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88" r:id="rId5"/>
    <p:sldId id="291" r:id="rId6"/>
    <p:sldId id="293" r:id="rId7"/>
    <p:sldId id="257" r:id="rId8"/>
    <p:sldId id="294" r:id="rId9"/>
    <p:sldId id="295" r:id="rId10"/>
    <p:sldId id="264" r:id="rId11"/>
    <p:sldId id="289" r:id="rId12"/>
    <p:sldId id="267" r:id="rId13"/>
    <p:sldId id="270" r:id="rId14"/>
    <p:sldId id="272" r:id="rId15"/>
    <p:sldId id="274" r:id="rId16"/>
    <p:sldId id="296" r:id="rId17"/>
    <p:sldId id="279" r:id="rId18"/>
    <p:sldId id="280" r:id="rId19"/>
  </p:sldIdLst>
  <p:sldSz cx="12192000" cy="6858000"/>
  <p:notesSz cx="6858000" cy="9144000"/>
  <p:custDataLst>
    <p:tags r:id="rId22"/>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3" pos="3840" userDrawn="1">
          <p15:clr>
            <a:srgbClr val="A4A3A4"/>
          </p15:clr>
        </p15:guide>
        <p15:guide id="4" pos="80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D35"/>
    <a:srgbClr val="004450"/>
    <a:srgbClr val="5698BE"/>
    <a:srgbClr val="11213A"/>
    <a:srgbClr val="7A0000"/>
    <a:srgbClr val="AF6666"/>
    <a:srgbClr val="3D8C41"/>
    <a:srgbClr val="32A1A6"/>
    <a:srgbClr val="EBEBDD"/>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0" autoAdjust="0"/>
    <p:restoredTop sz="74556" autoAdjust="0"/>
  </p:normalViewPr>
  <p:slideViewPr>
    <p:cSldViewPr snapToGrid="0" showGuides="1">
      <p:cViewPr varScale="1">
        <p:scale>
          <a:sx n="68" d="100"/>
          <a:sy n="68" d="100"/>
        </p:scale>
        <p:origin x="998" y="53"/>
      </p:cViewPr>
      <p:guideLst>
        <p:guide orient="horz" pos="2160"/>
        <p:guide pos="3840"/>
        <p:guide pos="801"/>
      </p:guideLst>
    </p:cSldViewPr>
  </p:slideViewPr>
  <p:outlineViewPr>
    <p:cViewPr>
      <p:scale>
        <a:sx n="33" d="100"/>
        <a:sy n="33" d="100"/>
      </p:scale>
      <p:origin x="0" y="-15091"/>
    </p:cViewPr>
  </p:outlineViewPr>
  <p:notesTextViewPr>
    <p:cViewPr>
      <p:scale>
        <a:sx n="1" d="1"/>
        <a:sy n="1" d="1"/>
      </p:scale>
      <p:origin x="0" y="0"/>
    </p:cViewPr>
  </p:notesTextViewPr>
  <p:notesViewPr>
    <p:cSldViewPr snapToGrid="0" showGuides="1">
      <p:cViewPr varScale="1">
        <p:scale>
          <a:sx n="69" d="100"/>
          <a:sy n="69" d="100"/>
        </p:scale>
        <p:origin x="1968"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gs" Target="tags/tag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E4C60F-CCEE-4849-8BF8-7C8A5DECBC5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0138EFE-B0EB-46B9-9988-C15EDAE53B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4BDE61-105E-4C8A-9370-EE26862DA328}" type="datetimeFigureOut">
              <a:rPr lang="en-US" smtClean="0"/>
              <a:t>7/31/2021</a:t>
            </a:fld>
            <a:endParaRPr lang="en-US" dirty="0"/>
          </a:p>
        </p:txBody>
      </p:sp>
      <p:sp>
        <p:nvSpPr>
          <p:cNvPr id="4" name="Footer Placeholder 3">
            <a:extLst>
              <a:ext uri="{FF2B5EF4-FFF2-40B4-BE49-F238E27FC236}">
                <a16:creationId xmlns:a16="http://schemas.microsoft.com/office/drawing/2014/main" id="{F56972C1-2B46-4BF1-B2C5-D1B7FEC2F0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E6EFF4B-2573-4BDA-A6F2-A5502C9138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3EE74F-E86B-4506-9DE4-E1532F489F4C}" type="slidenum">
              <a:rPr lang="en-US" smtClean="0"/>
              <a:t>‹#›</a:t>
            </a:fld>
            <a:endParaRPr lang="en-US" dirty="0"/>
          </a:p>
        </p:txBody>
      </p:sp>
    </p:spTree>
    <p:extLst>
      <p:ext uri="{BB962C8B-B14F-4D97-AF65-F5344CB8AC3E}">
        <p14:creationId xmlns:p14="http://schemas.microsoft.com/office/powerpoint/2010/main" val="4254107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F9E564-F46A-4B13-9263-4DBEDE3F3E54}" type="datetimeFigureOut">
              <a:rPr lang="en-US" noProof="0" smtClean="0"/>
              <a:t>7/31/2021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F4110D-4E99-49C1-BF09-9D9E5818BB6B}" type="slidenum">
              <a:rPr lang="en-US" noProof="0" smtClean="0"/>
              <a:t>‹#›</a:t>
            </a:fld>
            <a:endParaRPr lang="en-US" noProof="0" dirty="0"/>
          </a:p>
        </p:txBody>
      </p:sp>
    </p:spTree>
    <p:extLst>
      <p:ext uri="{BB962C8B-B14F-4D97-AF65-F5344CB8AC3E}">
        <p14:creationId xmlns:p14="http://schemas.microsoft.com/office/powerpoint/2010/main" val="477344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Single source of reference</a:t>
            </a:r>
          </a:p>
          <a:p>
            <a:r>
              <a:rPr lang="en-US" dirty="0"/>
              <a:t>Some may ask why have this with </a:t>
            </a:r>
            <a:r>
              <a:rPr lang="en-US" dirty="0" err="1"/>
              <a:t>ssms</a:t>
            </a:r>
            <a:r>
              <a:rPr lang="en-US" dirty="0"/>
              <a:t> so powerful – speed,</a:t>
            </a:r>
          </a:p>
          <a:p>
            <a:r>
              <a:rPr lang="en-US" dirty="0"/>
              <a:t>My talk is separated into 3 sections – first we will look at a high level overview of Azure Data Studio</a:t>
            </a:r>
          </a:p>
          <a:p>
            <a:r>
              <a:rPr lang="en-US" dirty="0"/>
              <a:t>Next we will take a deep dive into the best parts and last we will have a short demo</a:t>
            </a:r>
          </a:p>
          <a:p>
            <a:endParaRPr lang="en-US" dirty="0"/>
          </a:p>
          <a:p>
            <a:r>
              <a:rPr lang="en-US" dirty="0"/>
              <a:t>All about the </a:t>
            </a:r>
            <a:r>
              <a:rPr lang="en-US"/>
              <a:t>data story</a:t>
            </a:r>
            <a:endParaRPr lang="en-CA" dirty="0"/>
          </a:p>
        </p:txBody>
      </p:sp>
      <p:sp>
        <p:nvSpPr>
          <p:cNvPr id="4" name="Slide Number Placeholder 3"/>
          <p:cNvSpPr>
            <a:spLocks noGrp="1"/>
          </p:cNvSpPr>
          <p:nvPr>
            <p:ph type="sldNum" sz="quarter" idx="5"/>
          </p:nvPr>
        </p:nvSpPr>
        <p:spPr/>
        <p:txBody>
          <a:bodyPr/>
          <a:lstStyle/>
          <a:p>
            <a:fld id="{B5F4110D-4E99-49C1-BF09-9D9E5818BB6B}" type="slidenum">
              <a:rPr lang="en-US" noProof="0" smtClean="0"/>
              <a:t>1</a:t>
            </a:fld>
            <a:endParaRPr lang="en-US" noProof="0" dirty="0"/>
          </a:p>
        </p:txBody>
      </p:sp>
    </p:spTree>
    <p:extLst>
      <p:ext uri="{BB962C8B-B14F-4D97-AF65-F5344CB8AC3E}">
        <p14:creationId xmlns:p14="http://schemas.microsoft.com/office/powerpoint/2010/main" val="4101082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5F4110D-4E99-49C1-BF09-9D9E5818BB6B}" type="slidenum">
              <a:rPr lang="en-US" noProof="0" smtClean="0"/>
              <a:t>7</a:t>
            </a:fld>
            <a:endParaRPr lang="en-US" noProof="0" dirty="0"/>
          </a:p>
        </p:txBody>
      </p:sp>
    </p:spTree>
    <p:extLst>
      <p:ext uri="{BB962C8B-B14F-4D97-AF65-F5344CB8AC3E}">
        <p14:creationId xmlns:p14="http://schemas.microsoft.com/office/powerpoint/2010/main" val="3608710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Azure Data Studio if you: Are mostly editing or executing queries. Need </a:t>
            </a:r>
            <a:r>
              <a:rPr lang="en-US" dirty="0" err="1"/>
              <a:t>theability</a:t>
            </a:r>
            <a:r>
              <a:rPr lang="en-US" dirty="0"/>
              <a:t> to quickly </a:t>
            </a:r>
            <a:r>
              <a:rPr lang="en-US" dirty="0" err="1"/>
              <a:t>chartand</a:t>
            </a:r>
            <a:r>
              <a:rPr lang="en-US" dirty="0"/>
              <a:t> </a:t>
            </a:r>
            <a:r>
              <a:rPr lang="en-US" dirty="0" err="1"/>
              <a:t>visualizeresult</a:t>
            </a:r>
            <a:r>
              <a:rPr lang="en-US" dirty="0"/>
              <a:t> sets. Can execute </a:t>
            </a:r>
            <a:r>
              <a:rPr lang="en-US" dirty="0" err="1"/>
              <a:t>mostadministrativetasks</a:t>
            </a:r>
            <a:r>
              <a:rPr lang="en-US" dirty="0"/>
              <a:t> via </a:t>
            </a:r>
            <a:r>
              <a:rPr lang="en-US" dirty="0" err="1"/>
              <a:t>theintegrated</a:t>
            </a:r>
            <a:r>
              <a:rPr lang="en-US" dirty="0"/>
              <a:t> terminal using </a:t>
            </a:r>
            <a:r>
              <a:rPr lang="en-US" dirty="0" err="1"/>
              <a:t>sqlcmd</a:t>
            </a:r>
            <a:r>
              <a:rPr lang="en-US" dirty="0"/>
              <a:t> or PowerShell. Have minimal need for wizard experiences. Do not need to do deep administrative or platform related configuration. Need to run on macOS or Linux. Use SQL Server Management Studio if you: Are doing </a:t>
            </a:r>
            <a:r>
              <a:rPr lang="en-US" dirty="0" err="1"/>
              <a:t>complexadministrative</a:t>
            </a:r>
            <a:r>
              <a:rPr lang="en-US" dirty="0"/>
              <a:t> or platform configuration. Are doing security management, including user </a:t>
            </a:r>
            <a:r>
              <a:rPr lang="en-US" dirty="0" err="1"/>
              <a:t>management,vulnerability</a:t>
            </a:r>
            <a:r>
              <a:rPr lang="en-US" dirty="0"/>
              <a:t> </a:t>
            </a:r>
            <a:r>
              <a:rPr lang="en-US" dirty="0" err="1"/>
              <a:t>assessment,and</a:t>
            </a:r>
            <a:r>
              <a:rPr lang="en-US" dirty="0"/>
              <a:t> configuration of security features. Need to make use of </a:t>
            </a:r>
            <a:r>
              <a:rPr lang="en-US" dirty="0" err="1"/>
              <a:t>performancetuning</a:t>
            </a:r>
            <a:r>
              <a:rPr lang="en-US" dirty="0"/>
              <a:t> advisors and dashboards. Use database diagrams and table designers. Need access to Registered Servers. Make use of live query stats or client statistics</a:t>
            </a:r>
            <a:endParaRPr lang="en-CA" dirty="0"/>
          </a:p>
        </p:txBody>
      </p:sp>
      <p:sp>
        <p:nvSpPr>
          <p:cNvPr id="4" name="Slide Number Placeholder 3"/>
          <p:cNvSpPr>
            <a:spLocks noGrp="1"/>
          </p:cNvSpPr>
          <p:nvPr>
            <p:ph type="sldNum" sz="quarter" idx="5"/>
          </p:nvPr>
        </p:nvSpPr>
        <p:spPr/>
        <p:txBody>
          <a:bodyPr/>
          <a:lstStyle/>
          <a:p>
            <a:fld id="{B5F4110D-4E99-49C1-BF09-9D9E5818BB6B}" type="slidenum">
              <a:rPr lang="en-US" noProof="0" smtClean="0"/>
              <a:t>8</a:t>
            </a:fld>
            <a:endParaRPr lang="en-US" noProof="0" dirty="0"/>
          </a:p>
        </p:txBody>
      </p:sp>
    </p:spTree>
    <p:extLst>
      <p:ext uri="{BB962C8B-B14F-4D97-AF65-F5344CB8AC3E}">
        <p14:creationId xmlns:p14="http://schemas.microsoft.com/office/powerpoint/2010/main" val="3730594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5F4110D-4E99-49C1-BF09-9D9E5818BB6B}" type="slidenum">
              <a:rPr lang="en-US" noProof="0" smtClean="0"/>
              <a:t>15</a:t>
            </a:fld>
            <a:endParaRPr lang="en-US" noProof="0" dirty="0"/>
          </a:p>
        </p:txBody>
      </p:sp>
    </p:spTree>
    <p:extLst>
      <p:ext uri="{BB962C8B-B14F-4D97-AF65-F5344CB8AC3E}">
        <p14:creationId xmlns:p14="http://schemas.microsoft.com/office/powerpoint/2010/main" val="17274002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7899954E-D83C-4E03-A51E-E9EFC4CB52C8}"/>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Прямоугольник 3">
            <a:extLst>
              <a:ext uri="{FF2B5EF4-FFF2-40B4-BE49-F238E27FC236}">
                <a16:creationId xmlns:a16="http://schemas.microsoft.com/office/drawing/2014/main" id="{15FAA74F-DE92-4414-B0C7-466184CBCC99}"/>
              </a:ext>
            </a:extLst>
          </p:cNvPr>
          <p:cNvSpPr/>
          <p:nvPr userDrawn="1"/>
        </p:nvSpPr>
        <p:spPr>
          <a:xfrm>
            <a:off x="4093463" y="404813"/>
            <a:ext cx="4005072" cy="17128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ECEEB3FF-7F57-482E-BA1B-44AD9E95F077}"/>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11" name="Text Placeholder 9">
            <a:extLst>
              <a:ext uri="{FF2B5EF4-FFF2-40B4-BE49-F238E27FC236}">
                <a16:creationId xmlns:a16="http://schemas.microsoft.com/office/drawing/2014/main" id="{D9D4896A-B348-4A66-B8A4-5E68BBCC49E4}"/>
              </a:ext>
            </a:extLst>
          </p:cNvPr>
          <p:cNvSpPr>
            <a:spLocks noGrp="1"/>
          </p:cNvSpPr>
          <p:nvPr>
            <p:ph type="body" sz="quarter" idx="15" hasCustomPrompt="1"/>
          </p:nvPr>
        </p:nvSpPr>
        <p:spPr>
          <a:xfrm>
            <a:off x="4093464" y="5296342"/>
            <a:ext cx="4005072" cy="1561657"/>
          </a:xfrm>
          <a:solidFill>
            <a:schemeClr val="tx1"/>
          </a:solidFill>
        </p:spPr>
        <p:txBody>
          <a:bodyPr tIns="90000" bIns="90000" anchor="ctr" anchorCtr="0">
            <a:noAutofit/>
          </a:bodyPr>
          <a:lstStyle>
            <a:lvl1pPr marL="0" indent="0" algn="ctr">
              <a:spcBef>
                <a:spcPts val="600"/>
              </a:spcBef>
              <a:buNone/>
              <a:defRPr sz="2800" i="0">
                <a:solidFill>
                  <a:schemeClr val="bg1"/>
                </a:solidFill>
              </a:defRPr>
            </a:lvl1pPr>
            <a:lvl2pPr marL="457200" indent="0" algn="ctr">
              <a:buNone/>
              <a:defRPr sz="2800">
                <a:solidFill>
                  <a:schemeClr val="bg1"/>
                </a:solidFill>
              </a:defRPr>
            </a:lvl2pPr>
            <a:lvl3pPr marL="914400" indent="0" algn="ctr">
              <a:buNone/>
              <a:defRPr sz="2800">
                <a:solidFill>
                  <a:schemeClr val="bg1"/>
                </a:solidFill>
              </a:defRPr>
            </a:lvl3pPr>
            <a:lvl4pPr marL="1371600" indent="0" algn="ctr">
              <a:buNone/>
              <a:defRPr sz="2800">
                <a:solidFill>
                  <a:schemeClr val="bg1"/>
                </a:solidFill>
              </a:defRPr>
            </a:lvl4pPr>
            <a:lvl5pPr marL="1828800" indent="0" algn="ctr">
              <a:buNone/>
              <a:defRPr sz="2800">
                <a:solidFill>
                  <a:schemeClr val="bg1"/>
                </a:solidFill>
              </a:defRPr>
            </a:lvl5pPr>
          </a:lstStyle>
          <a:p>
            <a:pPr lvl="0"/>
            <a:r>
              <a:rPr lang="en-US" noProof="0"/>
              <a:t>Edit Master</a:t>
            </a:r>
            <a:br>
              <a:rPr lang="en-US" noProof="0"/>
            </a:br>
            <a:r>
              <a:rPr lang="en-US" noProof="0"/>
              <a:t>text styles</a:t>
            </a:r>
          </a:p>
        </p:txBody>
      </p:sp>
      <p:sp>
        <p:nvSpPr>
          <p:cNvPr id="12" name="Title 1">
            <a:extLst>
              <a:ext uri="{FF2B5EF4-FFF2-40B4-BE49-F238E27FC236}">
                <a16:creationId xmlns:a16="http://schemas.microsoft.com/office/drawing/2014/main" id="{0824308D-CE80-4FF7-81BB-AFBECF7EA2C0}"/>
              </a:ext>
            </a:extLst>
          </p:cNvPr>
          <p:cNvSpPr>
            <a:spLocks noGrp="1"/>
          </p:cNvSpPr>
          <p:nvPr>
            <p:ph type="title" hasCustomPrompt="1"/>
          </p:nvPr>
        </p:nvSpPr>
        <p:spPr>
          <a:xfrm>
            <a:off x="4093464" y="2117623"/>
            <a:ext cx="4005072" cy="2977551"/>
          </a:xfrm>
          <a:solidFill>
            <a:schemeClr val="tx1"/>
          </a:solidFill>
        </p:spPr>
        <p:txBody>
          <a:bodyPr tIns="72000" bIns="216000" anchor="b">
            <a:normAutofit/>
          </a:bodyPr>
          <a:lstStyle>
            <a:lvl1pPr algn="ctr">
              <a:lnSpc>
                <a:spcPct val="85000"/>
              </a:lnSpc>
              <a:defRPr lang="ru-RU" sz="6000" b="1" kern="1200" dirty="0">
                <a:solidFill>
                  <a:schemeClr val="bg2"/>
                </a:solidFill>
                <a:latin typeface="+mj-lt"/>
                <a:ea typeface="+mn-ea"/>
                <a:cs typeface="+mn-cs"/>
              </a:defRPr>
            </a:lvl1pPr>
          </a:lstStyle>
          <a:p>
            <a:r>
              <a:rPr lang="en-US" noProof="0"/>
              <a:t>CLICK TO EDIT TITLE</a:t>
            </a:r>
          </a:p>
        </p:txBody>
      </p:sp>
      <p:sp>
        <p:nvSpPr>
          <p:cNvPr id="14" name="Picture Placeholder 13">
            <a:extLst>
              <a:ext uri="{FF2B5EF4-FFF2-40B4-BE49-F238E27FC236}">
                <a16:creationId xmlns:a16="http://schemas.microsoft.com/office/drawing/2014/main" id="{2E46EE0C-8420-4BA8-9E2D-0780DB1E6509}"/>
              </a:ext>
            </a:extLst>
          </p:cNvPr>
          <p:cNvSpPr>
            <a:spLocks noGrp="1"/>
          </p:cNvSpPr>
          <p:nvPr>
            <p:ph type="pic" sz="quarter" idx="16"/>
          </p:nvPr>
        </p:nvSpPr>
        <p:spPr>
          <a:xfrm>
            <a:off x="4930140" y="953857"/>
            <a:ext cx="2331720" cy="539496"/>
          </a:xfrm>
          <a:ln>
            <a:noFill/>
          </a:ln>
        </p:spPr>
        <p:txBody>
          <a:bodyPr anchor="ctr" anchorCtr="0">
            <a:noAutofit/>
          </a:bodyPr>
          <a:lstStyle>
            <a:lvl1pPr marL="0" indent="0" algn="ctr">
              <a:buNone/>
              <a:defRPr sz="1400">
                <a:solidFill>
                  <a:schemeClr val="bg1"/>
                </a:solidFill>
              </a:defRPr>
            </a:lvl1pPr>
          </a:lstStyle>
          <a:p>
            <a:r>
              <a:rPr lang="en-US" noProof="0"/>
              <a:t>Click icon to add picture</a:t>
            </a:r>
            <a:endParaRPr lang="en-US" noProof="0" dirty="0"/>
          </a:p>
        </p:txBody>
      </p:sp>
      <p:sp>
        <p:nvSpPr>
          <p:cNvPr id="10" name="Rectangle 6" descr="Rectangle shape">
            <a:extLst>
              <a:ext uri="{FF2B5EF4-FFF2-40B4-BE49-F238E27FC236}">
                <a16:creationId xmlns:a16="http://schemas.microsoft.com/office/drawing/2014/main" id="{0A900D34-4B01-4389-9CFF-FFCB0CF7A3CC}"/>
              </a:ext>
            </a:extLst>
          </p:cNvPr>
          <p:cNvSpPr/>
          <p:nvPr userDrawn="1"/>
        </p:nvSpPr>
        <p:spPr>
          <a:xfrm>
            <a:off x="4922520" y="1916455"/>
            <a:ext cx="726948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Прямоугольник 14">
            <a:extLst>
              <a:ext uri="{FF2B5EF4-FFF2-40B4-BE49-F238E27FC236}">
                <a16:creationId xmlns:a16="http://schemas.microsoft.com/office/drawing/2014/main" id="{18865235-7FA6-4F58-B90E-4404EAE577DF}"/>
              </a:ext>
            </a:extLst>
          </p:cNvPr>
          <p:cNvSpPr/>
          <p:nvPr userDrawn="1"/>
        </p:nvSpPr>
        <p:spPr>
          <a:xfrm>
            <a:off x="4093463" y="5095174"/>
            <a:ext cx="4005072" cy="2240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5" descr="Rectangle shape">
            <a:extLst>
              <a:ext uri="{FF2B5EF4-FFF2-40B4-BE49-F238E27FC236}">
                <a16:creationId xmlns:a16="http://schemas.microsoft.com/office/drawing/2014/main" id="{72ED261F-FABA-4D73-8360-A897A6082FA6}"/>
              </a:ext>
            </a:extLst>
          </p:cNvPr>
          <p:cNvSpPr/>
          <p:nvPr userDrawn="1"/>
        </p:nvSpPr>
        <p:spPr>
          <a:xfrm>
            <a:off x="-1" y="5095175"/>
            <a:ext cx="726948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6843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3689555"/>
            <a:ext cx="4405067" cy="1737210"/>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2">
            <a:extLst>
              <a:ext uri="{FF2B5EF4-FFF2-40B4-BE49-F238E27FC236}">
                <a16:creationId xmlns:a16="http://schemas.microsoft.com/office/drawing/2014/main" id="{1F5FB13D-D6DC-4762-A443-A1E33781FA69}"/>
              </a:ext>
            </a:extLst>
          </p:cNvPr>
          <p:cNvSpPr>
            <a:spLocks noGrp="1"/>
          </p:cNvSpPr>
          <p:nvPr>
            <p:ph type="body" idx="13"/>
          </p:nvPr>
        </p:nvSpPr>
        <p:spPr>
          <a:xfrm>
            <a:off x="6284490" y="2620884"/>
            <a:ext cx="4955429" cy="808115"/>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1" y="1904701"/>
            <a:ext cx="4422014"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17" name="Text Placeholder 2">
            <a:extLst>
              <a:ext uri="{FF2B5EF4-FFF2-40B4-BE49-F238E27FC236}">
                <a16:creationId xmlns:a16="http://schemas.microsoft.com/office/drawing/2014/main" id="{F0D239C0-D332-4295-B0D2-EE7E153AEF85}"/>
              </a:ext>
            </a:extLst>
          </p:cNvPr>
          <p:cNvSpPr>
            <a:spLocks noGrp="1"/>
          </p:cNvSpPr>
          <p:nvPr>
            <p:ph type="body" idx="21"/>
          </p:nvPr>
        </p:nvSpPr>
        <p:spPr>
          <a:xfrm>
            <a:off x="6284490" y="2107734"/>
            <a:ext cx="4955429" cy="430592"/>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4" name="Text Placeholder 2">
            <a:extLst>
              <a:ext uri="{FF2B5EF4-FFF2-40B4-BE49-F238E27FC236}">
                <a16:creationId xmlns:a16="http://schemas.microsoft.com/office/drawing/2014/main" id="{260CEEAE-673F-4CB5-B22D-3567AE8002CC}"/>
              </a:ext>
            </a:extLst>
          </p:cNvPr>
          <p:cNvSpPr>
            <a:spLocks noGrp="1"/>
          </p:cNvSpPr>
          <p:nvPr>
            <p:ph type="body" idx="28" hasCustomPrompt="1"/>
          </p:nvPr>
        </p:nvSpPr>
        <p:spPr>
          <a:xfrm>
            <a:off x="6284489" y="976103"/>
            <a:ext cx="4955429" cy="1128424"/>
          </a:xfrm>
        </p:spPr>
        <p:txBody>
          <a:bodyPr lIns="0" tIns="0" rIns="0" bIns="0" anchor="b">
            <a:noAutofit/>
          </a:bodyPr>
          <a:lstStyle>
            <a:lvl1pPr marL="0" indent="0">
              <a:buNone/>
              <a:defRPr sz="7000" b="1"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$12,345</a:t>
            </a:r>
          </a:p>
        </p:txBody>
      </p:sp>
      <p:sp>
        <p:nvSpPr>
          <p:cNvPr id="25" name="Text Placeholder 2">
            <a:extLst>
              <a:ext uri="{FF2B5EF4-FFF2-40B4-BE49-F238E27FC236}">
                <a16:creationId xmlns:a16="http://schemas.microsoft.com/office/drawing/2014/main" id="{B4825933-91D2-4FC0-BB9B-5D124BF9D51B}"/>
              </a:ext>
            </a:extLst>
          </p:cNvPr>
          <p:cNvSpPr>
            <a:spLocks noGrp="1"/>
          </p:cNvSpPr>
          <p:nvPr>
            <p:ph type="body" idx="29"/>
          </p:nvPr>
        </p:nvSpPr>
        <p:spPr>
          <a:xfrm>
            <a:off x="6284490" y="5321068"/>
            <a:ext cx="4955429" cy="548574"/>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2">
            <a:extLst>
              <a:ext uri="{FF2B5EF4-FFF2-40B4-BE49-F238E27FC236}">
                <a16:creationId xmlns:a16="http://schemas.microsoft.com/office/drawing/2014/main" id="{6D20445D-98AF-47B2-9FBD-AF19976FE079}"/>
              </a:ext>
            </a:extLst>
          </p:cNvPr>
          <p:cNvSpPr>
            <a:spLocks noGrp="1"/>
          </p:cNvSpPr>
          <p:nvPr>
            <p:ph type="body" idx="30"/>
          </p:nvPr>
        </p:nvSpPr>
        <p:spPr>
          <a:xfrm>
            <a:off x="6284490" y="4807915"/>
            <a:ext cx="4955429" cy="430592"/>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Text Placeholder 2">
            <a:extLst>
              <a:ext uri="{FF2B5EF4-FFF2-40B4-BE49-F238E27FC236}">
                <a16:creationId xmlns:a16="http://schemas.microsoft.com/office/drawing/2014/main" id="{26B4ED62-0191-4136-BE3C-958CFAB7AC9B}"/>
              </a:ext>
            </a:extLst>
          </p:cNvPr>
          <p:cNvSpPr>
            <a:spLocks noGrp="1"/>
          </p:cNvSpPr>
          <p:nvPr>
            <p:ph type="body" idx="31" hasCustomPrompt="1"/>
          </p:nvPr>
        </p:nvSpPr>
        <p:spPr>
          <a:xfrm>
            <a:off x="6284489" y="3676284"/>
            <a:ext cx="4955429" cy="1128424"/>
          </a:xfrm>
        </p:spPr>
        <p:txBody>
          <a:bodyPr lIns="0" tIns="0" rIns="0" bIns="0" anchor="b">
            <a:noAutofit/>
          </a:bodyPr>
          <a:lstStyle>
            <a:lvl1pPr marL="0" indent="0">
              <a:buNone/>
              <a:defRPr sz="7000" b="1"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$6,789</a:t>
            </a:r>
          </a:p>
        </p:txBody>
      </p:sp>
      <p:sp>
        <p:nvSpPr>
          <p:cNvPr id="15" name="Rectangle 13" descr="Rectangle shape">
            <a:extLst>
              <a:ext uri="{FF2B5EF4-FFF2-40B4-BE49-F238E27FC236}">
                <a16:creationId xmlns:a16="http://schemas.microsoft.com/office/drawing/2014/main" id="{7A6E2CC8-AD16-49DE-83C6-DA0AA5063E1D}"/>
              </a:ext>
            </a:extLst>
          </p:cNvPr>
          <p:cNvSpPr/>
          <p:nvPr userDrawn="1"/>
        </p:nvSpPr>
        <p:spPr>
          <a:xfrm>
            <a:off x="-1" y="3341010"/>
            <a:ext cx="4246123"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624405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tistic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59A7BA7-C33A-4105-8F53-B8940C0A3F83}"/>
              </a:ext>
            </a:extLst>
          </p:cNvPr>
          <p:cNvSpPr/>
          <p:nvPr userDrawn="1"/>
        </p:nvSpPr>
        <p:spPr>
          <a:xfrm>
            <a:off x="4408227" y="-9144"/>
            <a:ext cx="1353312" cy="343814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995FDDE8-E604-43B2-9010-7650176DFE1B}"/>
              </a:ext>
            </a:extLst>
          </p:cNvPr>
          <p:cNvSpPr/>
          <p:nvPr userDrawn="1"/>
        </p:nvSpPr>
        <p:spPr>
          <a:xfrm>
            <a:off x="6051420" y="0"/>
            <a:ext cx="2039112" cy="343814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9DC30695-97E1-4601-8C7B-961D69628644}"/>
              </a:ext>
            </a:extLst>
          </p:cNvPr>
          <p:cNvSpPr/>
          <p:nvPr userDrawn="1"/>
        </p:nvSpPr>
        <p:spPr>
          <a:xfrm>
            <a:off x="8380413" y="0"/>
            <a:ext cx="2971800" cy="343814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1" y="4571999"/>
            <a:ext cx="4422014" cy="150882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17" name="Text Placeholder 2">
            <a:extLst>
              <a:ext uri="{FF2B5EF4-FFF2-40B4-BE49-F238E27FC236}">
                <a16:creationId xmlns:a16="http://schemas.microsoft.com/office/drawing/2014/main" id="{F0D239C0-D332-4295-B0D2-EE7E153AEF85}"/>
              </a:ext>
            </a:extLst>
          </p:cNvPr>
          <p:cNvSpPr>
            <a:spLocks noGrp="1"/>
          </p:cNvSpPr>
          <p:nvPr>
            <p:ph type="body" idx="21" hasCustomPrompt="1"/>
          </p:nvPr>
        </p:nvSpPr>
        <p:spPr>
          <a:xfrm>
            <a:off x="4408227" y="2494818"/>
            <a:ext cx="1353314" cy="430592"/>
          </a:xfrm>
        </p:spPr>
        <p:txBody>
          <a:bodyPr lIns="0" tIns="0" rIns="0" bIns="0" anchor="b">
            <a:normAutofit/>
          </a:bodyPr>
          <a:lstStyle>
            <a:lvl1pPr marL="0" indent="0" algn="ctr">
              <a:buNone/>
              <a:defRPr sz="28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Billion</a:t>
            </a:r>
          </a:p>
        </p:txBody>
      </p:sp>
      <p:sp>
        <p:nvSpPr>
          <p:cNvPr id="24" name="Text Placeholder 2">
            <a:extLst>
              <a:ext uri="{FF2B5EF4-FFF2-40B4-BE49-F238E27FC236}">
                <a16:creationId xmlns:a16="http://schemas.microsoft.com/office/drawing/2014/main" id="{260CEEAE-673F-4CB5-B22D-3567AE8002CC}"/>
              </a:ext>
            </a:extLst>
          </p:cNvPr>
          <p:cNvSpPr>
            <a:spLocks noGrp="1"/>
          </p:cNvSpPr>
          <p:nvPr>
            <p:ph type="body" idx="28" hasCustomPrompt="1"/>
          </p:nvPr>
        </p:nvSpPr>
        <p:spPr>
          <a:xfrm>
            <a:off x="3779480" y="1520399"/>
            <a:ext cx="1982060" cy="1019338"/>
          </a:xfrm>
        </p:spPr>
        <p:txBody>
          <a:bodyPr lIns="0" tIns="0" rIns="0" bIns="0" anchor="b">
            <a:noAutofit/>
          </a:bodyPr>
          <a:lstStyle>
            <a:lvl1pPr marL="0" indent="0">
              <a:buNone/>
              <a:defRPr sz="7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$25</a:t>
            </a:r>
          </a:p>
        </p:txBody>
      </p:sp>
      <p:sp>
        <p:nvSpPr>
          <p:cNvPr id="25" name="Text Placeholder 2">
            <a:extLst>
              <a:ext uri="{FF2B5EF4-FFF2-40B4-BE49-F238E27FC236}">
                <a16:creationId xmlns:a16="http://schemas.microsoft.com/office/drawing/2014/main" id="{B4825933-91D2-4FC0-BB9B-5D124BF9D51B}"/>
              </a:ext>
            </a:extLst>
          </p:cNvPr>
          <p:cNvSpPr>
            <a:spLocks noGrp="1"/>
          </p:cNvSpPr>
          <p:nvPr>
            <p:ph type="body" idx="29"/>
          </p:nvPr>
        </p:nvSpPr>
        <p:spPr>
          <a:xfrm>
            <a:off x="5984239" y="4599296"/>
            <a:ext cx="5367974" cy="1019338"/>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Text Placeholder 2">
            <a:extLst>
              <a:ext uri="{FF2B5EF4-FFF2-40B4-BE49-F238E27FC236}">
                <a16:creationId xmlns:a16="http://schemas.microsoft.com/office/drawing/2014/main" id="{D1F95E71-8CFB-47D8-857E-5CF7D091CCFE}"/>
              </a:ext>
            </a:extLst>
          </p:cNvPr>
          <p:cNvSpPr>
            <a:spLocks noGrp="1"/>
          </p:cNvSpPr>
          <p:nvPr>
            <p:ph type="body" idx="30" hasCustomPrompt="1"/>
          </p:nvPr>
        </p:nvSpPr>
        <p:spPr>
          <a:xfrm>
            <a:off x="6639221" y="2494818"/>
            <a:ext cx="1353314" cy="430592"/>
          </a:xfrm>
        </p:spPr>
        <p:txBody>
          <a:bodyPr lIns="0" tIns="0" rIns="0" bIns="0" anchor="b">
            <a:normAutofit/>
          </a:bodyPr>
          <a:lstStyle>
            <a:lvl1pPr marL="0" indent="0" algn="ctr">
              <a:buNone/>
              <a:defRPr sz="28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Billion</a:t>
            </a:r>
          </a:p>
        </p:txBody>
      </p:sp>
      <p:sp>
        <p:nvSpPr>
          <p:cNvPr id="20" name="Text Placeholder 2">
            <a:extLst>
              <a:ext uri="{FF2B5EF4-FFF2-40B4-BE49-F238E27FC236}">
                <a16:creationId xmlns:a16="http://schemas.microsoft.com/office/drawing/2014/main" id="{4220BB32-08C4-4A57-831F-A25F6DD5F662}"/>
              </a:ext>
            </a:extLst>
          </p:cNvPr>
          <p:cNvSpPr>
            <a:spLocks noGrp="1"/>
          </p:cNvSpPr>
          <p:nvPr>
            <p:ph type="body" idx="31" hasCustomPrompt="1"/>
          </p:nvPr>
        </p:nvSpPr>
        <p:spPr>
          <a:xfrm>
            <a:off x="6010474" y="1520399"/>
            <a:ext cx="1982060" cy="1019338"/>
          </a:xfrm>
        </p:spPr>
        <p:txBody>
          <a:bodyPr lIns="0" tIns="0" rIns="0" bIns="0" anchor="b">
            <a:noAutofit/>
          </a:bodyPr>
          <a:lstStyle>
            <a:lvl1pPr marL="0" indent="0">
              <a:buNone/>
              <a:defRPr sz="7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$50</a:t>
            </a:r>
          </a:p>
        </p:txBody>
      </p:sp>
      <p:sp>
        <p:nvSpPr>
          <p:cNvPr id="23" name="Text Placeholder 2">
            <a:extLst>
              <a:ext uri="{FF2B5EF4-FFF2-40B4-BE49-F238E27FC236}">
                <a16:creationId xmlns:a16="http://schemas.microsoft.com/office/drawing/2014/main" id="{694EBB8B-63BC-49D7-A4A6-810321F08ECE}"/>
              </a:ext>
            </a:extLst>
          </p:cNvPr>
          <p:cNvSpPr>
            <a:spLocks noGrp="1"/>
          </p:cNvSpPr>
          <p:nvPr>
            <p:ph type="body" idx="32" hasCustomPrompt="1"/>
          </p:nvPr>
        </p:nvSpPr>
        <p:spPr>
          <a:xfrm>
            <a:off x="9950851" y="2494818"/>
            <a:ext cx="1401361" cy="430592"/>
          </a:xfrm>
        </p:spPr>
        <p:txBody>
          <a:bodyPr lIns="0" tIns="0" rIns="0" bIns="0" anchor="b">
            <a:normAutofit/>
          </a:bodyPr>
          <a:lstStyle>
            <a:lvl1pPr marL="0" indent="0" algn="ctr">
              <a:buNone/>
              <a:defRPr sz="28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Billion</a:t>
            </a:r>
          </a:p>
        </p:txBody>
      </p:sp>
      <p:sp>
        <p:nvSpPr>
          <p:cNvPr id="28" name="Text Placeholder 2">
            <a:extLst>
              <a:ext uri="{FF2B5EF4-FFF2-40B4-BE49-F238E27FC236}">
                <a16:creationId xmlns:a16="http://schemas.microsoft.com/office/drawing/2014/main" id="{1DC8524C-8473-476B-9727-B88579F5C6D1}"/>
              </a:ext>
            </a:extLst>
          </p:cNvPr>
          <p:cNvSpPr>
            <a:spLocks noGrp="1"/>
          </p:cNvSpPr>
          <p:nvPr>
            <p:ph type="body" idx="33" hasCustomPrompt="1"/>
          </p:nvPr>
        </p:nvSpPr>
        <p:spPr>
          <a:xfrm>
            <a:off x="8339466" y="1520399"/>
            <a:ext cx="2401321" cy="1019338"/>
          </a:xfrm>
        </p:spPr>
        <p:txBody>
          <a:bodyPr lIns="0" tIns="0" rIns="0" bIns="0" anchor="b">
            <a:noAutofit/>
          </a:bodyPr>
          <a:lstStyle>
            <a:lvl1pPr marL="0" indent="0">
              <a:buNone/>
              <a:defRPr sz="7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$100</a:t>
            </a:r>
          </a:p>
        </p:txBody>
      </p:sp>
      <p:sp>
        <p:nvSpPr>
          <p:cNvPr id="29" name="Text Placeholder 2">
            <a:extLst>
              <a:ext uri="{FF2B5EF4-FFF2-40B4-BE49-F238E27FC236}">
                <a16:creationId xmlns:a16="http://schemas.microsoft.com/office/drawing/2014/main" id="{E2B5B824-F1E4-4ADF-B1C2-3DBA2FC66495}"/>
              </a:ext>
            </a:extLst>
          </p:cNvPr>
          <p:cNvSpPr>
            <a:spLocks noGrp="1"/>
          </p:cNvSpPr>
          <p:nvPr>
            <p:ph type="body" idx="34" hasCustomPrompt="1"/>
          </p:nvPr>
        </p:nvSpPr>
        <p:spPr>
          <a:xfrm>
            <a:off x="4408227" y="3684893"/>
            <a:ext cx="1353314" cy="612000"/>
          </a:xfrm>
        </p:spPr>
        <p:txBody>
          <a:bodyPr lIns="0" tIns="0" rIns="0" bIns="0" anchor="b">
            <a:normAutofit/>
          </a:bodyPr>
          <a:lstStyle>
            <a:lvl1pPr marL="0" indent="0" algn="r">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a:t>
            </a:r>
            <a:br>
              <a:rPr lang="en-US" noProof="0"/>
            </a:br>
            <a:r>
              <a:rPr lang="en-US" noProof="0"/>
              <a:t>Title</a:t>
            </a:r>
          </a:p>
        </p:txBody>
      </p:sp>
      <p:sp>
        <p:nvSpPr>
          <p:cNvPr id="30" name="Text Placeholder 2">
            <a:extLst>
              <a:ext uri="{FF2B5EF4-FFF2-40B4-BE49-F238E27FC236}">
                <a16:creationId xmlns:a16="http://schemas.microsoft.com/office/drawing/2014/main" id="{38AB304D-0212-48B1-9FA2-FFFBBA300663}"/>
              </a:ext>
            </a:extLst>
          </p:cNvPr>
          <p:cNvSpPr>
            <a:spLocks noGrp="1"/>
          </p:cNvSpPr>
          <p:nvPr>
            <p:ph type="body" idx="35" hasCustomPrompt="1"/>
          </p:nvPr>
        </p:nvSpPr>
        <p:spPr>
          <a:xfrm>
            <a:off x="6732363" y="3684893"/>
            <a:ext cx="1353314" cy="612000"/>
          </a:xfrm>
        </p:spPr>
        <p:txBody>
          <a:bodyPr lIns="0" tIns="0" rIns="0" bIns="0" anchor="b">
            <a:normAutofit/>
          </a:bodyPr>
          <a:lstStyle>
            <a:lvl1pPr marL="0" marR="0" indent="0" algn="r" defTabSz="914400" rtl="0" eaLnBrk="1" fontAlgn="auto" latinLnBrk="0" hangingPunct="1">
              <a:lnSpc>
                <a:spcPct val="90000"/>
              </a:lnSpc>
              <a:spcBef>
                <a:spcPts val="600"/>
              </a:spcBef>
              <a:spcAft>
                <a:spcPts val="0"/>
              </a:spcAft>
              <a:buClrTx/>
              <a:buSzTx/>
              <a:buFont typeface="Arial" panose="020B0604020202020204" pitchFamily="34" charset="0"/>
              <a:buNone/>
              <a:tabLst/>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2</a:t>
            </a:r>
            <a:br>
              <a:rPr lang="en-US" noProof="0"/>
            </a:br>
            <a:r>
              <a:rPr lang="en-US" noProof="0"/>
              <a:t>Title</a:t>
            </a:r>
          </a:p>
        </p:txBody>
      </p:sp>
      <p:sp>
        <p:nvSpPr>
          <p:cNvPr id="31" name="Text Placeholder 2">
            <a:extLst>
              <a:ext uri="{FF2B5EF4-FFF2-40B4-BE49-F238E27FC236}">
                <a16:creationId xmlns:a16="http://schemas.microsoft.com/office/drawing/2014/main" id="{DC3FB435-A0E9-4DB4-97CD-CD4676D2A60B}"/>
              </a:ext>
            </a:extLst>
          </p:cNvPr>
          <p:cNvSpPr>
            <a:spLocks noGrp="1"/>
          </p:cNvSpPr>
          <p:nvPr>
            <p:ph type="body" idx="36" hasCustomPrompt="1"/>
          </p:nvPr>
        </p:nvSpPr>
        <p:spPr>
          <a:xfrm>
            <a:off x="9966893" y="3684893"/>
            <a:ext cx="1401361" cy="612000"/>
          </a:xfrm>
        </p:spPr>
        <p:txBody>
          <a:bodyPr lIns="0" tIns="0" rIns="0" bIns="0" anchor="b">
            <a:normAutofit/>
          </a:bodyPr>
          <a:lstStyle>
            <a:lvl1pPr marL="0" indent="0" algn="r">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3</a:t>
            </a:r>
            <a:br>
              <a:rPr lang="en-US" noProof="0"/>
            </a:br>
            <a:r>
              <a:rPr lang="en-US" noProof="0"/>
              <a:t>Title</a:t>
            </a:r>
          </a:p>
        </p:txBody>
      </p:sp>
      <p:sp>
        <p:nvSpPr>
          <p:cNvPr id="21" name="Rectangle 31" descr="Rectangle shape">
            <a:extLst>
              <a:ext uri="{FF2B5EF4-FFF2-40B4-BE49-F238E27FC236}">
                <a16:creationId xmlns:a16="http://schemas.microsoft.com/office/drawing/2014/main" id="{98B8BA77-4925-481F-93A8-D07826A9C50C}"/>
              </a:ext>
            </a:extLst>
          </p:cNvPr>
          <p:cNvSpPr/>
          <p:nvPr userDrawn="1"/>
        </p:nvSpPr>
        <p:spPr>
          <a:xfrm>
            <a:off x="0" y="4252116"/>
            <a:ext cx="2786185"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522026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Layou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DC30695-97E1-4601-8C7B-961D69628644}"/>
              </a:ext>
            </a:extLst>
          </p:cNvPr>
          <p:cNvSpPr/>
          <p:nvPr userDrawn="1"/>
        </p:nvSpPr>
        <p:spPr>
          <a:xfrm>
            <a:off x="838200" y="2688336"/>
            <a:ext cx="5256213" cy="416966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6959600" y="814742"/>
            <a:ext cx="4422014" cy="619448"/>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2">
            <a:extLst>
              <a:ext uri="{FF2B5EF4-FFF2-40B4-BE49-F238E27FC236}">
                <a16:creationId xmlns:a16="http://schemas.microsoft.com/office/drawing/2014/main" id="{E2B5B824-F1E4-4ADF-B1C2-3DBA2FC66495}"/>
              </a:ext>
            </a:extLst>
          </p:cNvPr>
          <p:cNvSpPr>
            <a:spLocks noGrp="1"/>
          </p:cNvSpPr>
          <p:nvPr>
            <p:ph type="body" idx="34" hasCustomPrompt="1"/>
          </p:nvPr>
        </p:nvSpPr>
        <p:spPr>
          <a:xfrm>
            <a:off x="1275346" y="3015916"/>
            <a:ext cx="4371473" cy="478453"/>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30" name="Text Placeholder 2">
            <a:extLst>
              <a:ext uri="{FF2B5EF4-FFF2-40B4-BE49-F238E27FC236}">
                <a16:creationId xmlns:a16="http://schemas.microsoft.com/office/drawing/2014/main" id="{38AB304D-0212-48B1-9FA2-FFFBBA300663}"/>
              </a:ext>
            </a:extLst>
          </p:cNvPr>
          <p:cNvSpPr>
            <a:spLocks noGrp="1"/>
          </p:cNvSpPr>
          <p:nvPr>
            <p:ph type="body" idx="35" hasCustomPrompt="1"/>
          </p:nvPr>
        </p:nvSpPr>
        <p:spPr>
          <a:xfrm>
            <a:off x="6486281" y="3015916"/>
            <a:ext cx="2716437" cy="478800"/>
          </a:xfrm>
        </p:spPr>
        <p:txBody>
          <a:bodyPr lIns="0" tIns="0" rIns="0" bIns="0" anchor="b">
            <a:norm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None/>
              <a:tabLst/>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2 Title</a:t>
            </a:r>
          </a:p>
        </p:txBody>
      </p:sp>
      <p:sp>
        <p:nvSpPr>
          <p:cNvPr id="22" name="Text Placeholder 2">
            <a:extLst>
              <a:ext uri="{FF2B5EF4-FFF2-40B4-BE49-F238E27FC236}">
                <a16:creationId xmlns:a16="http://schemas.microsoft.com/office/drawing/2014/main" id="{CADBF3A0-15C9-427F-8FD2-15ED840D4E0D}"/>
              </a:ext>
            </a:extLst>
          </p:cNvPr>
          <p:cNvSpPr>
            <a:spLocks noGrp="1"/>
          </p:cNvSpPr>
          <p:nvPr>
            <p:ph type="body" idx="13"/>
          </p:nvPr>
        </p:nvSpPr>
        <p:spPr>
          <a:xfrm>
            <a:off x="1275345" y="3585385"/>
            <a:ext cx="4371473" cy="2214444"/>
          </a:xfrm>
        </p:spPr>
        <p:txBody>
          <a:bodyPr lIns="0" tIns="0" rIns="0" bIns="0" anchor="t" anchorCtr="0">
            <a:normAutofit/>
          </a:bodyPr>
          <a:lstStyle>
            <a:lvl1pPr marL="216000" indent="-216000">
              <a:spcBef>
                <a:spcPts val="600"/>
              </a:spcBef>
              <a:buClr>
                <a:schemeClr val="bg1"/>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Text Placeholder 2">
            <a:extLst>
              <a:ext uri="{FF2B5EF4-FFF2-40B4-BE49-F238E27FC236}">
                <a16:creationId xmlns:a16="http://schemas.microsoft.com/office/drawing/2014/main" id="{262C7EF8-2FB4-4ED0-A661-3328AF0A0220}"/>
              </a:ext>
            </a:extLst>
          </p:cNvPr>
          <p:cNvSpPr>
            <a:spLocks noGrp="1"/>
          </p:cNvSpPr>
          <p:nvPr>
            <p:ph type="body" idx="1"/>
          </p:nvPr>
        </p:nvSpPr>
        <p:spPr>
          <a:xfrm>
            <a:off x="6959600" y="1979605"/>
            <a:ext cx="4412151" cy="1006331"/>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2" name="Text Placeholder 2">
            <a:extLst>
              <a:ext uri="{FF2B5EF4-FFF2-40B4-BE49-F238E27FC236}">
                <a16:creationId xmlns:a16="http://schemas.microsoft.com/office/drawing/2014/main" id="{8A0F49E4-92A1-4E95-B557-32CC712F2097}"/>
              </a:ext>
            </a:extLst>
          </p:cNvPr>
          <p:cNvSpPr>
            <a:spLocks noGrp="1"/>
          </p:cNvSpPr>
          <p:nvPr>
            <p:ph type="body" idx="36"/>
          </p:nvPr>
        </p:nvSpPr>
        <p:spPr>
          <a:xfrm>
            <a:off x="6486281" y="3585385"/>
            <a:ext cx="4865932" cy="2214444"/>
          </a:xfrm>
        </p:spPr>
        <p:txBody>
          <a:bodyPr lIns="0" tIns="0" rIns="0" bIns="0" anchor="t" anchorCtr="0">
            <a:normAutofit/>
          </a:bodyPr>
          <a:lstStyle>
            <a:lvl1pPr marL="216000" indent="-216000">
              <a:spcBef>
                <a:spcPts val="600"/>
              </a:spcBef>
              <a:buClr>
                <a:schemeClr val="accent1"/>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4" name="Rectangle 11" descr="Rectangle shape">
            <a:extLst>
              <a:ext uri="{FF2B5EF4-FFF2-40B4-BE49-F238E27FC236}">
                <a16:creationId xmlns:a16="http://schemas.microsoft.com/office/drawing/2014/main"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368604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DC30695-97E1-4601-8C7B-961D69628644}"/>
              </a:ext>
            </a:extLst>
          </p:cNvPr>
          <p:cNvSpPr/>
          <p:nvPr userDrawn="1"/>
        </p:nvSpPr>
        <p:spPr>
          <a:xfrm>
            <a:off x="0" y="1581912"/>
            <a:ext cx="12192000" cy="5276088"/>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3256085" y="797157"/>
            <a:ext cx="5679831" cy="619448"/>
          </a:xfrm>
        </p:spPr>
        <p:txBody>
          <a:bodyPr lIns="0" tIns="0" rIns="0" bIns="0" anchor="b" anchorCtr="0">
            <a:normAutofit/>
          </a:bodyPr>
          <a:lstStyle>
            <a:lvl1pPr marL="0" algn="ctr"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cxnSp>
        <p:nvCxnSpPr>
          <p:cNvPr id="7" name="Straight Arrow Connector 6">
            <a:extLst>
              <a:ext uri="{FF2B5EF4-FFF2-40B4-BE49-F238E27FC236}">
                <a16:creationId xmlns:a16="http://schemas.microsoft.com/office/drawing/2014/main" id="{D97EC15B-6ADB-43E7-8D3D-9CA1B60F918F}"/>
              </a:ext>
            </a:extLst>
          </p:cNvPr>
          <p:cNvCxnSpPr/>
          <p:nvPr userDrawn="1"/>
        </p:nvCxnSpPr>
        <p:spPr>
          <a:xfrm>
            <a:off x="-1" y="4642338"/>
            <a:ext cx="11731752" cy="0"/>
          </a:xfrm>
          <a:prstGeom prst="straightConnector1">
            <a:avLst/>
          </a:prstGeom>
          <a:ln w="190500">
            <a:tailEnd type="stealth"/>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26D8E99-1988-42A8-9F1C-95B986DC31E3}"/>
              </a:ext>
            </a:extLst>
          </p:cNvPr>
          <p:cNvCxnSpPr>
            <a:cxnSpLocks/>
          </p:cNvCxnSpPr>
          <p:nvPr userDrawn="1"/>
        </p:nvCxnSpPr>
        <p:spPr>
          <a:xfrm rot="16200000">
            <a:off x="3649981" y="4411980"/>
            <a:ext cx="4892040" cy="0"/>
          </a:xfrm>
          <a:prstGeom prst="straightConnector1">
            <a:avLst/>
          </a:prstGeom>
          <a:ln w="190500">
            <a:tailEnd type="stealth"/>
          </a:ln>
        </p:spPr>
        <p:style>
          <a:lnRef idx="1">
            <a:schemeClr val="accent1"/>
          </a:lnRef>
          <a:fillRef idx="0">
            <a:schemeClr val="accent1"/>
          </a:fillRef>
          <a:effectRef idx="0">
            <a:schemeClr val="accent1"/>
          </a:effectRef>
          <a:fontRef idx="minor">
            <a:schemeClr val="tx1"/>
          </a:fontRef>
        </p:style>
      </p:cxnSp>
      <p:sp>
        <p:nvSpPr>
          <p:cNvPr id="19" name="Picture Placeholder 11" descr="Competitors logos quadrant">
            <a:extLst>
              <a:ext uri="{FF2B5EF4-FFF2-40B4-BE49-F238E27FC236}">
                <a16:creationId xmlns:a16="http://schemas.microsoft.com/office/drawing/2014/main" id="{9E7B5F5C-D6CB-40DA-9AEA-4945FD67068A}"/>
              </a:ext>
            </a:extLst>
          </p:cNvPr>
          <p:cNvSpPr>
            <a:spLocks noGrp="1"/>
          </p:cNvSpPr>
          <p:nvPr>
            <p:ph type="pic" sz="quarter" idx="39" hasCustomPrompt="1"/>
          </p:nvPr>
        </p:nvSpPr>
        <p:spPr>
          <a:xfrm>
            <a:off x="3930305" y="2948388"/>
            <a:ext cx="1772153"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dirty="0"/>
              <a:t>Competitor 2</a:t>
            </a:r>
          </a:p>
          <a:p>
            <a:r>
              <a:rPr lang="en-US" noProof="0" dirty="0"/>
              <a:t>Logo</a:t>
            </a:r>
          </a:p>
        </p:txBody>
      </p:sp>
      <p:sp>
        <p:nvSpPr>
          <p:cNvPr id="20" name="Picture Placeholder 11" descr="Competitors logos quadrant">
            <a:extLst>
              <a:ext uri="{FF2B5EF4-FFF2-40B4-BE49-F238E27FC236}">
                <a16:creationId xmlns:a16="http://schemas.microsoft.com/office/drawing/2014/main" id="{5E7FCEE1-8543-48D2-92BF-C15B856518F7}"/>
              </a:ext>
            </a:extLst>
          </p:cNvPr>
          <p:cNvSpPr>
            <a:spLocks noGrp="1"/>
          </p:cNvSpPr>
          <p:nvPr>
            <p:ph type="pic" sz="quarter" idx="40" hasCustomPrompt="1"/>
          </p:nvPr>
        </p:nvSpPr>
        <p:spPr>
          <a:xfrm>
            <a:off x="872933" y="2218387"/>
            <a:ext cx="1655064"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dirty="0"/>
              <a:t>Competitor 1</a:t>
            </a:r>
          </a:p>
          <a:p>
            <a:r>
              <a:rPr lang="en-US" noProof="0" dirty="0"/>
              <a:t>Logo</a:t>
            </a:r>
          </a:p>
        </p:txBody>
      </p:sp>
      <p:sp>
        <p:nvSpPr>
          <p:cNvPr id="21" name="Picture Placeholder 11" descr="Competitors logos quadrant">
            <a:extLst>
              <a:ext uri="{FF2B5EF4-FFF2-40B4-BE49-F238E27FC236}">
                <a16:creationId xmlns:a16="http://schemas.microsoft.com/office/drawing/2014/main" id="{F1D6EC72-CD23-4FB2-B57B-639BD1321824}"/>
              </a:ext>
            </a:extLst>
          </p:cNvPr>
          <p:cNvSpPr>
            <a:spLocks noGrp="1"/>
          </p:cNvSpPr>
          <p:nvPr>
            <p:ph type="pic" sz="quarter" idx="41" hasCustomPrompt="1"/>
          </p:nvPr>
        </p:nvSpPr>
        <p:spPr>
          <a:xfrm>
            <a:off x="2521461" y="4889390"/>
            <a:ext cx="1772153"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dirty="0"/>
              <a:t>Competitor 3</a:t>
            </a:r>
          </a:p>
          <a:p>
            <a:r>
              <a:rPr lang="en-US" noProof="0" dirty="0"/>
              <a:t>Logo</a:t>
            </a:r>
          </a:p>
        </p:txBody>
      </p:sp>
      <p:sp>
        <p:nvSpPr>
          <p:cNvPr id="23" name="Picture Placeholder 11" descr="Competitors logos quadrant">
            <a:extLst>
              <a:ext uri="{FF2B5EF4-FFF2-40B4-BE49-F238E27FC236}">
                <a16:creationId xmlns:a16="http://schemas.microsoft.com/office/drawing/2014/main" id="{9ECFB104-72C8-4C8F-9892-D63C32BDB4C4}"/>
              </a:ext>
            </a:extLst>
          </p:cNvPr>
          <p:cNvSpPr>
            <a:spLocks noGrp="1"/>
          </p:cNvSpPr>
          <p:nvPr>
            <p:ph type="pic" sz="quarter" idx="42" hasCustomPrompt="1"/>
          </p:nvPr>
        </p:nvSpPr>
        <p:spPr>
          <a:xfrm>
            <a:off x="6829546" y="2770168"/>
            <a:ext cx="1772153"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dirty="0"/>
              <a:t>Competitor 4</a:t>
            </a:r>
          </a:p>
          <a:p>
            <a:r>
              <a:rPr lang="en-US" noProof="0" dirty="0"/>
              <a:t>Logo</a:t>
            </a:r>
          </a:p>
        </p:txBody>
      </p:sp>
      <p:sp>
        <p:nvSpPr>
          <p:cNvPr id="24" name="Picture Placeholder 11" descr="Competitors logos quadrant">
            <a:extLst>
              <a:ext uri="{FF2B5EF4-FFF2-40B4-BE49-F238E27FC236}">
                <a16:creationId xmlns:a16="http://schemas.microsoft.com/office/drawing/2014/main" id="{EB1BE7C2-D7E1-44FC-9E2F-07D83234A287}"/>
              </a:ext>
            </a:extLst>
          </p:cNvPr>
          <p:cNvSpPr>
            <a:spLocks noGrp="1"/>
          </p:cNvSpPr>
          <p:nvPr>
            <p:ph type="pic" sz="quarter" idx="43" hasCustomPrompt="1"/>
          </p:nvPr>
        </p:nvSpPr>
        <p:spPr>
          <a:xfrm>
            <a:off x="6496986" y="5026288"/>
            <a:ext cx="1772153"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dirty="0"/>
              <a:t>Competitor 5</a:t>
            </a:r>
          </a:p>
          <a:p>
            <a:r>
              <a:rPr lang="en-US" noProof="0" dirty="0"/>
              <a:t>Logo</a:t>
            </a:r>
          </a:p>
        </p:txBody>
      </p:sp>
      <p:sp>
        <p:nvSpPr>
          <p:cNvPr id="25" name="Picture Placeholder 11" descr="Competitors logos quadrant">
            <a:extLst>
              <a:ext uri="{FF2B5EF4-FFF2-40B4-BE49-F238E27FC236}">
                <a16:creationId xmlns:a16="http://schemas.microsoft.com/office/drawing/2014/main" id="{CC78793E-2DD2-4C95-911F-5128AE36DF8B}"/>
              </a:ext>
            </a:extLst>
          </p:cNvPr>
          <p:cNvSpPr>
            <a:spLocks noGrp="1"/>
          </p:cNvSpPr>
          <p:nvPr>
            <p:ph type="pic" sz="quarter" idx="44" hasCustomPrompt="1"/>
          </p:nvPr>
        </p:nvSpPr>
        <p:spPr>
          <a:xfrm>
            <a:off x="9571158" y="5289302"/>
            <a:ext cx="1772153"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dirty="0"/>
              <a:t>Competitor 6</a:t>
            </a:r>
          </a:p>
          <a:p>
            <a:r>
              <a:rPr lang="en-US" noProof="0" dirty="0"/>
              <a:t>Logo</a:t>
            </a:r>
          </a:p>
        </p:txBody>
      </p:sp>
      <p:sp>
        <p:nvSpPr>
          <p:cNvPr id="26" name="Text Placeholder 7">
            <a:extLst>
              <a:ext uri="{FF2B5EF4-FFF2-40B4-BE49-F238E27FC236}">
                <a16:creationId xmlns:a16="http://schemas.microsoft.com/office/drawing/2014/main" id="{242F0CC5-5779-42DA-8794-6726B62CC769}"/>
              </a:ext>
            </a:extLst>
          </p:cNvPr>
          <p:cNvSpPr>
            <a:spLocks noGrp="1"/>
          </p:cNvSpPr>
          <p:nvPr>
            <p:ph type="body" sz="quarter" idx="46" hasCustomPrompt="1"/>
          </p:nvPr>
        </p:nvSpPr>
        <p:spPr>
          <a:xfrm>
            <a:off x="788628" y="4089581"/>
            <a:ext cx="2741612" cy="248888"/>
          </a:xfrm>
        </p:spPr>
        <p:txBody>
          <a:bodyPr>
            <a:noAutofit/>
          </a:bodyPr>
          <a:lstStyle>
            <a:lvl1pPr marL="0" indent="0">
              <a:buNone/>
              <a:defRPr sz="1400" b="1">
                <a:solidFill>
                  <a:schemeClr val="tx1"/>
                </a:solidFill>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1" name="Text Placeholder 7">
            <a:extLst>
              <a:ext uri="{FF2B5EF4-FFF2-40B4-BE49-F238E27FC236}">
                <a16:creationId xmlns:a16="http://schemas.microsoft.com/office/drawing/2014/main" id="{A1687596-F4AA-47A2-B151-DE1D2D317A9F}"/>
              </a:ext>
            </a:extLst>
          </p:cNvPr>
          <p:cNvSpPr>
            <a:spLocks noGrp="1"/>
          </p:cNvSpPr>
          <p:nvPr>
            <p:ph type="body" sz="quarter" idx="47" hasCustomPrompt="1"/>
          </p:nvPr>
        </p:nvSpPr>
        <p:spPr>
          <a:xfrm>
            <a:off x="8730592" y="4089581"/>
            <a:ext cx="2741612" cy="248888"/>
          </a:xfrm>
        </p:spPr>
        <p:txBody>
          <a:bodyPr>
            <a:noAutofit/>
          </a:bodyPr>
          <a:lstStyle>
            <a:lvl1pPr marL="0" indent="0" algn="r">
              <a:buNone/>
              <a:defRPr sz="1400" b="1">
                <a:solidFill>
                  <a:schemeClr val="tx1"/>
                </a:solidFill>
              </a:defRPr>
            </a:lvl1pPr>
            <a:lvl2pPr marL="457200" indent="0">
              <a:buNone/>
              <a:defRPr sz="1200" b="1"/>
            </a:lvl2pPr>
            <a:lvl3pPr>
              <a:defRPr sz="1200" b="1"/>
            </a:lvl3pPr>
            <a:lvl4pPr>
              <a:defRPr sz="1200" b="1"/>
            </a:lvl4pPr>
            <a:lvl5pPr>
              <a:defRPr sz="1200" b="1"/>
            </a:lvl5pPr>
          </a:lstStyle>
          <a:p>
            <a:pPr lvl="0"/>
            <a:r>
              <a:rPr lang="en-US" noProof="0"/>
              <a:t>Less expensive</a:t>
            </a:r>
          </a:p>
        </p:txBody>
      </p:sp>
      <p:sp>
        <p:nvSpPr>
          <p:cNvPr id="33" name="Text Placeholder 7">
            <a:extLst>
              <a:ext uri="{FF2B5EF4-FFF2-40B4-BE49-F238E27FC236}">
                <a16:creationId xmlns:a16="http://schemas.microsoft.com/office/drawing/2014/main" id="{70B300A8-8F26-4803-B75B-4109631B8AD7}"/>
              </a:ext>
            </a:extLst>
          </p:cNvPr>
          <p:cNvSpPr>
            <a:spLocks noGrp="1"/>
          </p:cNvSpPr>
          <p:nvPr>
            <p:ph type="body" sz="quarter" idx="48" hasCustomPrompt="1"/>
          </p:nvPr>
        </p:nvSpPr>
        <p:spPr>
          <a:xfrm>
            <a:off x="3716416" y="6208556"/>
            <a:ext cx="2741612" cy="248888"/>
          </a:xfrm>
        </p:spPr>
        <p:txBody>
          <a:bodyPr>
            <a:noAutofit/>
          </a:bodyPr>
          <a:lstStyle>
            <a:lvl1pPr marL="0" indent="0" algn="ctr">
              <a:buNone/>
              <a:defRPr sz="1400" b="1">
                <a:solidFill>
                  <a:schemeClr val="tx1"/>
                </a:solidFill>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4" name="Text Placeholder 7">
            <a:extLst>
              <a:ext uri="{FF2B5EF4-FFF2-40B4-BE49-F238E27FC236}">
                <a16:creationId xmlns:a16="http://schemas.microsoft.com/office/drawing/2014/main" id="{652D52EF-59ED-4ADC-B2F9-DFFB875F5A5F}"/>
              </a:ext>
            </a:extLst>
          </p:cNvPr>
          <p:cNvSpPr>
            <a:spLocks noGrp="1"/>
          </p:cNvSpPr>
          <p:nvPr>
            <p:ph type="body" sz="quarter" idx="49" hasCustomPrompt="1"/>
          </p:nvPr>
        </p:nvSpPr>
        <p:spPr>
          <a:xfrm>
            <a:off x="3716416" y="1876140"/>
            <a:ext cx="2741612" cy="248888"/>
          </a:xfrm>
        </p:spPr>
        <p:txBody>
          <a:bodyPr>
            <a:noAutofit/>
          </a:bodyPr>
          <a:lstStyle>
            <a:lvl1pPr marL="0" indent="0" algn="ctr">
              <a:buNone/>
              <a:defRPr sz="1400" b="1">
                <a:solidFill>
                  <a:schemeClr val="tx1"/>
                </a:solidFill>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5" name="Picture Placeholder 13">
            <a:extLst>
              <a:ext uri="{FF2B5EF4-FFF2-40B4-BE49-F238E27FC236}">
                <a16:creationId xmlns:a16="http://schemas.microsoft.com/office/drawing/2014/main" id="{2126427F-C54E-4B7F-9641-938D9541923F}"/>
              </a:ext>
            </a:extLst>
          </p:cNvPr>
          <p:cNvSpPr>
            <a:spLocks noGrp="1"/>
          </p:cNvSpPr>
          <p:nvPr>
            <p:ph type="pic" sz="quarter" idx="50"/>
          </p:nvPr>
        </p:nvSpPr>
        <p:spPr>
          <a:xfrm>
            <a:off x="9013409" y="1981647"/>
            <a:ext cx="2331720" cy="539496"/>
          </a:xfrm>
          <a:solidFill>
            <a:schemeClr val="bg1"/>
          </a:solidFill>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478640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teps Content Layout">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E1BF711-AD1E-4C2A-92AA-123A8E0CCD99}"/>
              </a:ext>
            </a:extLst>
          </p:cNvPr>
          <p:cNvSpPr>
            <a:spLocks noGrp="1"/>
          </p:cNvSpPr>
          <p:nvPr>
            <p:ph type="title" hasCustomPrompt="1"/>
          </p:nvPr>
        </p:nvSpPr>
        <p:spPr>
          <a:xfrm>
            <a:off x="838200" y="1506660"/>
            <a:ext cx="6121400" cy="761540"/>
          </a:xfrm>
        </p:spPr>
        <p:txBody>
          <a:bodyPr lIns="0" tIns="0" rIns="0" bIns="0" anchor="b" anchorCtr="0">
            <a:normAutofit/>
          </a:bodyPr>
          <a:lstStyle>
            <a:lvl1pPr>
              <a:defRPr sz="3600" b="1"/>
            </a:lvl1pPr>
          </a:lstStyle>
          <a:p>
            <a:r>
              <a:rPr lang="en-US" noProof="0"/>
              <a:t>CLICK TO EDIT</a:t>
            </a:r>
          </a:p>
        </p:txBody>
      </p:sp>
      <p:sp>
        <p:nvSpPr>
          <p:cNvPr id="18" name="Rectangle 17">
            <a:extLst>
              <a:ext uri="{FF2B5EF4-FFF2-40B4-BE49-F238E27FC236}">
                <a16:creationId xmlns:a16="http://schemas.microsoft.com/office/drawing/2014/main" id="{9DC30695-97E1-4601-8C7B-961D69628644}"/>
              </a:ext>
            </a:extLst>
          </p:cNvPr>
          <p:cNvSpPr/>
          <p:nvPr userDrawn="1"/>
        </p:nvSpPr>
        <p:spPr>
          <a:xfrm>
            <a:off x="838200" y="3703320"/>
            <a:ext cx="3528000" cy="315468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2">
            <a:extLst>
              <a:ext uri="{FF2B5EF4-FFF2-40B4-BE49-F238E27FC236}">
                <a16:creationId xmlns:a16="http://schemas.microsoft.com/office/drawing/2014/main" id="{E2B5B824-F1E4-4ADF-B1C2-3DBA2FC66495}"/>
              </a:ext>
            </a:extLst>
          </p:cNvPr>
          <p:cNvSpPr>
            <a:spLocks noGrp="1"/>
          </p:cNvSpPr>
          <p:nvPr>
            <p:ph type="body" idx="34" hasCustomPrompt="1"/>
          </p:nvPr>
        </p:nvSpPr>
        <p:spPr>
          <a:xfrm>
            <a:off x="1279896" y="3829204"/>
            <a:ext cx="2737417" cy="478453"/>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22" name="Text Placeholder 2">
            <a:extLst>
              <a:ext uri="{FF2B5EF4-FFF2-40B4-BE49-F238E27FC236}">
                <a16:creationId xmlns:a16="http://schemas.microsoft.com/office/drawing/2014/main" id="{CADBF3A0-15C9-427F-8FD2-15ED840D4E0D}"/>
              </a:ext>
            </a:extLst>
          </p:cNvPr>
          <p:cNvSpPr>
            <a:spLocks noGrp="1"/>
          </p:cNvSpPr>
          <p:nvPr>
            <p:ph type="body" idx="13"/>
          </p:nvPr>
        </p:nvSpPr>
        <p:spPr>
          <a:xfrm>
            <a:off x="1275701" y="4617038"/>
            <a:ext cx="2741612" cy="1463785"/>
          </a:xfrm>
        </p:spPr>
        <p:txBody>
          <a:bodyPr lIns="0" tIns="0" rIns="0" bIns="0" anchor="t" anchorCtr="0">
            <a:normAutofit/>
          </a:bodyPr>
          <a:lstStyle>
            <a:lvl1pPr marL="216000" indent="-216000">
              <a:spcBef>
                <a:spcPts val="600"/>
              </a:spcBef>
              <a:buClr>
                <a:schemeClr val="accent4">
                  <a:lumMod val="60000"/>
                  <a:lumOff val="40000"/>
                </a:schemeClr>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4" name="Text Placeholder 2">
            <a:extLst>
              <a:ext uri="{FF2B5EF4-FFF2-40B4-BE49-F238E27FC236}">
                <a16:creationId xmlns:a16="http://schemas.microsoft.com/office/drawing/2014/main" id="{C5E37954-2587-4B97-88B7-FA4C7604AC87}"/>
              </a:ext>
            </a:extLst>
          </p:cNvPr>
          <p:cNvSpPr>
            <a:spLocks noGrp="1"/>
          </p:cNvSpPr>
          <p:nvPr>
            <p:ph type="body" idx="37"/>
          </p:nvPr>
        </p:nvSpPr>
        <p:spPr>
          <a:xfrm>
            <a:off x="862259" y="2739982"/>
            <a:ext cx="3432374" cy="845403"/>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Rectangle 18">
            <a:extLst>
              <a:ext uri="{FF2B5EF4-FFF2-40B4-BE49-F238E27FC236}">
                <a16:creationId xmlns:a16="http://schemas.microsoft.com/office/drawing/2014/main" id="{E250C9FB-EE54-4D19-932C-4EF9C7CC93B4}"/>
              </a:ext>
            </a:extLst>
          </p:cNvPr>
          <p:cNvSpPr/>
          <p:nvPr userDrawn="1"/>
        </p:nvSpPr>
        <p:spPr>
          <a:xfrm>
            <a:off x="4368003" y="2944943"/>
            <a:ext cx="3510000" cy="31546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Text Placeholder 2">
            <a:extLst>
              <a:ext uri="{FF2B5EF4-FFF2-40B4-BE49-F238E27FC236}">
                <a16:creationId xmlns:a16="http://schemas.microsoft.com/office/drawing/2014/main" id="{0DA829CB-8433-4580-B34A-C48512DF4776}"/>
              </a:ext>
            </a:extLst>
          </p:cNvPr>
          <p:cNvSpPr>
            <a:spLocks noGrp="1"/>
          </p:cNvSpPr>
          <p:nvPr>
            <p:ph type="body" idx="38" hasCustomPrompt="1"/>
          </p:nvPr>
        </p:nvSpPr>
        <p:spPr>
          <a:xfrm>
            <a:off x="4813818" y="3070827"/>
            <a:ext cx="2718357" cy="478453"/>
          </a:xfrm>
        </p:spPr>
        <p:txBody>
          <a:bodyPr lIns="0" tIns="0" rIns="0" bIns="0" anchor="b">
            <a:normAutofit/>
          </a:bodyPr>
          <a:lstStyle>
            <a:lvl1pPr marL="0" indent="0" algn="l">
              <a:spcBef>
                <a:spcPts val="600"/>
              </a:spcBef>
              <a:buNone/>
              <a:defRPr sz="2000" b="1"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21" name="Text Placeholder 2">
            <a:extLst>
              <a:ext uri="{FF2B5EF4-FFF2-40B4-BE49-F238E27FC236}">
                <a16:creationId xmlns:a16="http://schemas.microsoft.com/office/drawing/2014/main" id="{2B17A0E8-5FE1-4EDB-9912-D15DE0F515CA}"/>
              </a:ext>
            </a:extLst>
          </p:cNvPr>
          <p:cNvSpPr>
            <a:spLocks noGrp="1"/>
          </p:cNvSpPr>
          <p:nvPr>
            <p:ph type="body" idx="39"/>
          </p:nvPr>
        </p:nvSpPr>
        <p:spPr>
          <a:xfrm>
            <a:off x="4809623" y="3858661"/>
            <a:ext cx="2718358" cy="2077777"/>
          </a:xfrm>
        </p:spPr>
        <p:txBody>
          <a:bodyPr lIns="0" tIns="0" rIns="0" bIns="0" anchor="t" anchorCtr="0">
            <a:normAutofit/>
          </a:bodyPr>
          <a:lstStyle>
            <a:lvl1pPr marL="216000" indent="-216000">
              <a:spcBef>
                <a:spcPts val="600"/>
              </a:spcBef>
              <a:buClr>
                <a:schemeClr val="accent4">
                  <a:lumMod val="60000"/>
                  <a:lumOff val="40000"/>
                </a:schemeClr>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3" name="Rectangle 22">
            <a:extLst>
              <a:ext uri="{FF2B5EF4-FFF2-40B4-BE49-F238E27FC236}">
                <a16:creationId xmlns:a16="http://schemas.microsoft.com/office/drawing/2014/main" id="{5F78EA48-44FB-466C-808A-654F878A2BE5}"/>
              </a:ext>
            </a:extLst>
          </p:cNvPr>
          <p:cNvSpPr/>
          <p:nvPr userDrawn="1"/>
        </p:nvSpPr>
        <p:spPr>
          <a:xfrm>
            <a:off x="7859550" y="914400"/>
            <a:ext cx="3492000" cy="419709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Text Placeholder 2">
            <a:extLst>
              <a:ext uri="{FF2B5EF4-FFF2-40B4-BE49-F238E27FC236}">
                <a16:creationId xmlns:a16="http://schemas.microsoft.com/office/drawing/2014/main" id="{858E05EE-476C-464F-97E9-AB4404E1031E}"/>
              </a:ext>
            </a:extLst>
          </p:cNvPr>
          <p:cNvSpPr>
            <a:spLocks noGrp="1"/>
          </p:cNvSpPr>
          <p:nvPr>
            <p:ph type="body" idx="40" hasCustomPrompt="1"/>
          </p:nvPr>
        </p:nvSpPr>
        <p:spPr>
          <a:xfrm>
            <a:off x="8301247" y="1040284"/>
            <a:ext cx="2728138" cy="478453"/>
          </a:xfrm>
        </p:spPr>
        <p:txBody>
          <a:bodyPr lIns="0" tIns="0" rIns="0" bIns="0" anchor="b">
            <a:normAutofit/>
          </a:bodyPr>
          <a:lstStyle>
            <a:lvl1pPr marL="0" indent="0" algn="l">
              <a:spcBef>
                <a:spcPts val="600"/>
              </a:spcBef>
              <a:buNone/>
              <a:defRPr sz="2000" b="1" i="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25" name="Text Placeholder 2">
            <a:extLst>
              <a:ext uri="{FF2B5EF4-FFF2-40B4-BE49-F238E27FC236}">
                <a16:creationId xmlns:a16="http://schemas.microsoft.com/office/drawing/2014/main" id="{3A2B7032-E785-4A36-9ADB-097498F9D09B}"/>
              </a:ext>
            </a:extLst>
          </p:cNvPr>
          <p:cNvSpPr>
            <a:spLocks noGrp="1"/>
          </p:cNvSpPr>
          <p:nvPr>
            <p:ph type="body" idx="41"/>
          </p:nvPr>
        </p:nvSpPr>
        <p:spPr>
          <a:xfrm>
            <a:off x="8292856" y="1828117"/>
            <a:ext cx="2731930" cy="3112371"/>
          </a:xfrm>
        </p:spPr>
        <p:txBody>
          <a:bodyPr lIns="0" tIns="0" rIns="0" bIns="0" anchor="t" anchorCtr="0">
            <a:normAutofit/>
          </a:bodyPr>
          <a:lstStyle>
            <a:lvl1pPr marL="216000" indent="-216000">
              <a:spcBef>
                <a:spcPts val="600"/>
              </a:spcBef>
              <a:buClr>
                <a:schemeClr val="accent1"/>
              </a:buClr>
              <a:buFont typeface="Wingdings" panose="05000000000000000000" pitchFamily="2" charset="2"/>
              <a:buChar char="§"/>
              <a:defRPr sz="1400" b="0" i="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2">
            <a:extLst>
              <a:ext uri="{FF2B5EF4-FFF2-40B4-BE49-F238E27FC236}">
                <a16:creationId xmlns:a16="http://schemas.microsoft.com/office/drawing/2014/main" id="{C978BB3C-0EC9-4911-AF98-3B17C4CE8FA3}"/>
              </a:ext>
            </a:extLst>
          </p:cNvPr>
          <p:cNvSpPr>
            <a:spLocks noGrp="1"/>
          </p:cNvSpPr>
          <p:nvPr>
            <p:ph type="body" idx="42" hasCustomPrompt="1"/>
          </p:nvPr>
        </p:nvSpPr>
        <p:spPr>
          <a:xfrm>
            <a:off x="1279896" y="4348591"/>
            <a:ext cx="2741611" cy="246279"/>
          </a:xfrm>
        </p:spPr>
        <p:txBody>
          <a:bodyPr lIns="0" tIns="0" rIns="0" bIns="0" anchor="b">
            <a:normAutofit/>
          </a:bodyPr>
          <a:lstStyle>
            <a:lvl1pPr marL="0" indent="0" algn="l">
              <a:spcBef>
                <a:spcPts val="600"/>
              </a:spcBef>
              <a:buNone/>
              <a:defRPr sz="1400" b="1"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28" name="Text Placeholder 2">
            <a:extLst>
              <a:ext uri="{FF2B5EF4-FFF2-40B4-BE49-F238E27FC236}">
                <a16:creationId xmlns:a16="http://schemas.microsoft.com/office/drawing/2014/main" id="{FF3182A3-A2A8-4CAF-9CB8-8D2AFF31639B}"/>
              </a:ext>
            </a:extLst>
          </p:cNvPr>
          <p:cNvSpPr>
            <a:spLocks noGrp="1"/>
          </p:cNvSpPr>
          <p:nvPr>
            <p:ph type="body" idx="43" hasCustomPrompt="1"/>
          </p:nvPr>
        </p:nvSpPr>
        <p:spPr>
          <a:xfrm>
            <a:off x="4813818" y="3590214"/>
            <a:ext cx="2718357" cy="246279"/>
          </a:xfrm>
        </p:spPr>
        <p:txBody>
          <a:bodyPr lIns="0" tIns="0" rIns="0" bIns="0" anchor="b">
            <a:normAutofit/>
          </a:bodyPr>
          <a:lstStyle>
            <a:lvl1pPr marL="0" indent="0" algn="l">
              <a:spcBef>
                <a:spcPts val="600"/>
              </a:spcBef>
              <a:buNone/>
              <a:defRPr sz="1400" b="1" i="1">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31" name="Text Placeholder 2">
            <a:extLst>
              <a:ext uri="{FF2B5EF4-FFF2-40B4-BE49-F238E27FC236}">
                <a16:creationId xmlns:a16="http://schemas.microsoft.com/office/drawing/2014/main" id="{EAE2A6B1-5D4C-4E87-A1F9-92B4CC63D18E}"/>
              </a:ext>
            </a:extLst>
          </p:cNvPr>
          <p:cNvSpPr>
            <a:spLocks noGrp="1"/>
          </p:cNvSpPr>
          <p:nvPr>
            <p:ph type="body" idx="44" hasCustomPrompt="1"/>
          </p:nvPr>
        </p:nvSpPr>
        <p:spPr>
          <a:xfrm>
            <a:off x="8301247" y="1559671"/>
            <a:ext cx="2728138" cy="246279"/>
          </a:xfrm>
        </p:spPr>
        <p:txBody>
          <a:bodyPr lIns="0" tIns="0" rIns="0" bIns="0" anchor="b">
            <a:normAutofit/>
          </a:bodyPr>
          <a:lstStyle>
            <a:lvl1pPr marL="0" indent="0" algn="l">
              <a:spcBef>
                <a:spcPts val="600"/>
              </a:spcBef>
              <a:buNone/>
              <a:defRPr sz="1400" b="1" i="1">
                <a:solidFill>
                  <a:schemeClr val="bg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27" name="Rectangle 30" descr="Rectangle shape">
            <a:extLst>
              <a:ext uri="{FF2B5EF4-FFF2-40B4-BE49-F238E27FC236}">
                <a16:creationId xmlns:a16="http://schemas.microsoft.com/office/drawing/2014/main" id="{3FD4F881-8EF1-46B0-A01F-F145F6EA85C6}"/>
              </a:ext>
            </a:extLst>
          </p:cNvPr>
          <p:cNvSpPr/>
          <p:nvPr userDrawn="1"/>
        </p:nvSpPr>
        <p:spPr>
          <a:xfrm>
            <a:off x="0" y="2395688"/>
            <a:ext cx="5518372"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66717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1740127"/>
            <a:ext cx="7800832" cy="481465"/>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1" y="617258"/>
            <a:ext cx="7800832" cy="594132"/>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7" name="Text Placeholder 2">
            <a:extLst>
              <a:ext uri="{FF2B5EF4-FFF2-40B4-BE49-F238E27FC236}">
                <a16:creationId xmlns:a16="http://schemas.microsoft.com/office/drawing/2014/main" id="{F0D239C0-D332-4295-B0D2-EE7E153AEF85}"/>
              </a:ext>
            </a:extLst>
          </p:cNvPr>
          <p:cNvSpPr>
            <a:spLocks noGrp="1"/>
          </p:cNvSpPr>
          <p:nvPr>
            <p:ph type="body" idx="21"/>
          </p:nvPr>
        </p:nvSpPr>
        <p:spPr>
          <a:xfrm>
            <a:off x="867819" y="2345281"/>
            <a:ext cx="4399506" cy="467382"/>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4" name="Picture Placeholder 13">
            <a:extLst>
              <a:ext uri="{FF2B5EF4-FFF2-40B4-BE49-F238E27FC236}">
                <a16:creationId xmlns:a16="http://schemas.microsoft.com/office/drawing/2014/main" id="{6CFA9DC2-8816-4504-9E78-0D6A51A4ABBE}"/>
              </a:ext>
            </a:extLst>
          </p:cNvPr>
          <p:cNvSpPr>
            <a:spLocks noGrp="1"/>
          </p:cNvSpPr>
          <p:nvPr>
            <p:ph type="pic" sz="quarter" idx="16"/>
          </p:nvPr>
        </p:nvSpPr>
        <p:spPr>
          <a:xfrm>
            <a:off x="9013409"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6" name="Text Placeholder 2">
            <a:extLst>
              <a:ext uri="{FF2B5EF4-FFF2-40B4-BE49-F238E27FC236}">
                <a16:creationId xmlns:a16="http://schemas.microsoft.com/office/drawing/2014/main" id="{F0C6A052-44FB-4766-A715-5F60A7AEF0AD}"/>
              </a:ext>
            </a:extLst>
          </p:cNvPr>
          <p:cNvSpPr>
            <a:spLocks noGrp="1"/>
          </p:cNvSpPr>
          <p:nvPr>
            <p:ph type="body" idx="30"/>
          </p:nvPr>
        </p:nvSpPr>
        <p:spPr>
          <a:xfrm>
            <a:off x="6245711" y="2345281"/>
            <a:ext cx="5078469" cy="467382"/>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3" name="Content Placeholder 12">
            <a:extLst>
              <a:ext uri="{FF2B5EF4-FFF2-40B4-BE49-F238E27FC236}">
                <a16:creationId xmlns:a16="http://schemas.microsoft.com/office/drawing/2014/main" id="{68C1D2FC-82D4-4984-A285-D297EC46F0D8}"/>
              </a:ext>
            </a:extLst>
          </p:cNvPr>
          <p:cNvSpPr>
            <a:spLocks noGrp="1"/>
          </p:cNvSpPr>
          <p:nvPr>
            <p:ph sz="quarter" idx="31"/>
          </p:nvPr>
        </p:nvSpPr>
        <p:spPr>
          <a:xfrm>
            <a:off x="862013" y="2998120"/>
            <a:ext cx="4818062" cy="2687637"/>
          </a:xfrm>
        </p:spPr>
        <p:txBody>
          <a:bodyPr>
            <a:normAutofit/>
          </a:bodyPr>
          <a:lstStyle>
            <a:lvl1pPr marL="0" indent="0">
              <a:buNone/>
              <a:defRPr sz="1400">
                <a:solidFill>
                  <a:schemeClr val="tx1"/>
                </a:solidFill>
              </a:defRPr>
            </a:lvl1pPr>
            <a:lvl2pPr marL="457200" indent="0">
              <a:buNone/>
              <a:defRPr sz="14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p:txBody>
      </p:sp>
      <p:sp>
        <p:nvSpPr>
          <p:cNvPr id="22" name="Content Placeholder 12">
            <a:extLst>
              <a:ext uri="{FF2B5EF4-FFF2-40B4-BE49-F238E27FC236}">
                <a16:creationId xmlns:a16="http://schemas.microsoft.com/office/drawing/2014/main" id="{C7746309-5494-4FAF-8640-D18D81C82FC1}"/>
              </a:ext>
            </a:extLst>
          </p:cNvPr>
          <p:cNvSpPr>
            <a:spLocks noGrp="1"/>
          </p:cNvSpPr>
          <p:nvPr>
            <p:ph sz="quarter" idx="32"/>
          </p:nvPr>
        </p:nvSpPr>
        <p:spPr>
          <a:xfrm>
            <a:off x="6230001" y="2998120"/>
            <a:ext cx="5122211" cy="2687637"/>
          </a:xfrm>
        </p:spPr>
        <p:txBody>
          <a:bodyPr/>
          <a:lstStyle>
            <a:lvl1pPr marL="0" indent="0">
              <a:buNone/>
              <a:defRPr sz="14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p:txBody>
      </p:sp>
      <p:sp>
        <p:nvSpPr>
          <p:cNvPr id="14" name="Rectangle 17" descr="Rectangle shape">
            <a:extLst>
              <a:ext uri="{FF2B5EF4-FFF2-40B4-BE49-F238E27FC236}">
                <a16:creationId xmlns:a16="http://schemas.microsoft.com/office/drawing/2014/main" id="{42F2CA37-EDD0-4C79-960F-D8E91A8352FB}"/>
              </a:ext>
            </a:extLst>
          </p:cNvPr>
          <p:cNvSpPr/>
          <p:nvPr userDrawn="1"/>
        </p:nvSpPr>
        <p:spPr>
          <a:xfrm>
            <a:off x="0" y="1347938"/>
            <a:ext cx="325374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565732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3256085" y="774398"/>
            <a:ext cx="5679831" cy="619448"/>
          </a:xfrm>
        </p:spPr>
        <p:txBody>
          <a:bodyPr lIns="0" tIns="0" rIns="0" bIns="0" anchor="b" anchorCtr="0">
            <a:normAutofit/>
          </a:bodyPr>
          <a:lstStyle>
            <a:lvl1pPr marL="0" algn="ctr"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2" name="Text Placeholder 2">
            <a:extLst>
              <a:ext uri="{FF2B5EF4-FFF2-40B4-BE49-F238E27FC236}">
                <a16:creationId xmlns:a16="http://schemas.microsoft.com/office/drawing/2014/main" id="{FBE302E7-5C2F-4624-AD0C-D1495C751BBE}"/>
              </a:ext>
            </a:extLst>
          </p:cNvPr>
          <p:cNvSpPr>
            <a:spLocks noGrp="1"/>
          </p:cNvSpPr>
          <p:nvPr>
            <p:ph type="body" idx="1" hasCustomPrompt="1"/>
          </p:nvPr>
        </p:nvSpPr>
        <p:spPr>
          <a:xfrm>
            <a:off x="836614" y="4307172"/>
            <a:ext cx="1728216" cy="334918"/>
          </a:xfrm>
        </p:spPr>
        <p:txBody>
          <a:bodyPr lIns="36000" tIns="0" rIns="0" bIns="0" anchor="b">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7" name="Text Placeholder 11">
            <a:extLst>
              <a:ext uri="{FF2B5EF4-FFF2-40B4-BE49-F238E27FC236}">
                <a16:creationId xmlns:a16="http://schemas.microsoft.com/office/drawing/2014/main" id="{90E84C90-8C85-4EBD-A0A8-BE41617041D4}"/>
              </a:ext>
            </a:extLst>
          </p:cNvPr>
          <p:cNvSpPr>
            <a:spLocks noGrp="1"/>
          </p:cNvSpPr>
          <p:nvPr>
            <p:ph type="body" sz="quarter" idx="13"/>
          </p:nvPr>
        </p:nvSpPr>
        <p:spPr>
          <a:xfrm>
            <a:off x="836614" y="4692262"/>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8" name="Text Placeholder 7">
            <a:extLst>
              <a:ext uri="{FF2B5EF4-FFF2-40B4-BE49-F238E27FC236}">
                <a16:creationId xmlns:a16="http://schemas.microsoft.com/office/drawing/2014/main" id="{60C2D7C7-DBCB-4597-8620-C8C9C5A76ABD}"/>
              </a:ext>
            </a:extLst>
          </p:cNvPr>
          <p:cNvSpPr>
            <a:spLocks noGrp="1"/>
          </p:cNvSpPr>
          <p:nvPr>
            <p:ph type="body" sz="quarter" idx="25" hasCustomPrompt="1"/>
          </p:nvPr>
        </p:nvSpPr>
        <p:spPr>
          <a:xfrm>
            <a:off x="836614" y="2923572"/>
            <a:ext cx="1728216" cy="604730"/>
          </a:xfrm>
        </p:spPr>
        <p:txBody>
          <a:bodyPr lIns="36000" tIns="0" rIns="0" bIns="0" anchor="t" anchorCtr="0">
            <a:noAutofit/>
          </a:bodyPr>
          <a:lstStyle>
            <a:lvl1pPr marL="0" indent="0" algn="l">
              <a:buNone/>
              <a:defRPr sz="5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lvl="0"/>
            <a:r>
              <a:rPr lang="en-US" noProof="0"/>
              <a:t>20XX</a:t>
            </a:r>
          </a:p>
        </p:txBody>
      </p:sp>
      <p:sp>
        <p:nvSpPr>
          <p:cNvPr id="29" name="Text Placeholder 2">
            <a:extLst>
              <a:ext uri="{FF2B5EF4-FFF2-40B4-BE49-F238E27FC236}">
                <a16:creationId xmlns:a16="http://schemas.microsoft.com/office/drawing/2014/main" id="{99124C08-3E86-444D-B5D0-F3F9BB16C988}"/>
              </a:ext>
            </a:extLst>
          </p:cNvPr>
          <p:cNvSpPr>
            <a:spLocks noGrp="1"/>
          </p:cNvSpPr>
          <p:nvPr>
            <p:ph type="body" idx="32" hasCustomPrompt="1"/>
          </p:nvPr>
        </p:nvSpPr>
        <p:spPr>
          <a:xfrm>
            <a:off x="836614" y="3590954"/>
            <a:ext cx="1728216" cy="228986"/>
          </a:xfrm>
        </p:spPr>
        <p:txBody>
          <a:bodyPr lIns="36000" tIns="0" rIns="0" bIns="0" anchor="t" anchorCtr="0">
            <a:normAutofit/>
          </a:bodyPr>
          <a:lstStyle>
            <a:lvl1pPr marL="0" indent="0">
              <a:buNone/>
              <a:defRPr sz="14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30" name="Rectangle 29">
            <a:extLst>
              <a:ext uri="{FF2B5EF4-FFF2-40B4-BE49-F238E27FC236}">
                <a16:creationId xmlns:a16="http://schemas.microsoft.com/office/drawing/2014/main" id="{BB56B47F-3E0D-42C1-966E-767F85C6CF80}"/>
              </a:ext>
            </a:extLst>
          </p:cNvPr>
          <p:cNvSpPr/>
          <p:nvPr userDrawn="1"/>
        </p:nvSpPr>
        <p:spPr>
          <a:xfrm>
            <a:off x="0" y="4039354"/>
            <a:ext cx="12192000" cy="548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id="{0CE94E73-2035-4848-A777-57D121957C57}"/>
              </a:ext>
            </a:extLst>
          </p:cNvPr>
          <p:cNvSpPr>
            <a:spLocks noGrp="1"/>
          </p:cNvSpPr>
          <p:nvPr>
            <p:ph type="body" idx="33" hasCustomPrompt="1"/>
          </p:nvPr>
        </p:nvSpPr>
        <p:spPr>
          <a:xfrm>
            <a:off x="9588108" y="4307172"/>
            <a:ext cx="1728216" cy="334918"/>
          </a:xfrm>
        </p:spPr>
        <p:txBody>
          <a:bodyPr lIns="36000" tIns="0" rIns="0" bIns="0" anchor="b">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6" name="Text Placeholder 11">
            <a:extLst>
              <a:ext uri="{FF2B5EF4-FFF2-40B4-BE49-F238E27FC236}">
                <a16:creationId xmlns:a16="http://schemas.microsoft.com/office/drawing/2014/main" id="{4D2653B7-297D-4579-B765-779B78649A6D}"/>
              </a:ext>
            </a:extLst>
          </p:cNvPr>
          <p:cNvSpPr>
            <a:spLocks noGrp="1"/>
          </p:cNvSpPr>
          <p:nvPr>
            <p:ph type="body" sz="quarter" idx="34"/>
          </p:nvPr>
        </p:nvSpPr>
        <p:spPr>
          <a:xfrm>
            <a:off x="9588108" y="4692262"/>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7" name="Text Placeholder 7">
            <a:extLst>
              <a:ext uri="{FF2B5EF4-FFF2-40B4-BE49-F238E27FC236}">
                <a16:creationId xmlns:a16="http://schemas.microsoft.com/office/drawing/2014/main" id="{F0FDA4BB-A1AC-401D-BF49-12BA8C00A75E}"/>
              </a:ext>
            </a:extLst>
          </p:cNvPr>
          <p:cNvSpPr>
            <a:spLocks noGrp="1"/>
          </p:cNvSpPr>
          <p:nvPr>
            <p:ph type="body" sz="quarter" idx="35" hasCustomPrompt="1"/>
          </p:nvPr>
        </p:nvSpPr>
        <p:spPr>
          <a:xfrm>
            <a:off x="9588108" y="2923572"/>
            <a:ext cx="1728216" cy="604730"/>
          </a:xfrm>
        </p:spPr>
        <p:txBody>
          <a:bodyPr lIns="36000" tIns="0" rIns="0" bIns="0" anchor="t" anchorCtr="0">
            <a:noAutofit/>
          </a:bodyPr>
          <a:lstStyle>
            <a:lvl1pPr marL="0" indent="0" algn="l">
              <a:buNone/>
              <a:defRPr sz="5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lvl="0"/>
            <a:r>
              <a:rPr lang="en-US" noProof="0"/>
              <a:t>20XX</a:t>
            </a:r>
          </a:p>
        </p:txBody>
      </p:sp>
      <p:sp>
        <p:nvSpPr>
          <p:cNvPr id="38" name="Text Placeholder 2">
            <a:extLst>
              <a:ext uri="{FF2B5EF4-FFF2-40B4-BE49-F238E27FC236}">
                <a16:creationId xmlns:a16="http://schemas.microsoft.com/office/drawing/2014/main" id="{201C09CA-AD2D-489D-8280-D5D5CA6F8E05}"/>
              </a:ext>
            </a:extLst>
          </p:cNvPr>
          <p:cNvSpPr>
            <a:spLocks noGrp="1"/>
          </p:cNvSpPr>
          <p:nvPr>
            <p:ph type="body" idx="36" hasCustomPrompt="1"/>
          </p:nvPr>
        </p:nvSpPr>
        <p:spPr>
          <a:xfrm>
            <a:off x="9588108" y="3590954"/>
            <a:ext cx="1728216" cy="228986"/>
          </a:xfrm>
        </p:spPr>
        <p:txBody>
          <a:bodyPr lIns="36000" tIns="0" rIns="0" bIns="0" anchor="t" anchorCtr="0">
            <a:normAutofit/>
          </a:bodyPr>
          <a:lstStyle>
            <a:lvl1pPr marL="0" indent="0">
              <a:buNone/>
              <a:defRPr sz="14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39" name="Text Placeholder 2">
            <a:extLst>
              <a:ext uri="{FF2B5EF4-FFF2-40B4-BE49-F238E27FC236}">
                <a16:creationId xmlns:a16="http://schemas.microsoft.com/office/drawing/2014/main" id="{31C95C8F-A3B1-4034-8C7E-60D92AD5A5AF}"/>
              </a:ext>
            </a:extLst>
          </p:cNvPr>
          <p:cNvSpPr>
            <a:spLocks noGrp="1"/>
          </p:cNvSpPr>
          <p:nvPr>
            <p:ph type="body" idx="37" hasCustomPrompt="1"/>
          </p:nvPr>
        </p:nvSpPr>
        <p:spPr>
          <a:xfrm>
            <a:off x="3024487" y="4307172"/>
            <a:ext cx="1728216" cy="334918"/>
          </a:xfrm>
        </p:spPr>
        <p:txBody>
          <a:bodyPr lIns="36000" tIns="0" rIns="0" bIns="0" anchor="b">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0" name="Text Placeholder 11">
            <a:extLst>
              <a:ext uri="{FF2B5EF4-FFF2-40B4-BE49-F238E27FC236}">
                <a16:creationId xmlns:a16="http://schemas.microsoft.com/office/drawing/2014/main" id="{2D64408A-F4D2-4911-A50C-294A6E129634}"/>
              </a:ext>
            </a:extLst>
          </p:cNvPr>
          <p:cNvSpPr>
            <a:spLocks noGrp="1"/>
          </p:cNvSpPr>
          <p:nvPr>
            <p:ph type="body" sz="quarter" idx="38"/>
          </p:nvPr>
        </p:nvSpPr>
        <p:spPr>
          <a:xfrm>
            <a:off x="3024487" y="4692262"/>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41" name="Text Placeholder 7">
            <a:extLst>
              <a:ext uri="{FF2B5EF4-FFF2-40B4-BE49-F238E27FC236}">
                <a16:creationId xmlns:a16="http://schemas.microsoft.com/office/drawing/2014/main" id="{714426FB-8D1F-48A3-87B1-6E4475626168}"/>
              </a:ext>
            </a:extLst>
          </p:cNvPr>
          <p:cNvSpPr>
            <a:spLocks noGrp="1"/>
          </p:cNvSpPr>
          <p:nvPr>
            <p:ph type="body" sz="quarter" idx="39" hasCustomPrompt="1"/>
          </p:nvPr>
        </p:nvSpPr>
        <p:spPr>
          <a:xfrm>
            <a:off x="3024487" y="2923572"/>
            <a:ext cx="1728216" cy="604730"/>
          </a:xfrm>
        </p:spPr>
        <p:txBody>
          <a:bodyPr lIns="36000" tIns="0" rIns="0" bIns="0" anchor="t" anchorCtr="0">
            <a:noAutofit/>
          </a:bodyPr>
          <a:lstStyle>
            <a:lvl1pPr marL="0" indent="0" algn="l">
              <a:buNone/>
              <a:defRPr sz="5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lvl="0"/>
            <a:r>
              <a:rPr lang="en-US" noProof="0"/>
              <a:t>20XX</a:t>
            </a:r>
          </a:p>
        </p:txBody>
      </p:sp>
      <p:sp>
        <p:nvSpPr>
          <p:cNvPr id="42" name="Text Placeholder 2">
            <a:extLst>
              <a:ext uri="{FF2B5EF4-FFF2-40B4-BE49-F238E27FC236}">
                <a16:creationId xmlns:a16="http://schemas.microsoft.com/office/drawing/2014/main" id="{113A947D-3189-4C34-A151-25B6735B5765}"/>
              </a:ext>
            </a:extLst>
          </p:cNvPr>
          <p:cNvSpPr>
            <a:spLocks noGrp="1"/>
          </p:cNvSpPr>
          <p:nvPr>
            <p:ph type="body" idx="40" hasCustomPrompt="1"/>
          </p:nvPr>
        </p:nvSpPr>
        <p:spPr>
          <a:xfrm>
            <a:off x="3024487" y="3590954"/>
            <a:ext cx="1728216" cy="228986"/>
          </a:xfrm>
        </p:spPr>
        <p:txBody>
          <a:bodyPr lIns="36000" tIns="0" rIns="0" bIns="0" anchor="t" anchorCtr="0">
            <a:normAutofit/>
          </a:bodyPr>
          <a:lstStyle>
            <a:lvl1pPr marL="0" indent="0">
              <a:buNone/>
              <a:defRPr sz="14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43" name="Text Placeholder 2">
            <a:extLst>
              <a:ext uri="{FF2B5EF4-FFF2-40B4-BE49-F238E27FC236}">
                <a16:creationId xmlns:a16="http://schemas.microsoft.com/office/drawing/2014/main" id="{8DFAD3D9-CF77-4D07-8D3C-6946F80F500E}"/>
              </a:ext>
            </a:extLst>
          </p:cNvPr>
          <p:cNvSpPr>
            <a:spLocks noGrp="1"/>
          </p:cNvSpPr>
          <p:nvPr>
            <p:ph type="body" idx="41" hasCustomPrompt="1"/>
          </p:nvPr>
        </p:nvSpPr>
        <p:spPr>
          <a:xfrm>
            <a:off x="5212360" y="4307172"/>
            <a:ext cx="1803644" cy="334918"/>
          </a:xfrm>
        </p:spPr>
        <p:txBody>
          <a:bodyPr lIns="36000" tIns="0" rIns="0" bIns="0" anchor="b">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4" name="Text Placeholder 11">
            <a:extLst>
              <a:ext uri="{FF2B5EF4-FFF2-40B4-BE49-F238E27FC236}">
                <a16:creationId xmlns:a16="http://schemas.microsoft.com/office/drawing/2014/main" id="{3A1A4549-1CA1-4925-A715-C3356C3B5389}"/>
              </a:ext>
            </a:extLst>
          </p:cNvPr>
          <p:cNvSpPr>
            <a:spLocks noGrp="1"/>
          </p:cNvSpPr>
          <p:nvPr>
            <p:ph type="body" sz="quarter" idx="42"/>
          </p:nvPr>
        </p:nvSpPr>
        <p:spPr>
          <a:xfrm>
            <a:off x="5212360" y="4692262"/>
            <a:ext cx="1803644" cy="1142011"/>
          </a:xfrm>
        </p:spPr>
        <p:txBody>
          <a:bodyPr lIns="36000" tIns="0" rIns="0" bIns="0">
            <a:normAutofit/>
          </a:bodyPr>
          <a:lstStyle>
            <a:lvl1pPr marL="0" indent="0">
              <a:buClr>
                <a:schemeClr val="tx2"/>
              </a:buClr>
              <a:buSzPct val="125000"/>
              <a:buFont typeface="Wingdings" panose="05000000000000000000" pitchFamily="2" charset="2"/>
              <a:buNone/>
              <a:defRPr sz="12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45" name="Text Placeholder 7">
            <a:extLst>
              <a:ext uri="{FF2B5EF4-FFF2-40B4-BE49-F238E27FC236}">
                <a16:creationId xmlns:a16="http://schemas.microsoft.com/office/drawing/2014/main" id="{612C4698-25FA-4C20-A9E3-847CD97AEC77}"/>
              </a:ext>
            </a:extLst>
          </p:cNvPr>
          <p:cNvSpPr>
            <a:spLocks noGrp="1"/>
          </p:cNvSpPr>
          <p:nvPr>
            <p:ph type="body" sz="quarter" idx="43" hasCustomPrompt="1"/>
          </p:nvPr>
        </p:nvSpPr>
        <p:spPr>
          <a:xfrm>
            <a:off x="5212360" y="2923572"/>
            <a:ext cx="1728216" cy="604730"/>
          </a:xfrm>
        </p:spPr>
        <p:txBody>
          <a:bodyPr lIns="36000" tIns="0" rIns="0" bIns="0" anchor="t" anchorCtr="0">
            <a:noAutofit/>
          </a:bodyPr>
          <a:lstStyle>
            <a:lvl1pPr marL="0" indent="0" algn="l">
              <a:buNone/>
              <a:defRPr sz="5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lvl="0"/>
            <a:r>
              <a:rPr lang="en-US" noProof="0"/>
              <a:t>20XX</a:t>
            </a:r>
          </a:p>
        </p:txBody>
      </p:sp>
      <p:sp>
        <p:nvSpPr>
          <p:cNvPr id="46" name="Text Placeholder 2">
            <a:extLst>
              <a:ext uri="{FF2B5EF4-FFF2-40B4-BE49-F238E27FC236}">
                <a16:creationId xmlns:a16="http://schemas.microsoft.com/office/drawing/2014/main" id="{24762162-855D-415D-AF6A-C44F05CE7883}"/>
              </a:ext>
            </a:extLst>
          </p:cNvPr>
          <p:cNvSpPr>
            <a:spLocks noGrp="1"/>
          </p:cNvSpPr>
          <p:nvPr>
            <p:ph type="body" idx="44" hasCustomPrompt="1"/>
          </p:nvPr>
        </p:nvSpPr>
        <p:spPr>
          <a:xfrm>
            <a:off x="5212360" y="3590954"/>
            <a:ext cx="1728216" cy="228986"/>
          </a:xfrm>
        </p:spPr>
        <p:txBody>
          <a:bodyPr lIns="36000" tIns="0" rIns="0" bIns="0" anchor="t" anchorCtr="0">
            <a:normAutofit/>
          </a:bodyPr>
          <a:lstStyle>
            <a:lvl1pPr marL="0" indent="0">
              <a:buNone/>
              <a:defRPr sz="14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47" name="Text Placeholder 2">
            <a:extLst>
              <a:ext uri="{FF2B5EF4-FFF2-40B4-BE49-F238E27FC236}">
                <a16:creationId xmlns:a16="http://schemas.microsoft.com/office/drawing/2014/main" id="{589D11E9-B94E-4CFA-B405-7F22D3AF9794}"/>
              </a:ext>
            </a:extLst>
          </p:cNvPr>
          <p:cNvSpPr>
            <a:spLocks noGrp="1"/>
          </p:cNvSpPr>
          <p:nvPr>
            <p:ph type="body" idx="45" hasCustomPrompt="1"/>
          </p:nvPr>
        </p:nvSpPr>
        <p:spPr>
          <a:xfrm>
            <a:off x="7400234" y="4307172"/>
            <a:ext cx="1728216" cy="334918"/>
          </a:xfrm>
        </p:spPr>
        <p:txBody>
          <a:bodyPr lIns="36000" tIns="0" rIns="0" bIns="0" anchor="b">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8" name="Text Placeholder 11">
            <a:extLst>
              <a:ext uri="{FF2B5EF4-FFF2-40B4-BE49-F238E27FC236}">
                <a16:creationId xmlns:a16="http://schemas.microsoft.com/office/drawing/2014/main" id="{95BF5016-E7B0-47AC-BFE0-E776F860AF36}"/>
              </a:ext>
            </a:extLst>
          </p:cNvPr>
          <p:cNvSpPr>
            <a:spLocks noGrp="1"/>
          </p:cNvSpPr>
          <p:nvPr>
            <p:ph type="body" sz="quarter" idx="46"/>
          </p:nvPr>
        </p:nvSpPr>
        <p:spPr>
          <a:xfrm>
            <a:off x="7400234" y="4692262"/>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49" name="Text Placeholder 7">
            <a:extLst>
              <a:ext uri="{FF2B5EF4-FFF2-40B4-BE49-F238E27FC236}">
                <a16:creationId xmlns:a16="http://schemas.microsoft.com/office/drawing/2014/main" id="{3228A294-7EF5-49C2-B215-AF1AC293EB34}"/>
              </a:ext>
            </a:extLst>
          </p:cNvPr>
          <p:cNvSpPr>
            <a:spLocks noGrp="1"/>
          </p:cNvSpPr>
          <p:nvPr>
            <p:ph type="body" sz="quarter" idx="47" hasCustomPrompt="1"/>
          </p:nvPr>
        </p:nvSpPr>
        <p:spPr>
          <a:xfrm>
            <a:off x="7400234" y="2923572"/>
            <a:ext cx="1728216" cy="604730"/>
          </a:xfrm>
        </p:spPr>
        <p:txBody>
          <a:bodyPr lIns="36000" tIns="0" rIns="0" bIns="0" anchor="t" anchorCtr="0">
            <a:noAutofit/>
          </a:bodyPr>
          <a:lstStyle>
            <a:lvl1pPr marL="0" indent="0" algn="l">
              <a:buNone/>
              <a:defRPr sz="5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lvl="0"/>
            <a:r>
              <a:rPr lang="en-US" noProof="0"/>
              <a:t>20XX</a:t>
            </a:r>
          </a:p>
        </p:txBody>
      </p:sp>
      <p:sp>
        <p:nvSpPr>
          <p:cNvPr id="50" name="Text Placeholder 2">
            <a:extLst>
              <a:ext uri="{FF2B5EF4-FFF2-40B4-BE49-F238E27FC236}">
                <a16:creationId xmlns:a16="http://schemas.microsoft.com/office/drawing/2014/main" id="{BFF32ED7-F60E-49AC-91A1-3034E8EB0B34}"/>
              </a:ext>
            </a:extLst>
          </p:cNvPr>
          <p:cNvSpPr>
            <a:spLocks noGrp="1"/>
          </p:cNvSpPr>
          <p:nvPr>
            <p:ph type="body" idx="48" hasCustomPrompt="1"/>
          </p:nvPr>
        </p:nvSpPr>
        <p:spPr>
          <a:xfrm>
            <a:off x="7400234" y="3590954"/>
            <a:ext cx="1728216" cy="228986"/>
          </a:xfrm>
        </p:spPr>
        <p:txBody>
          <a:bodyPr lIns="36000" tIns="0" rIns="0" bIns="0" anchor="t" anchorCtr="0">
            <a:normAutofit/>
          </a:bodyPr>
          <a:lstStyle>
            <a:lvl1pPr marL="0" indent="0">
              <a:buNone/>
              <a:defRPr sz="14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2" name="Rectangle 1">
            <a:extLst>
              <a:ext uri="{FF2B5EF4-FFF2-40B4-BE49-F238E27FC236}">
                <a16:creationId xmlns:a16="http://schemas.microsoft.com/office/drawing/2014/main" id="{5129BCBD-EC3D-4652-99F1-83BD8B568FF6}"/>
              </a:ext>
            </a:extLst>
          </p:cNvPr>
          <p:cNvSpPr/>
          <p:nvPr userDrawn="1"/>
        </p:nvSpPr>
        <p:spPr>
          <a:xfrm>
            <a:off x="897298" y="3924107"/>
            <a:ext cx="256032" cy="25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1" name="Rectangle 50">
            <a:extLst>
              <a:ext uri="{FF2B5EF4-FFF2-40B4-BE49-F238E27FC236}">
                <a16:creationId xmlns:a16="http://schemas.microsoft.com/office/drawing/2014/main" id="{A2ADE57E-F0D9-4D76-B243-DAC787E66091}"/>
              </a:ext>
            </a:extLst>
          </p:cNvPr>
          <p:cNvSpPr/>
          <p:nvPr userDrawn="1"/>
        </p:nvSpPr>
        <p:spPr>
          <a:xfrm>
            <a:off x="9636748" y="3924107"/>
            <a:ext cx="256032" cy="25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2" name="Rectangle 51">
            <a:extLst>
              <a:ext uri="{FF2B5EF4-FFF2-40B4-BE49-F238E27FC236}">
                <a16:creationId xmlns:a16="http://schemas.microsoft.com/office/drawing/2014/main" id="{3D8F9527-D6F7-47B7-93E6-729FA654E51A}"/>
              </a:ext>
            </a:extLst>
          </p:cNvPr>
          <p:cNvSpPr/>
          <p:nvPr userDrawn="1"/>
        </p:nvSpPr>
        <p:spPr>
          <a:xfrm>
            <a:off x="3082161" y="3924107"/>
            <a:ext cx="256032" cy="25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3" name="Rectangle 52">
            <a:extLst>
              <a:ext uri="{FF2B5EF4-FFF2-40B4-BE49-F238E27FC236}">
                <a16:creationId xmlns:a16="http://schemas.microsoft.com/office/drawing/2014/main" id="{33242D9B-895E-4D79-8BC2-6A934BD109F6}"/>
              </a:ext>
            </a:extLst>
          </p:cNvPr>
          <p:cNvSpPr/>
          <p:nvPr userDrawn="1"/>
        </p:nvSpPr>
        <p:spPr>
          <a:xfrm>
            <a:off x="5267024" y="3924107"/>
            <a:ext cx="256032" cy="25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4" name="Rectangle 53">
            <a:extLst>
              <a:ext uri="{FF2B5EF4-FFF2-40B4-BE49-F238E27FC236}">
                <a16:creationId xmlns:a16="http://schemas.microsoft.com/office/drawing/2014/main" id="{B9B79B76-7626-4584-AE9A-4CDF7F0F6430}"/>
              </a:ext>
            </a:extLst>
          </p:cNvPr>
          <p:cNvSpPr/>
          <p:nvPr userDrawn="1"/>
        </p:nvSpPr>
        <p:spPr>
          <a:xfrm>
            <a:off x="7451887" y="3924107"/>
            <a:ext cx="256032" cy="25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5" name="Text Placeholder 2">
            <a:extLst>
              <a:ext uri="{FF2B5EF4-FFF2-40B4-BE49-F238E27FC236}">
                <a16:creationId xmlns:a16="http://schemas.microsoft.com/office/drawing/2014/main" id="{F59B93CA-5AD1-43A8-AF37-7DA25D3B400E}"/>
              </a:ext>
            </a:extLst>
          </p:cNvPr>
          <p:cNvSpPr>
            <a:spLocks noGrp="1"/>
          </p:cNvSpPr>
          <p:nvPr>
            <p:ph type="body" idx="49"/>
          </p:nvPr>
        </p:nvSpPr>
        <p:spPr>
          <a:xfrm>
            <a:off x="5212360" y="1865304"/>
            <a:ext cx="6103964" cy="815993"/>
          </a:xfrm>
        </p:spPr>
        <p:txBody>
          <a:bodyPr lIns="3600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5" name="Rectangle 27" descr="Rectangle shape">
            <a:extLst>
              <a:ext uri="{FF2B5EF4-FFF2-40B4-BE49-F238E27FC236}">
                <a16:creationId xmlns:a16="http://schemas.microsoft.com/office/drawing/2014/main" id="{DE069B8B-CA4A-46A5-901F-F2C7F60C0C24}"/>
              </a:ext>
            </a:extLst>
          </p:cNvPr>
          <p:cNvSpPr/>
          <p:nvPr userDrawn="1"/>
        </p:nvSpPr>
        <p:spPr>
          <a:xfrm>
            <a:off x="-1" y="1525500"/>
            <a:ext cx="722887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592278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3689555"/>
            <a:ext cx="4405067" cy="1737210"/>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1" y="1904701"/>
            <a:ext cx="4422014"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7" name="Table Placeholder 6">
            <a:extLst>
              <a:ext uri="{FF2B5EF4-FFF2-40B4-BE49-F238E27FC236}">
                <a16:creationId xmlns:a16="http://schemas.microsoft.com/office/drawing/2014/main" id="{71531890-A142-4CE0-8BD5-856FACD08EA9}"/>
              </a:ext>
            </a:extLst>
          </p:cNvPr>
          <p:cNvSpPr>
            <a:spLocks noGrp="1"/>
          </p:cNvSpPr>
          <p:nvPr>
            <p:ph type="tbl" sz="quarter" idx="17"/>
          </p:nvPr>
        </p:nvSpPr>
        <p:spPr>
          <a:xfrm>
            <a:off x="5656217" y="404813"/>
            <a:ext cx="5673771" cy="5653087"/>
          </a:xfrm>
        </p:spPr>
        <p:txBody>
          <a:bodyPr anchor="ctr" anchorCtr="0">
            <a:normAutofit/>
          </a:bodyPr>
          <a:lstStyle>
            <a:lvl1pPr marL="0" indent="0" algn="ctr">
              <a:buNone/>
              <a:defRPr sz="1800">
                <a:solidFill>
                  <a:schemeClr val="tx1"/>
                </a:solidFill>
              </a:defRPr>
            </a:lvl1pPr>
          </a:lstStyle>
          <a:p>
            <a:r>
              <a:rPr lang="en-US" noProof="0"/>
              <a:t>Click icon to add table</a:t>
            </a:r>
            <a:endParaRPr lang="en-US" noProof="0" dirty="0"/>
          </a:p>
        </p:txBody>
      </p:sp>
      <p:sp>
        <p:nvSpPr>
          <p:cNvPr id="10" name="Rectangle 8" descr="Rectangle shape">
            <a:extLst>
              <a:ext uri="{FF2B5EF4-FFF2-40B4-BE49-F238E27FC236}">
                <a16:creationId xmlns:a16="http://schemas.microsoft.com/office/drawing/2014/main" id="{B429AA89-05C8-451C-B390-2E809555BA84}"/>
              </a:ext>
            </a:extLst>
          </p:cNvPr>
          <p:cNvSpPr/>
          <p:nvPr userDrawn="1"/>
        </p:nvSpPr>
        <p:spPr>
          <a:xfrm>
            <a:off x="0" y="3341010"/>
            <a:ext cx="3723175"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17880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EBCE1DF-09FE-457A-9D5E-E7A8E0F5E7AA}"/>
              </a:ext>
            </a:extLst>
          </p:cNvPr>
          <p:cNvSpPr/>
          <p:nvPr userDrawn="1"/>
        </p:nvSpPr>
        <p:spPr>
          <a:xfrm>
            <a:off x="3956795" y="3011796"/>
            <a:ext cx="2286000" cy="245347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0508111-4A36-4CF7-86F5-0AD3FDEEDDDF}"/>
              </a:ext>
            </a:extLst>
          </p:cNvPr>
          <p:cNvSpPr/>
          <p:nvPr userDrawn="1"/>
        </p:nvSpPr>
        <p:spPr>
          <a:xfrm>
            <a:off x="9066213" y="3027646"/>
            <a:ext cx="2286000" cy="245347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C4E182D-C697-44DF-A090-F131D0302405}"/>
              </a:ext>
            </a:extLst>
          </p:cNvPr>
          <p:cNvSpPr/>
          <p:nvPr userDrawn="1"/>
        </p:nvSpPr>
        <p:spPr>
          <a:xfrm>
            <a:off x="6511504" y="3027646"/>
            <a:ext cx="2286000" cy="245347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4812501"/>
            <a:ext cx="2939721" cy="668619"/>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1" y="3027646"/>
            <a:ext cx="2962574"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8" name="Picture Placeholder 7">
            <a:extLst>
              <a:ext uri="{FF2B5EF4-FFF2-40B4-BE49-F238E27FC236}">
                <a16:creationId xmlns:a16="http://schemas.microsoft.com/office/drawing/2014/main" id="{563FB6CB-7DC7-42AB-937B-FACFE1A28AEF}"/>
              </a:ext>
            </a:extLst>
          </p:cNvPr>
          <p:cNvSpPr>
            <a:spLocks noGrp="1"/>
          </p:cNvSpPr>
          <p:nvPr>
            <p:ph type="pic" sz="quarter" idx="17"/>
          </p:nvPr>
        </p:nvSpPr>
        <p:spPr>
          <a:xfrm>
            <a:off x="9066213" y="774398"/>
            <a:ext cx="2286000" cy="2286000"/>
          </a:xfrm>
        </p:spPr>
        <p:txBody>
          <a:bodyPr anchor="ctr" anchorCtr="0">
            <a:normAutofit/>
          </a:bodyPr>
          <a:lstStyle>
            <a:lvl1pPr marL="0" indent="0" algn="ctr">
              <a:buNone/>
              <a:defRPr sz="1800">
                <a:solidFill>
                  <a:schemeClr val="tx1"/>
                </a:solidFill>
              </a:defRPr>
            </a:lvl1pPr>
          </a:lstStyle>
          <a:p>
            <a:r>
              <a:rPr lang="en-US" noProof="0"/>
              <a:t>Click icon to add picture</a:t>
            </a:r>
            <a:endParaRPr lang="en-US" noProof="0" dirty="0"/>
          </a:p>
        </p:txBody>
      </p:sp>
      <p:sp>
        <p:nvSpPr>
          <p:cNvPr id="13" name="Picture Placeholder 7">
            <a:extLst>
              <a:ext uri="{FF2B5EF4-FFF2-40B4-BE49-F238E27FC236}">
                <a16:creationId xmlns:a16="http://schemas.microsoft.com/office/drawing/2014/main" id="{CE5AE5F8-F053-47AB-BCB2-70F2BF5C44E8}"/>
              </a:ext>
            </a:extLst>
          </p:cNvPr>
          <p:cNvSpPr>
            <a:spLocks noGrp="1"/>
          </p:cNvSpPr>
          <p:nvPr>
            <p:ph type="pic" sz="quarter" idx="18"/>
          </p:nvPr>
        </p:nvSpPr>
        <p:spPr>
          <a:xfrm>
            <a:off x="3956795" y="774398"/>
            <a:ext cx="2286000" cy="2286000"/>
          </a:xfrm>
        </p:spPr>
        <p:txBody>
          <a:bodyPr anchor="ctr" anchorCtr="0">
            <a:normAutofit/>
          </a:bodyPr>
          <a:lstStyle>
            <a:lvl1pPr marL="0" indent="0" algn="ctr">
              <a:buNone/>
              <a:defRPr sz="1800">
                <a:solidFill>
                  <a:schemeClr val="tx1"/>
                </a:solidFill>
              </a:defRPr>
            </a:lvl1pPr>
          </a:lstStyle>
          <a:p>
            <a:r>
              <a:rPr lang="en-US" noProof="0"/>
              <a:t>Click icon to add picture</a:t>
            </a:r>
            <a:endParaRPr lang="en-US" noProof="0" dirty="0"/>
          </a:p>
        </p:txBody>
      </p:sp>
      <p:sp>
        <p:nvSpPr>
          <p:cNvPr id="14" name="Picture Placeholder 7">
            <a:extLst>
              <a:ext uri="{FF2B5EF4-FFF2-40B4-BE49-F238E27FC236}">
                <a16:creationId xmlns:a16="http://schemas.microsoft.com/office/drawing/2014/main" id="{D86E9819-052E-4932-AD4D-2E6844D40427}"/>
              </a:ext>
            </a:extLst>
          </p:cNvPr>
          <p:cNvSpPr>
            <a:spLocks noGrp="1"/>
          </p:cNvSpPr>
          <p:nvPr>
            <p:ph type="pic" sz="quarter" idx="19"/>
          </p:nvPr>
        </p:nvSpPr>
        <p:spPr>
          <a:xfrm>
            <a:off x="6511504" y="774398"/>
            <a:ext cx="2286000" cy="2286000"/>
          </a:xfrm>
        </p:spPr>
        <p:txBody>
          <a:bodyPr anchor="ctr" anchorCtr="0">
            <a:normAutofit/>
          </a:bodyPr>
          <a:lstStyle>
            <a:lvl1pPr marL="0" indent="0" algn="ctr">
              <a:buNone/>
              <a:defRPr sz="1800">
                <a:solidFill>
                  <a:schemeClr val="tx1"/>
                </a:solidFill>
              </a:defRPr>
            </a:lvl1pPr>
          </a:lstStyle>
          <a:p>
            <a:r>
              <a:rPr lang="en-US" noProof="0"/>
              <a:t>Click icon to add picture</a:t>
            </a:r>
            <a:endParaRPr lang="en-US" noProof="0" dirty="0"/>
          </a:p>
        </p:txBody>
      </p:sp>
      <p:sp>
        <p:nvSpPr>
          <p:cNvPr id="18" name="Text Placeholder 17">
            <a:extLst>
              <a:ext uri="{FF2B5EF4-FFF2-40B4-BE49-F238E27FC236}">
                <a16:creationId xmlns:a16="http://schemas.microsoft.com/office/drawing/2014/main" id="{1E9CD767-2C5C-4922-8EC2-4DFCB6ECFCB6}"/>
              </a:ext>
            </a:extLst>
          </p:cNvPr>
          <p:cNvSpPr>
            <a:spLocks noGrp="1"/>
          </p:cNvSpPr>
          <p:nvPr>
            <p:ph type="body" sz="quarter" idx="20" hasCustomPrompt="1"/>
          </p:nvPr>
        </p:nvSpPr>
        <p:spPr>
          <a:xfrm>
            <a:off x="4086537" y="3429000"/>
            <a:ext cx="2026516" cy="588620"/>
          </a:xfrm>
        </p:spPr>
        <p:txBody>
          <a:bodyPr>
            <a:noAutofit/>
          </a:bodyPr>
          <a:lstStyle>
            <a:lvl1pPr marL="0" indent="0" algn="ctr">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1</a:t>
            </a:r>
            <a:br>
              <a:rPr lang="en-US" noProof="0"/>
            </a:br>
            <a:r>
              <a:rPr lang="en-US" noProof="0"/>
              <a:t>Name</a:t>
            </a:r>
          </a:p>
        </p:txBody>
      </p:sp>
      <p:sp>
        <p:nvSpPr>
          <p:cNvPr id="19" name="Text Placeholder 17">
            <a:extLst>
              <a:ext uri="{FF2B5EF4-FFF2-40B4-BE49-F238E27FC236}">
                <a16:creationId xmlns:a16="http://schemas.microsoft.com/office/drawing/2014/main" id="{31851AA2-C176-47A9-A949-3837A394CD94}"/>
              </a:ext>
            </a:extLst>
          </p:cNvPr>
          <p:cNvSpPr>
            <a:spLocks noGrp="1"/>
          </p:cNvSpPr>
          <p:nvPr>
            <p:ph type="body" sz="quarter" idx="21" hasCustomPrompt="1"/>
          </p:nvPr>
        </p:nvSpPr>
        <p:spPr>
          <a:xfrm>
            <a:off x="4087139" y="4051032"/>
            <a:ext cx="2025312" cy="244923"/>
          </a:xfrm>
        </p:spPr>
        <p:txBody>
          <a:bodyPr>
            <a:noAutofit/>
          </a:bodyPr>
          <a:lstStyle>
            <a:lvl1pPr marL="0" indent="0" algn="ctr">
              <a:spcBef>
                <a:spcPts val="600"/>
              </a:spcBef>
              <a:buNone/>
              <a:defRPr sz="1400" b="0" i="1">
                <a:solidFill>
                  <a:schemeClr val="tx1"/>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20" name="Text Placeholder 17">
            <a:extLst>
              <a:ext uri="{FF2B5EF4-FFF2-40B4-BE49-F238E27FC236}">
                <a16:creationId xmlns:a16="http://schemas.microsoft.com/office/drawing/2014/main" id="{879156B3-E019-4A41-8242-F0D70D502559}"/>
              </a:ext>
            </a:extLst>
          </p:cNvPr>
          <p:cNvSpPr>
            <a:spLocks noGrp="1"/>
          </p:cNvSpPr>
          <p:nvPr>
            <p:ph type="body" sz="quarter" idx="22"/>
          </p:nvPr>
        </p:nvSpPr>
        <p:spPr>
          <a:xfrm>
            <a:off x="4087139" y="4347988"/>
            <a:ext cx="2025312" cy="841304"/>
          </a:xfrm>
        </p:spPr>
        <p:txBody>
          <a:bodyPr>
            <a:noAutofit/>
          </a:bodyPr>
          <a:lstStyle>
            <a:lvl1pPr marL="0" indent="0" algn="ctr">
              <a:spcBef>
                <a:spcPts val="600"/>
              </a:spcBef>
              <a:buNone/>
              <a:defRPr sz="1400" b="0" i="0">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Click to edit Master text styles</a:t>
            </a:r>
          </a:p>
        </p:txBody>
      </p:sp>
      <p:sp>
        <p:nvSpPr>
          <p:cNvPr id="24" name="Text Placeholder 17">
            <a:extLst>
              <a:ext uri="{FF2B5EF4-FFF2-40B4-BE49-F238E27FC236}">
                <a16:creationId xmlns:a16="http://schemas.microsoft.com/office/drawing/2014/main" id="{CB3B3928-67D4-498A-9DED-4FF10BE1A407}"/>
              </a:ext>
            </a:extLst>
          </p:cNvPr>
          <p:cNvSpPr>
            <a:spLocks noGrp="1"/>
          </p:cNvSpPr>
          <p:nvPr>
            <p:ph type="body" sz="quarter" idx="23" hasCustomPrompt="1"/>
          </p:nvPr>
        </p:nvSpPr>
        <p:spPr>
          <a:xfrm>
            <a:off x="6641246" y="3429000"/>
            <a:ext cx="2026516" cy="588620"/>
          </a:xfrm>
        </p:spPr>
        <p:txBody>
          <a:bodyPr>
            <a:noAutofit/>
          </a:bodyPr>
          <a:lstStyle>
            <a:lvl1pPr marL="0" indent="0" algn="ctr">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1</a:t>
            </a:r>
            <a:br>
              <a:rPr lang="en-US" noProof="0"/>
            </a:br>
            <a:r>
              <a:rPr lang="en-US" noProof="0"/>
              <a:t>Name</a:t>
            </a:r>
          </a:p>
        </p:txBody>
      </p:sp>
      <p:sp>
        <p:nvSpPr>
          <p:cNvPr id="25" name="Text Placeholder 17">
            <a:extLst>
              <a:ext uri="{FF2B5EF4-FFF2-40B4-BE49-F238E27FC236}">
                <a16:creationId xmlns:a16="http://schemas.microsoft.com/office/drawing/2014/main" id="{8464C0AB-BE10-429A-A453-247A538F5D3F}"/>
              </a:ext>
            </a:extLst>
          </p:cNvPr>
          <p:cNvSpPr>
            <a:spLocks noGrp="1"/>
          </p:cNvSpPr>
          <p:nvPr>
            <p:ph type="body" sz="quarter" idx="24" hasCustomPrompt="1"/>
          </p:nvPr>
        </p:nvSpPr>
        <p:spPr>
          <a:xfrm>
            <a:off x="6641848" y="4051032"/>
            <a:ext cx="2025312" cy="244923"/>
          </a:xfrm>
        </p:spPr>
        <p:txBody>
          <a:bodyPr>
            <a:noAutofit/>
          </a:bodyPr>
          <a:lstStyle>
            <a:lvl1pPr marL="0" indent="0" algn="ctr">
              <a:spcBef>
                <a:spcPts val="600"/>
              </a:spcBef>
              <a:buNone/>
              <a:defRPr sz="1400" b="0" i="1">
                <a:solidFill>
                  <a:schemeClr val="tx1"/>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26" name="Text Placeholder 17">
            <a:extLst>
              <a:ext uri="{FF2B5EF4-FFF2-40B4-BE49-F238E27FC236}">
                <a16:creationId xmlns:a16="http://schemas.microsoft.com/office/drawing/2014/main" id="{177BAD76-5C75-4FA2-B792-300193BDC997}"/>
              </a:ext>
            </a:extLst>
          </p:cNvPr>
          <p:cNvSpPr>
            <a:spLocks noGrp="1"/>
          </p:cNvSpPr>
          <p:nvPr>
            <p:ph type="body" sz="quarter" idx="25"/>
          </p:nvPr>
        </p:nvSpPr>
        <p:spPr>
          <a:xfrm>
            <a:off x="6641848" y="4347988"/>
            <a:ext cx="2025312" cy="841304"/>
          </a:xfrm>
        </p:spPr>
        <p:txBody>
          <a:bodyPr>
            <a:noAutofit/>
          </a:bodyPr>
          <a:lstStyle>
            <a:lvl1pPr marL="0" indent="0" algn="ctr">
              <a:spcBef>
                <a:spcPts val="600"/>
              </a:spcBef>
              <a:buNone/>
              <a:defRPr sz="1400" b="0" i="0">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Click to edit Master text styles</a:t>
            </a:r>
          </a:p>
        </p:txBody>
      </p:sp>
      <p:sp>
        <p:nvSpPr>
          <p:cNvPr id="27" name="Text Placeholder 17">
            <a:extLst>
              <a:ext uri="{FF2B5EF4-FFF2-40B4-BE49-F238E27FC236}">
                <a16:creationId xmlns:a16="http://schemas.microsoft.com/office/drawing/2014/main" id="{ACFBCF6D-5E27-4808-BA1C-6F72DDAAC697}"/>
              </a:ext>
            </a:extLst>
          </p:cNvPr>
          <p:cNvSpPr>
            <a:spLocks noGrp="1"/>
          </p:cNvSpPr>
          <p:nvPr>
            <p:ph type="body" sz="quarter" idx="26" hasCustomPrompt="1"/>
          </p:nvPr>
        </p:nvSpPr>
        <p:spPr>
          <a:xfrm>
            <a:off x="9195955" y="3429000"/>
            <a:ext cx="2026516" cy="588620"/>
          </a:xfrm>
        </p:spPr>
        <p:txBody>
          <a:bodyPr>
            <a:noAutofit/>
          </a:bodyPr>
          <a:lstStyle>
            <a:lvl1pPr marL="0" indent="0" algn="ctr">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1</a:t>
            </a:r>
            <a:br>
              <a:rPr lang="en-US" noProof="0"/>
            </a:br>
            <a:r>
              <a:rPr lang="en-US" noProof="0"/>
              <a:t>Name</a:t>
            </a:r>
          </a:p>
        </p:txBody>
      </p:sp>
      <p:sp>
        <p:nvSpPr>
          <p:cNvPr id="28" name="Text Placeholder 17">
            <a:extLst>
              <a:ext uri="{FF2B5EF4-FFF2-40B4-BE49-F238E27FC236}">
                <a16:creationId xmlns:a16="http://schemas.microsoft.com/office/drawing/2014/main" id="{8755E469-9B43-406E-BB68-F691A4DF441E}"/>
              </a:ext>
            </a:extLst>
          </p:cNvPr>
          <p:cNvSpPr>
            <a:spLocks noGrp="1"/>
          </p:cNvSpPr>
          <p:nvPr>
            <p:ph type="body" sz="quarter" idx="27" hasCustomPrompt="1"/>
          </p:nvPr>
        </p:nvSpPr>
        <p:spPr>
          <a:xfrm>
            <a:off x="9196557" y="4051032"/>
            <a:ext cx="2025312" cy="244923"/>
          </a:xfrm>
        </p:spPr>
        <p:txBody>
          <a:bodyPr>
            <a:noAutofit/>
          </a:bodyPr>
          <a:lstStyle>
            <a:lvl1pPr marL="0" indent="0" algn="ctr">
              <a:spcBef>
                <a:spcPts val="600"/>
              </a:spcBef>
              <a:buNone/>
              <a:defRPr sz="1400" b="0" i="1">
                <a:solidFill>
                  <a:schemeClr val="tx1"/>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29" name="Text Placeholder 17">
            <a:extLst>
              <a:ext uri="{FF2B5EF4-FFF2-40B4-BE49-F238E27FC236}">
                <a16:creationId xmlns:a16="http://schemas.microsoft.com/office/drawing/2014/main" id="{AE2A9BB2-4A2A-49A1-8337-C26A0EC27E25}"/>
              </a:ext>
            </a:extLst>
          </p:cNvPr>
          <p:cNvSpPr>
            <a:spLocks noGrp="1"/>
          </p:cNvSpPr>
          <p:nvPr>
            <p:ph type="body" sz="quarter" idx="28"/>
          </p:nvPr>
        </p:nvSpPr>
        <p:spPr>
          <a:xfrm>
            <a:off x="9196557" y="4347988"/>
            <a:ext cx="2025312" cy="841304"/>
          </a:xfrm>
        </p:spPr>
        <p:txBody>
          <a:bodyPr>
            <a:noAutofit/>
          </a:bodyPr>
          <a:lstStyle>
            <a:lvl1pPr marL="0" indent="0" algn="ctr">
              <a:spcBef>
                <a:spcPts val="600"/>
              </a:spcBef>
              <a:buNone/>
              <a:defRPr sz="1400" b="0" i="0">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Click to edit Master text styles</a:t>
            </a:r>
          </a:p>
        </p:txBody>
      </p:sp>
      <p:sp>
        <p:nvSpPr>
          <p:cNvPr id="30" name="Rectangle 13" descr="Rectangle shape">
            <a:extLst>
              <a:ext uri="{FF2B5EF4-FFF2-40B4-BE49-F238E27FC236}">
                <a16:creationId xmlns:a16="http://schemas.microsoft.com/office/drawing/2014/main" id="{4FBD15D4-B1D1-4D03-9259-CE4D7AA955DF}"/>
              </a:ext>
            </a:extLst>
          </p:cNvPr>
          <p:cNvSpPr/>
          <p:nvPr userDrawn="1"/>
        </p:nvSpPr>
        <p:spPr>
          <a:xfrm>
            <a:off x="0" y="4461207"/>
            <a:ext cx="2092411"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895724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3256085" y="797157"/>
            <a:ext cx="5679831" cy="619448"/>
          </a:xfrm>
        </p:spPr>
        <p:txBody>
          <a:bodyPr lIns="0" tIns="0" rIns="0" bIns="0" anchor="b" anchorCtr="0">
            <a:normAutofit/>
          </a:bodyPr>
          <a:lstStyle>
            <a:lvl1pPr marL="0" algn="ctr"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55" name="Text Placeholder 2">
            <a:extLst>
              <a:ext uri="{FF2B5EF4-FFF2-40B4-BE49-F238E27FC236}">
                <a16:creationId xmlns:a16="http://schemas.microsoft.com/office/drawing/2014/main" id="{F59B93CA-5AD1-43A8-AF37-7DA25D3B400E}"/>
              </a:ext>
            </a:extLst>
          </p:cNvPr>
          <p:cNvSpPr>
            <a:spLocks noGrp="1"/>
          </p:cNvSpPr>
          <p:nvPr>
            <p:ph type="body" idx="49"/>
          </p:nvPr>
        </p:nvSpPr>
        <p:spPr>
          <a:xfrm>
            <a:off x="5212360" y="1865304"/>
            <a:ext cx="6103964" cy="815993"/>
          </a:xfrm>
        </p:spPr>
        <p:txBody>
          <a:bodyPr lIns="3600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Picture Placeholder 7">
            <a:extLst>
              <a:ext uri="{FF2B5EF4-FFF2-40B4-BE49-F238E27FC236}">
                <a16:creationId xmlns:a16="http://schemas.microsoft.com/office/drawing/2014/main" id="{F07EA497-80B1-41E2-8E50-4193B3DBB456}"/>
              </a:ext>
            </a:extLst>
          </p:cNvPr>
          <p:cNvSpPr>
            <a:spLocks noGrp="1"/>
          </p:cNvSpPr>
          <p:nvPr>
            <p:ph type="pic" sz="quarter" idx="50"/>
          </p:nvPr>
        </p:nvSpPr>
        <p:spPr>
          <a:xfrm>
            <a:off x="838200" y="3126698"/>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6" name="Rectangle 55">
            <a:extLst>
              <a:ext uri="{FF2B5EF4-FFF2-40B4-BE49-F238E27FC236}">
                <a16:creationId xmlns:a16="http://schemas.microsoft.com/office/drawing/2014/main" id="{FEA39902-3138-4686-85B5-3FE813B7BD36}"/>
              </a:ext>
            </a:extLst>
          </p:cNvPr>
          <p:cNvSpPr/>
          <p:nvPr userDrawn="1"/>
        </p:nvSpPr>
        <p:spPr>
          <a:xfrm>
            <a:off x="1798320" y="3126698"/>
            <a:ext cx="2395728"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9" name="Text Placeholder 17">
            <a:extLst>
              <a:ext uri="{FF2B5EF4-FFF2-40B4-BE49-F238E27FC236}">
                <a16:creationId xmlns:a16="http://schemas.microsoft.com/office/drawing/2014/main" id="{7D767E78-191D-404C-98CB-C65C651DC67E}"/>
              </a:ext>
            </a:extLst>
          </p:cNvPr>
          <p:cNvSpPr>
            <a:spLocks noGrp="1"/>
          </p:cNvSpPr>
          <p:nvPr>
            <p:ph type="body" sz="quarter" idx="20" hasCustomPrompt="1"/>
          </p:nvPr>
        </p:nvSpPr>
        <p:spPr>
          <a:xfrm>
            <a:off x="1921253" y="3329723"/>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1 Name</a:t>
            </a:r>
          </a:p>
        </p:txBody>
      </p:sp>
      <p:sp>
        <p:nvSpPr>
          <p:cNvPr id="60" name="Text Placeholder 17">
            <a:extLst>
              <a:ext uri="{FF2B5EF4-FFF2-40B4-BE49-F238E27FC236}">
                <a16:creationId xmlns:a16="http://schemas.microsoft.com/office/drawing/2014/main" id="{6474358B-E609-4F26-8A11-64E0DC41ADF4}"/>
              </a:ext>
            </a:extLst>
          </p:cNvPr>
          <p:cNvSpPr>
            <a:spLocks noGrp="1"/>
          </p:cNvSpPr>
          <p:nvPr>
            <p:ph type="body" sz="quarter" idx="21" hasCustomPrompt="1"/>
          </p:nvPr>
        </p:nvSpPr>
        <p:spPr>
          <a:xfrm>
            <a:off x="1922832" y="3658532"/>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61" name="Picture Placeholder 7">
            <a:extLst>
              <a:ext uri="{FF2B5EF4-FFF2-40B4-BE49-F238E27FC236}">
                <a16:creationId xmlns:a16="http://schemas.microsoft.com/office/drawing/2014/main" id="{75335C46-548C-42F2-89FC-909F3B24282E}"/>
              </a:ext>
            </a:extLst>
          </p:cNvPr>
          <p:cNvSpPr>
            <a:spLocks noGrp="1"/>
          </p:cNvSpPr>
          <p:nvPr>
            <p:ph type="pic" sz="quarter" idx="51"/>
          </p:nvPr>
        </p:nvSpPr>
        <p:spPr>
          <a:xfrm>
            <a:off x="7977409" y="3126698"/>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62" name="Rectangle 61">
            <a:extLst>
              <a:ext uri="{FF2B5EF4-FFF2-40B4-BE49-F238E27FC236}">
                <a16:creationId xmlns:a16="http://schemas.microsoft.com/office/drawing/2014/main" id="{166A588B-BA73-49FD-9E1E-1F1C51FD3850}"/>
              </a:ext>
            </a:extLst>
          </p:cNvPr>
          <p:cNvSpPr/>
          <p:nvPr userDrawn="1"/>
        </p:nvSpPr>
        <p:spPr>
          <a:xfrm>
            <a:off x="8937529" y="3126698"/>
            <a:ext cx="2395728"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3" name="Text Placeholder 17">
            <a:extLst>
              <a:ext uri="{FF2B5EF4-FFF2-40B4-BE49-F238E27FC236}">
                <a16:creationId xmlns:a16="http://schemas.microsoft.com/office/drawing/2014/main" id="{15790237-9A5F-4A9F-A5BB-E4FF0712C5E8}"/>
              </a:ext>
            </a:extLst>
          </p:cNvPr>
          <p:cNvSpPr>
            <a:spLocks noGrp="1"/>
          </p:cNvSpPr>
          <p:nvPr>
            <p:ph type="body" sz="quarter" idx="52" hasCustomPrompt="1"/>
          </p:nvPr>
        </p:nvSpPr>
        <p:spPr>
          <a:xfrm>
            <a:off x="9060462" y="3329723"/>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3 Name</a:t>
            </a:r>
          </a:p>
        </p:txBody>
      </p:sp>
      <p:sp>
        <p:nvSpPr>
          <p:cNvPr id="64" name="Text Placeholder 17">
            <a:extLst>
              <a:ext uri="{FF2B5EF4-FFF2-40B4-BE49-F238E27FC236}">
                <a16:creationId xmlns:a16="http://schemas.microsoft.com/office/drawing/2014/main" id="{A0554067-4F62-4CE7-AF48-55BBD708AC97}"/>
              </a:ext>
            </a:extLst>
          </p:cNvPr>
          <p:cNvSpPr>
            <a:spLocks noGrp="1"/>
          </p:cNvSpPr>
          <p:nvPr>
            <p:ph type="body" sz="quarter" idx="53" hasCustomPrompt="1"/>
          </p:nvPr>
        </p:nvSpPr>
        <p:spPr>
          <a:xfrm>
            <a:off x="9062041" y="3658532"/>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65" name="Picture Placeholder 7">
            <a:extLst>
              <a:ext uri="{FF2B5EF4-FFF2-40B4-BE49-F238E27FC236}">
                <a16:creationId xmlns:a16="http://schemas.microsoft.com/office/drawing/2014/main" id="{AA1B0DE9-602F-4ECB-AF1E-00D45491BC91}"/>
              </a:ext>
            </a:extLst>
          </p:cNvPr>
          <p:cNvSpPr>
            <a:spLocks noGrp="1"/>
          </p:cNvSpPr>
          <p:nvPr>
            <p:ph type="pic" sz="quarter" idx="54"/>
          </p:nvPr>
        </p:nvSpPr>
        <p:spPr>
          <a:xfrm>
            <a:off x="4403916" y="3126698"/>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66" name="Rectangle 65">
            <a:extLst>
              <a:ext uri="{FF2B5EF4-FFF2-40B4-BE49-F238E27FC236}">
                <a16:creationId xmlns:a16="http://schemas.microsoft.com/office/drawing/2014/main" id="{343DD23D-9D79-4667-BB9E-A3A54505AEDA}"/>
              </a:ext>
            </a:extLst>
          </p:cNvPr>
          <p:cNvSpPr/>
          <p:nvPr userDrawn="1"/>
        </p:nvSpPr>
        <p:spPr>
          <a:xfrm>
            <a:off x="5364036" y="3126698"/>
            <a:ext cx="2399617"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7" name="Text Placeholder 17">
            <a:extLst>
              <a:ext uri="{FF2B5EF4-FFF2-40B4-BE49-F238E27FC236}">
                <a16:creationId xmlns:a16="http://schemas.microsoft.com/office/drawing/2014/main" id="{FFDAE67E-CF93-4600-BFAE-AF6B317A9EB9}"/>
              </a:ext>
            </a:extLst>
          </p:cNvPr>
          <p:cNvSpPr>
            <a:spLocks noGrp="1"/>
          </p:cNvSpPr>
          <p:nvPr>
            <p:ph type="body" sz="quarter" idx="55" hasCustomPrompt="1"/>
          </p:nvPr>
        </p:nvSpPr>
        <p:spPr>
          <a:xfrm>
            <a:off x="5486969" y="3329723"/>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2 Name</a:t>
            </a:r>
          </a:p>
        </p:txBody>
      </p:sp>
      <p:sp>
        <p:nvSpPr>
          <p:cNvPr id="68" name="Text Placeholder 17">
            <a:extLst>
              <a:ext uri="{FF2B5EF4-FFF2-40B4-BE49-F238E27FC236}">
                <a16:creationId xmlns:a16="http://schemas.microsoft.com/office/drawing/2014/main" id="{0F0E3D9A-B0CE-4BF9-A274-1FB704C416ED}"/>
              </a:ext>
            </a:extLst>
          </p:cNvPr>
          <p:cNvSpPr>
            <a:spLocks noGrp="1"/>
          </p:cNvSpPr>
          <p:nvPr>
            <p:ph type="body" sz="quarter" idx="56" hasCustomPrompt="1"/>
          </p:nvPr>
        </p:nvSpPr>
        <p:spPr>
          <a:xfrm>
            <a:off x="5488548" y="3658532"/>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69" name="Picture Placeholder 7">
            <a:extLst>
              <a:ext uri="{FF2B5EF4-FFF2-40B4-BE49-F238E27FC236}">
                <a16:creationId xmlns:a16="http://schemas.microsoft.com/office/drawing/2014/main" id="{36B2F594-9AB1-4C33-86BE-4732609D6B0A}"/>
              </a:ext>
            </a:extLst>
          </p:cNvPr>
          <p:cNvSpPr>
            <a:spLocks noGrp="1"/>
          </p:cNvSpPr>
          <p:nvPr>
            <p:ph type="pic" sz="quarter" idx="57"/>
          </p:nvPr>
        </p:nvSpPr>
        <p:spPr>
          <a:xfrm>
            <a:off x="1278466" y="4316113"/>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70" name="Rectangle 69">
            <a:extLst>
              <a:ext uri="{FF2B5EF4-FFF2-40B4-BE49-F238E27FC236}">
                <a16:creationId xmlns:a16="http://schemas.microsoft.com/office/drawing/2014/main" id="{17FB6684-D013-48BC-9926-29E0BCA889B1}"/>
              </a:ext>
            </a:extLst>
          </p:cNvPr>
          <p:cNvSpPr/>
          <p:nvPr userDrawn="1"/>
        </p:nvSpPr>
        <p:spPr>
          <a:xfrm>
            <a:off x="2238586" y="4316113"/>
            <a:ext cx="2395728"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1" name="Text Placeholder 17">
            <a:extLst>
              <a:ext uri="{FF2B5EF4-FFF2-40B4-BE49-F238E27FC236}">
                <a16:creationId xmlns:a16="http://schemas.microsoft.com/office/drawing/2014/main" id="{EECC50BE-82E8-4ECC-B642-5C11A927A706}"/>
              </a:ext>
            </a:extLst>
          </p:cNvPr>
          <p:cNvSpPr>
            <a:spLocks noGrp="1"/>
          </p:cNvSpPr>
          <p:nvPr>
            <p:ph type="body" sz="quarter" idx="58" hasCustomPrompt="1"/>
          </p:nvPr>
        </p:nvSpPr>
        <p:spPr>
          <a:xfrm>
            <a:off x="2361519" y="4519138"/>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4 Name</a:t>
            </a:r>
          </a:p>
        </p:txBody>
      </p:sp>
      <p:sp>
        <p:nvSpPr>
          <p:cNvPr id="72" name="Text Placeholder 17">
            <a:extLst>
              <a:ext uri="{FF2B5EF4-FFF2-40B4-BE49-F238E27FC236}">
                <a16:creationId xmlns:a16="http://schemas.microsoft.com/office/drawing/2014/main" id="{4D96D406-D0F6-4E2D-BAE8-7B011D620FED}"/>
              </a:ext>
            </a:extLst>
          </p:cNvPr>
          <p:cNvSpPr>
            <a:spLocks noGrp="1"/>
          </p:cNvSpPr>
          <p:nvPr>
            <p:ph type="body" sz="quarter" idx="59" hasCustomPrompt="1"/>
          </p:nvPr>
        </p:nvSpPr>
        <p:spPr>
          <a:xfrm>
            <a:off x="2363098" y="4847947"/>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73" name="Picture Placeholder 7">
            <a:extLst>
              <a:ext uri="{FF2B5EF4-FFF2-40B4-BE49-F238E27FC236}">
                <a16:creationId xmlns:a16="http://schemas.microsoft.com/office/drawing/2014/main" id="{5668E7D0-A78F-45EC-BEC4-CAB0E6F96F3D}"/>
              </a:ext>
            </a:extLst>
          </p:cNvPr>
          <p:cNvSpPr>
            <a:spLocks noGrp="1"/>
          </p:cNvSpPr>
          <p:nvPr>
            <p:ph type="pic" sz="quarter" idx="60"/>
          </p:nvPr>
        </p:nvSpPr>
        <p:spPr>
          <a:xfrm>
            <a:off x="8417675" y="4316113"/>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74" name="Rectangle 73">
            <a:extLst>
              <a:ext uri="{FF2B5EF4-FFF2-40B4-BE49-F238E27FC236}">
                <a16:creationId xmlns:a16="http://schemas.microsoft.com/office/drawing/2014/main" id="{E02DAEE6-8B1C-4222-949F-830F7C3A4E16}"/>
              </a:ext>
            </a:extLst>
          </p:cNvPr>
          <p:cNvSpPr/>
          <p:nvPr userDrawn="1"/>
        </p:nvSpPr>
        <p:spPr>
          <a:xfrm>
            <a:off x="9377795" y="4316113"/>
            <a:ext cx="2395728"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5" name="Text Placeholder 17">
            <a:extLst>
              <a:ext uri="{FF2B5EF4-FFF2-40B4-BE49-F238E27FC236}">
                <a16:creationId xmlns:a16="http://schemas.microsoft.com/office/drawing/2014/main" id="{3CE9A073-35B5-4F1C-85E3-4BB12A5F4358}"/>
              </a:ext>
            </a:extLst>
          </p:cNvPr>
          <p:cNvSpPr>
            <a:spLocks noGrp="1"/>
          </p:cNvSpPr>
          <p:nvPr>
            <p:ph type="body" sz="quarter" idx="61" hasCustomPrompt="1"/>
          </p:nvPr>
        </p:nvSpPr>
        <p:spPr>
          <a:xfrm>
            <a:off x="9500728" y="4519138"/>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6 Name</a:t>
            </a:r>
          </a:p>
        </p:txBody>
      </p:sp>
      <p:sp>
        <p:nvSpPr>
          <p:cNvPr id="76" name="Text Placeholder 17">
            <a:extLst>
              <a:ext uri="{FF2B5EF4-FFF2-40B4-BE49-F238E27FC236}">
                <a16:creationId xmlns:a16="http://schemas.microsoft.com/office/drawing/2014/main" id="{F7309B33-C344-4C68-8156-822D38F43FED}"/>
              </a:ext>
            </a:extLst>
          </p:cNvPr>
          <p:cNvSpPr>
            <a:spLocks noGrp="1"/>
          </p:cNvSpPr>
          <p:nvPr>
            <p:ph type="body" sz="quarter" idx="62" hasCustomPrompt="1"/>
          </p:nvPr>
        </p:nvSpPr>
        <p:spPr>
          <a:xfrm>
            <a:off x="9502307" y="4847947"/>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77" name="Picture Placeholder 7">
            <a:extLst>
              <a:ext uri="{FF2B5EF4-FFF2-40B4-BE49-F238E27FC236}">
                <a16:creationId xmlns:a16="http://schemas.microsoft.com/office/drawing/2014/main" id="{D6B0782E-8C48-4FC4-B086-A5606E01F5DB}"/>
              </a:ext>
            </a:extLst>
          </p:cNvPr>
          <p:cNvSpPr>
            <a:spLocks noGrp="1"/>
          </p:cNvSpPr>
          <p:nvPr>
            <p:ph type="pic" sz="quarter" idx="63"/>
          </p:nvPr>
        </p:nvSpPr>
        <p:spPr>
          <a:xfrm>
            <a:off x="4844182" y="4316113"/>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78" name="Rectangle 77">
            <a:extLst>
              <a:ext uri="{FF2B5EF4-FFF2-40B4-BE49-F238E27FC236}">
                <a16:creationId xmlns:a16="http://schemas.microsoft.com/office/drawing/2014/main" id="{F8A195F5-3125-484A-954D-EB0E743F6947}"/>
              </a:ext>
            </a:extLst>
          </p:cNvPr>
          <p:cNvSpPr/>
          <p:nvPr userDrawn="1"/>
        </p:nvSpPr>
        <p:spPr>
          <a:xfrm>
            <a:off x="5804302" y="4316113"/>
            <a:ext cx="2399617"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9" name="Text Placeholder 17">
            <a:extLst>
              <a:ext uri="{FF2B5EF4-FFF2-40B4-BE49-F238E27FC236}">
                <a16:creationId xmlns:a16="http://schemas.microsoft.com/office/drawing/2014/main" id="{428D2D4B-ED0B-40E0-9ECD-C95A19039902}"/>
              </a:ext>
            </a:extLst>
          </p:cNvPr>
          <p:cNvSpPr>
            <a:spLocks noGrp="1"/>
          </p:cNvSpPr>
          <p:nvPr>
            <p:ph type="body" sz="quarter" idx="64" hasCustomPrompt="1"/>
          </p:nvPr>
        </p:nvSpPr>
        <p:spPr>
          <a:xfrm>
            <a:off x="5927235" y="4519138"/>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5 Name</a:t>
            </a:r>
          </a:p>
        </p:txBody>
      </p:sp>
      <p:sp>
        <p:nvSpPr>
          <p:cNvPr id="80" name="Text Placeholder 17">
            <a:extLst>
              <a:ext uri="{FF2B5EF4-FFF2-40B4-BE49-F238E27FC236}">
                <a16:creationId xmlns:a16="http://schemas.microsoft.com/office/drawing/2014/main" id="{35125C72-EAD5-4723-BBD0-6B22FA07855D}"/>
              </a:ext>
            </a:extLst>
          </p:cNvPr>
          <p:cNvSpPr>
            <a:spLocks noGrp="1"/>
          </p:cNvSpPr>
          <p:nvPr>
            <p:ph type="body" sz="quarter" idx="65" hasCustomPrompt="1"/>
          </p:nvPr>
        </p:nvSpPr>
        <p:spPr>
          <a:xfrm>
            <a:off x="5928814" y="4847947"/>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33" name="Rectangle 63" descr="Rectangle shape">
            <a:extLst>
              <a:ext uri="{FF2B5EF4-FFF2-40B4-BE49-F238E27FC236}">
                <a16:creationId xmlns:a16="http://schemas.microsoft.com/office/drawing/2014/main" id="{ACFA1245-86BF-45AA-B492-5CE7275AFF80}"/>
              </a:ext>
            </a:extLst>
          </p:cNvPr>
          <p:cNvSpPr/>
          <p:nvPr userDrawn="1"/>
        </p:nvSpPr>
        <p:spPr>
          <a:xfrm>
            <a:off x="0" y="1516317"/>
            <a:ext cx="8076794"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18038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Logo">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E8D30891-044A-4B6F-9E44-2C5CD52CAE5A}"/>
              </a:ext>
            </a:extLst>
          </p:cNvPr>
          <p:cNvSpPr/>
          <p:nvPr userDrawn="1"/>
        </p:nvSpPr>
        <p:spPr>
          <a:xfrm>
            <a:off x="4117848" y="0"/>
            <a:ext cx="807415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70061FC-03E6-461D-AD5E-F586206AB6DB}"/>
              </a:ext>
            </a:extLst>
          </p:cNvPr>
          <p:cNvSpPr>
            <a:spLocks noGrp="1"/>
          </p:cNvSpPr>
          <p:nvPr>
            <p:ph type="title" hasCustomPrompt="1"/>
          </p:nvPr>
        </p:nvSpPr>
        <p:spPr>
          <a:xfrm>
            <a:off x="839788" y="2839695"/>
            <a:ext cx="5879592" cy="2113385"/>
          </a:xfrm>
          <a:solidFill>
            <a:schemeClr val="tx1"/>
          </a:solidFill>
        </p:spPr>
        <p:txBody>
          <a:bodyPr lIns="432000" tIns="1332000" rIns="288000" bIns="1188000">
            <a:normAutofit/>
          </a:bodyPr>
          <a:lstStyle>
            <a:lvl1pPr>
              <a:defRPr lang="ru-RU" sz="6000" b="1" kern="1200" dirty="0">
                <a:solidFill>
                  <a:schemeClr val="bg2"/>
                </a:solidFill>
                <a:latin typeface="+mj-lt"/>
                <a:ea typeface="+mn-ea"/>
                <a:cs typeface="+mn-cs"/>
              </a:defRPr>
            </a:lvl1pPr>
          </a:lstStyle>
          <a:p>
            <a:r>
              <a:rPr lang="en-US" noProof="0"/>
              <a:t>CLICK TO EDIT</a:t>
            </a:r>
          </a:p>
        </p:txBody>
      </p:sp>
      <p:sp>
        <p:nvSpPr>
          <p:cNvPr id="7" name="Slide Number Placeholder 6">
            <a:extLst>
              <a:ext uri="{FF2B5EF4-FFF2-40B4-BE49-F238E27FC236}">
                <a16:creationId xmlns:a16="http://schemas.microsoft.com/office/drawing/2014/main" id="{62F291F5-706F-4B04-9757-B8F1D883D295}"/>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13" name="Text Placeholder 10">
            <a:extLst>
              <a:ext uri="{FF2B5EF4-FFF2-40B4-BE49-F238E27FC236}">
                <a16:creationId xmlns:a16="http://schemas.microsoft.com/office/drawing/2014/main" id="{C5CBDFFE-A853-4C67-8FC4-53F81449E8B0}"/>
              </a:ext>
            </a:extLst>
          </p:cNvPr>
          <p:cNvSpPr>
            <a:spLocks noGrp="1"/>
          </p:cNvSpPr>
          <p:nvPr>
            <p:ph type="body" sz="quarter" idx="15"/>
          </p:nvPr>
        </p:nvSpPr>
        <p:spPr>
          <a:xfrm>
            <a:off x="839788" y="5158018"/>
            <a:ext cx="5879592" cy="899882"/>
          </a:xfrm>
          <a:solidFill>
            <a:schemeClr val="tx1"/>
          </a:solidFill>
        </p:spPr>
        <p:txBody>
          <a:bodyPr lIns="432000" tIns="144000" rIns="144000" bIns="144000" anchor="ctr" anchorCtr="0">
            <a:normAutofit/>
          </a:bodyPr>
          <a:lstStyle>
            <a:lvl1pPr marL="0" indent="0">
              <a:lnSpc>
                <a:spcPct val="85000"/>
              </a:lnSpc>
              <a:spcBef>
                <a:spcPts val="0"/>
              </a:spcBef>
              <a:buNone/>
              <a:defRPr sz="2800" i="0">
                <a:solidFill>
                  <a:schemeClr val="bg1"/>
                </a:solidFill>
                <a:latin typeface="+mn-lt"/>
              </a:defRPr>
            </a:lvl1pPr>
            <a:lvl2pPr marL="457200" indent="0">
              <a:buNone/>
              <a:defRPr sz="6000">
                <a:solidFill>
                  <a:schemeClr val="bg2"/>
                </a:solidFill>
                <a:latin typeface="+mj-lt"/>
              </a:defRPr>
            </a:lvl2pPr>
          </a:lstStyle>
          <a:p>
            <a:pPr lvl="0"/>
            <a:r>
              <a:rPr lang="en-US" noProof="0"/>
              <a:t>Click to edit Master text styles</a:t>
            </a:r>
          </a:p>
        </p:txBody>
      </p:sp>
      <p:sp>
        <p:nvSpPr>
          <p:cNvPr id="14" name="Picture Placeholder 13">
            <a:extLst>
              <a:ext uri="{FF2B5EF4-FFF2-40B4-BE49-F238E27FC236}">
                <a16:creationId xmlns:a16="http://schemas.microsoft.com/office/drawing/2014/main" id="{ABA6C74E-3778-471F-9477-D823F7D6AC24}"/>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8" name="Rectangle 6" descr="Rectangle shape">
            <a:extLst>
              <a:ext uri="{FF2B5EF4-FFF2-40B4-BE49-F238E27FC236}">
                <a16:creationId xmlns:a16="http://schemas.microsoft.com/office/drawing/2014/main" id="{34F9E77E-D12E-44C4-BDFA-352E61E1D14C}"/>
              </a:ext>
            </a:extLst>
          </p:cNvPr>
          <p:cNvSpPr/>
          <p:nvPr userDrawn="1"/>
        </p:nvSpPr>
        <p:spPr>
          <a:xfrm>
            <a:off x="1266000" y="4956850"/>
            <a:ext cx="1092600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6" descr="Rectangle shape">
            <a:extLst>
              <a:ext uri="{FF2B5EF4-FFF2-40B4-BE49-F238E27FC236}">
                <a16:creationId xmlns:a16="http://schemas.microsoft.com/office/drawing/2014/main" id="{4C5077D8-7618-454B-9F54-DDC6AF1C8BE9}"/>
              </a:ext>
            </a:extLst>
          </p:cNvPr>
          <p:cNvSpPr/>
          <p:nvPr userDrawn="1"/>
        </p:nvSpPr>
        <p:spPr>
          <a:xfrm>
            <a:off x="839789" y="4953080"/>
            <a:ext cx="426211" cy="2087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808214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and Content Layout">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E1BF711-AD1E-4C2A-92AA-123A8E0CCD99}"/>
              </a:ext>
            </a:extLst>
          </p:cNvPr>
          <p:cNvSpPr>
            <a:spLocks noGrp="1"/>
          </p:cNvSpPr>
          <p:nvPr>
            <p:ph type="title" hasCustomPrompt="1"/>
          </p:nvPr>
        </p:nvSpPr>
        <p:spPr>
          <a:xfrm>
            <a:off x="838200" y="1506660"/>
            <a:ext cx="6121400" cy="761540"/>
          </a:xfrm>
        </p:spPr>
        <p:txBody>
          <a:bodyPr lIns="0" tIns="0" rIns="0" bIns="0" anchor="b" anchorCtr="0">
            <a:normAutofit/>
          </a:bodyPr>
          <a:lstStyle>
            <a:lvl1pPr>
              <a:defRPr sz="3600" b="1"/>
            </a:lvl1pPr>
          </a:lstStyle>
          <a:p>
            <a:r>
              <a:rPr lang="en-US" noProof="0"/>
              <a:t>CLICK TO EDIT</a:t>
            </a:r>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2">
            <a:extLst>
              <a:ext uri="{FF2B5EF4-FFF2-40B4-BE49-F238E27FC236}">
                <a16:creationId xmlns:a16="http://schemas.microsoft.com/office/drawing/2014/main" id="{E2B5B824-F1E4-4ADF-B1C2-3DBA2FC66495}"/>
              </a:ext>
            </a:extLst>
          </p:cNvPr>
          <p:cNvSpPr>
            <a:spLocks noGrp="1"/>
          </p:cNvSpPr>
          <p:nvPr>
            <p:ph type="body" idx="34" hasCustomPrompt="1"/>
          </p:nvPr>
        </p:nvSpPr>
        <p:spPr>
          <a:xfrm>
            <a:off x="862258" y="4101739"/>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14" name="Text Placeholder 2">
            <a:extLst>
              <a:ext uri="{FF2B5EF4-FFF2-40B4-BE49-F238E27FC236}">
                <a16:creationId xmlns:a16="http://schemas.microsoft.com/office/drawing/2014/main" id="{C5E37954-2587-4B97-88B7-FA4C7604AC87}"/>
              </a:ext>
            </a:extLst>
          </p:cNvPr>
          <p:cNvSpPr>
            <a:spLocks noGrp="1"/>
          </p:cNvSpPr>
          <p:nvPr>
            <p:ph type="body" idx="37"/>
          </p:nvPr>
        </p:nvSpPr>
        <p:spPr>
          <a:xfrm>
            <a:off x="862258" y="2739982"/>
            <a:ext cx="6097341" cy="761541"/>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2">
            <a:extLst>
              <a:ext uri="{FF2B5EF4-FFF2-40B4-BE49-F238E27FC236}">
                <a16:creationId xmlns:a16="http://schemas.microsoft.com/office/drawing/2014/main" id="{C978BB3C-0EC9-4911-AF98-3B17C4CE8FA3}"/>
              </a:ext>
            </a:extLst>
          </p:cNvPr>
          <p:cNvSpPr>
            <a:spLocks noGrp="1"/>
          </p:cNvSpPr>
          <p:nvPr>
            <p:ph type="body" idx="42" hasCustomPrompt="1"/>
          </p:nvPr>
        </p:nvSpPr>
        <p:spPr>
          <a:xfrm>
            <a:off x="862258" y="4463100"/>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7" name="Chart Placeholder 6">
            <a:extLst>
              <a:ext uri="{FF2B5EF4-FFF2-40B4-BE49-F238E27FC236}">
                <a16:creationId xmlns:a16="http://schemas.microsoft.com/office/drawing/2014/main" id="{D9061FDA-6F12-4C6E-8374-F8ED0FF2932A}"/>
              </a:ext>
            </a:extLst>
          </p:cNvPr>
          <p:cNvSpPr>
            <a:spLocks noGrp="1"/>
          </p:cNvSpPr>
          <p:nvPr>
            <p:ph type="chart" sz="quarter" idx="44"/>
          </p:nvPr>
        </p:nvSpPr>
        <p:spPr>
          <a:xfrm>
            <a:off x="6959600" y="765175"/>
            <a:ext cx="4370388" cy="5100638"/>
          </a:xfrm>
        </p:spPr>
        <p:txBody>
          <a:bodyPr anchor="ctr" anchorCtr="0">
            <a:normAutofit/>
          </a:bodyPr>
          <a:lstStyle>
            <a:lvl1pPr marL="0" indent="0" algn="ctr">
              <a:buNone/>
              <a:defRPr sz="1800">
                <a:solidFill>
                  <a:schemeClr val="tx1"/>
                </a:solidFill>
              </a:defRPr>
            </a:lvl1pPr>
          </a:lstStyle>
          <a:p>
            <a:r>
              <a:rPr lang="en-US" noProof="0"/>
              <a:t>Click icon to add chart</a:t>
            </a:r>
            <a:endParaRPr lang="en-US" noProof="0" dirty="0"/>
          </a:p>
        </p:txBody>
      </p:sp>
      <p:sp>
        <p:nvSpPr>
          <p:cNvPr id="27" name="Text Placeholder 2">
            <a:extLst>
              <a:ext uri="{FF2B5EF4-FFF2-40B4-BE49-F238E27FC236}">
                <a16:creationId xmlns:a16="http://schemas.microsoft.com/office/drawing/2014/main" id="{3C89AD31-EDB3-409A-BB3D-9A2263EA5F9E}"/>
              </a:ext>
            </a:extLst>
          </p:cNvPr>
          <p:cNvSpPr>
            <a:spLocks noGrp="1"/>
          </p:cNvSpPr>
          <p:nvPr>
            <p:ph type="body" idx="45" hasCustomPrompt="1"/>
          </p:nvPr>
        </p:nvSpPr>
        <p:spPr>
          <a:xfrm>
            <a:off x="2869583" y="4101739"/>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0" name="Text Placeholder 2">
            <a:extLst>
              <a:ext uri="{FF2B5EF4-FFF2-40B4-BE49-F238E27FC236}">
                <a16:creationId xmlns:a16="http://schemas.microsoft.com/office/drawing/2014/main" id="{5ECE7C29-B0CF-4459-9010-99944A9D372B}"/>
              </a:ext>
            </a:extLst>
          </p:cNvPr>
          <p:cNvSpPr>
            <a:spLocks noGrp="1"/>
          </p:cNvSpPr>
          <p:nvPr>
            <p:ph type="body" idx="46" hasCustomPrompt="1"/>
          </p:nvPr>
        </p:nvSpPr>
        <p:spPr>
          <a:xfrm>
            <a:off x="2869583" y="4463100"/>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33" name="Text Placeholder 2">
            <a:extLst>
              <a:ext uri="{FF2B5EF4-FFF2-40B4-BE49-F238E27FC236}">
                <a16:creationId xmlns:a16="http://schemas.microsoft.com/office/drawing/2014/main" id="{FAA503CE-740E-471A-BE66-70EF1E5ED0DF}"/>
              </a:ext>
            </a:extLst>
          </p:cNvPr>
          <p:cNvSpPr>
            <a:spLocks noGrp="1"/>
          </p:cNvSpPr>
          <p:nvPr>
            <p:ph type="body" idx="47" hasCustomPrompt="1"/>
          </p:nvPr>
        </p:nvSpPr>
        <p:spPr>
          <a:xfrm>
            <a:off x="4874046" y="4106224"/>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4" name="Text Placeholder 2">
            <a:extLst>
              <a:ext uri="{FF2B5EF4-FFF2-40B4-BE49-F238E27FC236}">
                <a16:creationId xmlns:a16="http://schemas.microsoft.com/office/drawing/2014/main" id="{8ABC95E5-FC26-42BE-B500-AFB5F7AA358F}"/>
              </a:ext>
            </a:extLst>
          </p:cNvPr>
          <p:cNvSpPr>
            <a:spLocks noGrp="1"/>
          </p:cNvSpPr>
          <p:nvPr>
            <p:ph type="body" idx="48" hasCustomPrompt="1"/>
          </p:nvPr>
        </p:nvSpPr>
        <p:spPr>
          <a:xfrm>
            <a:off x="4874046" y="4467585"/>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36" name="Text Placeholder 2">
            <a:extLst>
              <a:ext uri="{FF2B5EF4-FFF2-40B4-BE49-F238E27FC236}">
                <a16:creationId xmlns:a16="http://schemas.microsoft.com/office/drawing/2014/main" id="{E3D6BF30-B139-4A44-8D70-E8B58153D59D}"/>
              </a:ext>
            </a:extLst>
          </p:cNvPr>
          <p:cNvSpPr>
            <a:spLocks noGrp="1"/>
          </p:cNvSpPr>
          <p:nvPr>
            <p:ph type="body" idx="49" hasCustomPrompt="1"/>
          </p:nvPr>
        </p:nvSpPr>
        <p:spPr>
          <a:xfrm>
            <a:off x="862258" y="5110152"/>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id="{EDC5F966-21F2-4236-8AE2-F83B8916800F}"/>
              </a:ext>
            </a:extLst>
          </p:cNvPr>
          <p:cNvSpPr>
            <a:spLocks noGrp="1"/>
          </p:cNvSpPr>
          <p:nvPr>
            <p:ph type="body" idx="50" hasCustomPrompt="1"/>
          </p:nvPr>
        </p:nvSpPr>
        <p:spPr>
          <a:xfrm>
            <a:off x="862258" y="5471513"/>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39" name="Text Placeholder 2">
            <a:extLst>
              <a:ext uri="{FF2B5EF4-FFF2-40B4-BE49-F238E27FC236}">
                <a16:creationId xmlns:a16="http://schemas.microsoft.com/office/drawing/2014/main" id="{F9094085-3B39-4A4F-B421-083BD603E089}"/>
              </a:ext>
            </a:extLst>
          </p:cNvPr>
          <p:cNvSpPr>
            <a:spLocks noGrp="1"/>
          </p:cNvSpPr>
          <p:nvPr>
            <p:ph type="body" idx="51" hasCustomPrompt="1"/>
          </p:nvPr>
        </p:nvSpPr>
        <p:spPr>
          <a:xfrm>
            <a:off x="2869583" y="5110152"/>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id="{E87EE246-B30D-4246-BBE0-0BC8EBA99255}"/>
              </a:ext>
            </a:extLst>
          </p:cNvPr>
          <p:cNvSpPr>
            <a:spLocks noGrp="1"/>
          </p:cNvSpPr>
          <p:nvPr>
            <p:ph type="body" idx="52" hasCustomPrompt="1"/>
          </p:nvPr>
        </p:nvSpPr>
        <p:spPr>
          <a:xfrm>
            <a:off x="2869583" y="5471513"/>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42" name="Text Placeholder 2">
            <a:extLst>
              <a:ext uri="{FF2B5EF4-FFF2-40B4-BE49-F238E27FC236}">
                <a16:creationId xmlns:a16="http://schemas.microsoft.com/office/drawing/2014/main" id="{72833A53-1031-4E59-BB69-C21555C45940}"/>
              </a:ext>
            </a:extLst>
          </p:cNvPr>
          <p:cNvSpPr>
            <a:spLocks noGrp="1"/>
          </p:cNvSpPr>
          <p:nvPr>
            <p:ph type="body" idx="53" hasCustomPrompt="1"/>
          </p:nvPr>
        </p:nvSpPr>
        <p:spPr>
          <a:xfrm>
            <a:off x="4874046" y="5114637"/>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id="{6898A319-33AA-48F0-9D9D-2196528CD257}"/>
              </a:ext>
            </a:extLst>
          </p:cNvPr>
          <p:cNvSpPr>
            <a:spLocks noGrp="1"/>
          </p:cNvSpPr>
          <p:nvPr>
            <p:ph type="body" idx="54" hasCustomPrompt="1"/>
          </p:nvPr>
        </p:nvSpPr>
        <p:spPr>
          <a:xfrm>
            <a:off x="4874046" y="5475998"/>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28" name="Rectangle 25" descr="Rectangle shape">
            <a:extLst>
              <a:ext uri="{FF2B5EF4-FFF2-40B4-BE49-F238E27FC236}">
                <a16:creationId xmlns:a16="http://schemas.microsoft.com/office/drawing/2014/main" id="{536DDC95-2245-400E-87D9-78ACE3EB0369}"/>
              </a:ext>
            </a:extLst>
          </p:cNvPr>
          <p:cNvSpPr/>
          <p:nvPr userDrawn="1"/>
        </p:nvSpPr>
        <p:spPr>
          <a:xfrm>
            <a:off x="1" y="2374094"/>
            <a:ext cx="3042204"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660085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and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Title 1">
            <a:extLst>
              <a:ext uri="{FF2B5EF4-FFF2-40B4-BE49-F238E27FC236}">
                <a16:creationId xmlns:a16="http://schemas.microsoft.com/office/drawing/2014/main" id="{17D975D9-06B9-4C78-AD70-6CDDD65987DA}"/>
              </a:ext>
            </a:extLst>
          </p:cNvPr>
          <p:cNvSpPr>
            <a:spLocks noGrp="1"/>
          </p:cNvSpPr>
          <p:nvPr>
            <p:ph type="title" hasCustomPrompt="1"/>
          </p:nvPr>
        </p:nvSpPr>
        <p:spPr>
          <a:xfrm>
            <a:off x="6096000" y="1404545"/>
            <a:ext cx="5267789" cy="1325563"/>
          </a:xfrm>
        </p:spPr>
        <p:txBody>
          <a:bodyPr lIns="0" tIns="0" rIns="0" bIns="0" anchor="b" anchorCtr="0">
            <a:normAutofit/>
          </a:bodyPr>
          <a:lstStyle>
            <a:lvl1pPr>
              <a:defRPr sz="3600" b="1"/>
            </a:lvl1pPr>
          </a:lstStyle>
          <a:p>
            <a:r>
              <a:rPr lang="en-US" noProof="0"/>
              <a:t>CLICK TO EDIT MASTER TITLE</a:t>
            </a:r>
          </a:p>
        </p:txBody>
      </p:sp>
      <p:sp>
        <p:nvSpPr>
          <p:cNvPr id="20" name="Text Placeholder 2">
            <a:extLst>
              <a:ext uri="{FF2B5EF4-FFF2-40B4-BE49-F238E27FC236}">
                <a16:creationId xmlns:a16="http://schemas.microsoft.com/office/drawing/2014/main" id="{F8424E24-3E04-4F28-8CE4-6A20781987A7}"/>
              </a:ext>
            </a:extLst>
          </p:cNvPr>
          <p:cNvSpPr>
            <a:spLocks noGrp="1"/>
          </p:cNvSpPr>
          <p:nvPr>
            <p:ph type="body" idx="1"/>
          </p:nvPr>
        </p:nvSpPr>
        <p:spPr>
          <a:xfrm>
            <a:off x="6094614" y="3148026"/>
            <a:ext cx="5276260" cy="539496"/>
          </a:xfrm>
        </p:spPr>
        <p:txBody>
          <a:bodyPr lIns="0" tIns="0" rIns="0" bIns="0" anchor="b">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Text Placeholder 2">
            <a:extLst>
              <a:ext uri="{FF2B5EF4-FFF2-40B4-BE49-F238E27FC236}">
                <a16:creationId xmlns:a16="http://schemas.microsoft.com/office/drawing/2014/main" id="{5AA4AD4A-8E8A-4E95-9E11-6FE9B001838A}"/>
              </a:ext>
            </a:extLst>
          </p:cNvPr>
          <p:cNvSpPr>
            <a:spLocks noGrp="1"/>
          </p:cNvSpPr>
          <p:nvPr>
            <p:ph type="body" idx="13"/>
          </p:nvPr>
        </p:nvSpPr>
        <p:spPr>
          <a:xfrm>
            <a:off x="5834740" y="3880032"/>
            <a:ext cx="5536134" cy="2025307"/>
          </a:xfrm>
        </p:spPr>
        <p:txBody>
          <a:bodyPr lIns="0" tIns="0" rIns="0" bIns="0" anchor="t" anchorCtr="0">
            <a:normAutofit/>
          </a:bodyPr>
          <a:lstStyle>
            <a:lvl1pPr marL="285750" indent="-285750">
              <a:spcBef>
                <a:spcPts val="600"/>
              </a:spcBef>
              <a:buClr>
                <a:schemeClr val="bg2"/>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2" name="Picture Placeholder 7">
            <a:extLst>
              <a:ext uri="{FF2B5EF4-FFF2-40B4-BE49-F238E27FC236}">
                <a16:creationId xmlns:a16="http://schemas.microsoft.com/office/drawing/2014/main" id="{D8E759F5-A035-4785-8820-32AD1B0FD021}"/>
              </a:ext>
            </a:extLst>
          </p:cNvPr>
          <p:cNvSpPr>
            <a:spLocks noGrp="1"/>
          </p:cNvSpPr>
          <p:nvPr>
            <p:ph type="pic" sz="quarter" idx="14"/>
          </p:nvPr>
        </p:nvSpPr>
        <p:spPr>
          <a:xfrm>
            <a:off x="0" y="0"/>
            <a:ext cx="5267325" cy="5829300"/>
          </a:xfrm>
        </p:spPr>
        <p:txBody>
          <a:bodyPr lIns="0" tIns="0" rIns="0" bIns="0" anchor="ctr" anchorCtr="0">
            <a:noAutofit/>
          </a:bodyPr>
          <a:lstStyle>
            <a:lvl1pPr marL="0" indent="0" algn="ctr">
              <a:buNone/>
              <a:defRPr sz="1800"/>
            </a:lvl1pPr>
          </a:lstStyle>
          <a:p>
            <a:r>
              <a:rPr lang="en-US" noProof="0"/>
              <a:t>Click icon to add picture</a:t>
            </a:r>
            <a:endParaRPr lang="en-US" noProof="0" dirty="0"/>
          </a:p>
        </p:txBody>
      </p:sp>
      <p:sp>
        <p:nvSpPr>
          <p:cNvPr id="23" name="Picture Placeholder 13">
            <a:extLst>
              <a:ext uri="{FF2B5EF4-FFF2-40B4-BE49-F238E27FC236}">
                <a16:creationId xmlns:a16="http://schemas.microsoft.com/office/drawing/2014/main" id="{027A9CD4-070D-43A3-88C7-FA9F42DA277C}"/>
              </a:ext>
            </a:extLst>
          </p:cNvPr>
          <p:cNvSpPr>
            <a:spLocks noGrp="1"/>
          </p:cNvSpPr>
          <p:nvPr>
            <p:ph type="pic" sz="quarter" idx="16"/>
          </p:nvPr>
        </p:nvSpPr>
        <p:spPr>
          <a:xfrm>
            <a:off x="9013409"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11" name="Rectangle 9" descr="Rectangle shape">
            <a:extLst>
              <a:ext uri="{FF2B5EF4-FFF2-40B4-BE49-F238E27FC236}">
                <a16:creationId xmlns:a16="http://schemas.microsoft.com/office/drawing/2014/main" id="{64F4FFEA-1C3D-4C3A-895A-590F2E29B849}"/>
              </a:ext>
            </a:extLst>
          </p:cNvPr>
          <p:cNvSpPr/>
          <p:nvPr userDrawn="1"/>
        </p:nvSpPr>
        <p:spPr>
          <a:xfrm>
            <a:off x="5267325" y="2815120"/>
            <a:ext cx="3232785"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859621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22" name="Прямоугольник 21">
            <a:extLst>
              <a:ext uri="{FF2B5EF4-FFF2-40B4-BE49-F238E27FC236}">
                <a16:creationId xmlns:a16="http://schemas.microsoft.com/office/drawing/2014/main" id="{59E029D3-A2D2-4959-AD45-2926DF4C67CC}"/>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Прямоугольник 2">
            <a:extLst>
              <a:ext uri="{FF2B5EF4-FFF2-40B4-BE49-F238E27FC236}">
                <a16:creationId xmlns:a16="http://schemas.microsoft.com/office/drawing/2014/main" id="{49A919AF-E573-4B3C-8E98-F501EABA1B1B}"/>
              </a:ext>
            </a:extLst>
          </p:cNvPr>
          <p:cNvSpPr/>
          <p:nvPr userDrawn="1"/>
        </p:nvSpPr>
        <p:spPr>
          <a:xfrm>
            <a:off x="4108011" y="765175"/>
            <a:ext cx="3990525" cy="175615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8" descr="Rectangle shape">
            <a:extLst>
              <a:ext uri="{FF2B5EF4-FFF2-40B4-BE49-F238E27FC236}">
                <a16:creationId xmlns:a16="http://schemas.microsoft.com/office/drawing/2014/main" id="{456AD312-1A1E-4043-B08C-1410D3EDEC27}"/>
              </a:ext>
            </a:extLst>
          </p:cNvPr>
          <p:cNvSpPr/>
          <p:nvPr userDrawn="1"/>
        </p:nvSpPr>
        <p:spPr>
          <a:xfrm>
            <a:off x="-1" y="5262290"/>
            <a:ext cx="12191999" cy="777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 name="Slide Number Placeholder 5">
            <a:extLst>
              <a:ext uri="{FF2B5EF4-FFF2-40B4-BE49-F238E27FC236}">
                <a16:creationId xmlns:a16="http://schemas.microsoft.com/office/drawing/2014/main" id="{ECEEB3FF-7F57-482E-BA1B-44AD9E95F077}"/>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12" name="Title 1">
            <a:extLst>
              <a:ext uri="{FF2B5EF4-FFF2-40B4-BE49-F238E27FC236}">
                <a16:creationId xmlns:a16="http://schemas.microsoft.com/office/drawing/2014/main" id="{0824308D-CE80-4FF7-81BB-AFBECF7EA2C0}"/>
              </a:ext>
            </a:extLst>
          </p:cNvPr>
          <p:cNvSpPr>
            <a:spLocks noGrp="1"/>
          </p:cNvSpPr>
          <p:nvPr>
            <p:ph type="title" hasCustomPrompt="1"/>
          </p:nvPr>
        </p:nvSpPr>
        <p:spPr>
          <a:xfrm>
            <a:off x="4093464" y="2521329"/>
            <a:ext cx="4005072" cy="2740961"/>
          </a:xfrm>
          <a:solidFill>
            <a:schemeClr val="tx1"/>
          </a:solidFill>
        </p:spPr>
        <p:txBody>
          <a:bodyPr tIns="72000" rIns="72000" bIns="792000" anchor="b">
            <a:normAutofit/>
          </a:bodyPr>
          <a:lstStyle>
            <a:lvl1pPr algn="ctr">
              <a:lnSpc>
                <a:spcPct val="85000"/>
              </a:lnSpc>
              <a:defRPr lang="ru-RU" sz="6000" b="1" kern="1200" dirty="0">
                <a:solidFill>
                  <a:schemeClr val="bg2"/>
                </a:solidFill>
                <a:latin typeface="+mj-lt"/>
                <a:ea typeface="+mn-ea"/>
                <a:cs typeface="+mn-cs"/>
              </a:defRPr>
            </a:lvl1pPr>
          </a:lstStyle>
          <a:p>
            <a:r>
              <a:rPr lang="en-US" noProof="0"/>
              <a:t>THANK</a:t>
            </a:r>
            <a:br>
              <a:rPr lang="en-US" noProof="0"/>
            </a:br>
            <a:r>
              <a:rPr lang="en-US" noProof="0"/>
              <a:t>YOU!</a:t>
            </a:r>
          </a:p>
        </p:txBody>
      </p:sp>
      <p:sp>
        <p:nvSpPr>
          <p:cNvPr id="14" name="Picture Placeholder 13">
            <a:extLst>
              <a:ext uri="{FF2B5EF4-FFF2-40B4-BE49-F238E27FC236}">
                <a16:creationId xmlns:a16="http://schemas.microsoft.com/office/drawing/2014/main" id="{2E46EE0C-8420-4BA8-9E2D-0780DB1E6509}"/>
              </a:ext>
            </a:extLst>
          </p:cNvPr>
          <p:cNvSpPr>
            <a:spLocks noGrp="1"/>
          </p:cNvSpPr>
          <p:nvPr>
            <p:ph type="pic" sz="quarter" idx="16"/>
          </p:nvPr>
        </p:nvSpPr>
        <p:spPr>
          <a:xfrm>
            <a:off x="4930140" y="1338610"/>
            <a:ext cx="2331720" cy="539496"/>
          </a:xfrm>
          <a:ln>
            <a:noFill/>
          </a:ln>
        </p:spPr>
        <p:txBody>
          <a:bodyPr anchor="ctr" anchorCtr="0">
            <a:noAutofit/>
          </a:bodyPr>
          <a:lstStyle>
            <a:lvl1pPr marL="0" indent="0" algn="ctr">
              <a:buNone/>
              <a:defRPr sz="1400">
                <a:solidFill>
                  <a:schemeClr val="bg2"/>
                </a:solidFill>
              </a:defRPr>
            </a:lvl1pPr>
          </a:lstStyle>
          <a:p>
            <a:r>
              <a:rPr lang="en-US" noProof="0"/>
              <a:t>Click icon to add picture</a:t>
            </a:r>
            <a:endParaRPr lang="en-US" noProof="0" dirty="0"/>
          </a:p>
        </p:txBody>
      </p:sp>
      <p:sp>
        <p:nvSpPr>
          <p:cNvPr id="5" name="Text Placeholder 4">
            <a:extLst>
              <a:ext uri="{FF2B5EF4-FFF2-40B4-BE49-F238E27FC236}">
                <a16:creationId xmlns:a16="http://schemas.microsoft.com/office/drawing/2014/main" id="{181ACAC3-4604-4C09-A60E-353A71E93E1A}"/>
              </a:ext>
            </a:extLst>
          </p:cNvPr>
          <p:cNvSpPr>
            <a:spLocks noGrp="1"/>
          </p:cNvSpPr>
          <p:nvPr>
            <p:ph type="body" sz="quarter" idx="17" hasCustomPrompt="1"/>
          </p:nvPr>
        </p:nvSpPr>
        <p:spPr>
          <a:xfrm>
            <a:off x="4618038" y="4541163"/>
            <a:ext cx="3038475" cy="590550"/>
          </a:xfrm>
        </p:spPr>
        <p:txBody>
          <a:bodyPr/>
          <a:lstStyle>
            <a:lvl1pPr marL="0" indent="0" algn="ctr">
              <a:buNone/>
              <a:defRPr b="1" i="0">
                <a:solidFill>
                  <a:schemeClr val="bg1"/>
                </a:solidFill>
              </a:defRPr>
            </a:lvl1pPr>
          </a:lstStyle>
          <a:p>
            <a:pPr lvl="0"/>
            <a:r>
              <a:rPr lang="en-US" noProof="0"/>
              <a:t>August Bergqvist</a:t>
            </a:r>
          </a:p>
        </p:txBody>
      </p:sp>
      <p:sp>
        <p:nvSpPr>
          <p:cNvPr id="13" name="Text Placeholder 12">
            <a:extLst>
              <a:ext uri="{FF2B5EF4-FFF2-40B4-BE49-F238E27FC236}">
                <a16:creationId xmlns:a16="http://schemas.microsoft.com/office/drawing/2014/main" id="{67AD3B8E-A11F-4EAE-94E5-5A918EEFB778}"/>
              </a:ext>
            </a:extLst>
          </p:cNvPr>
          <p:cNvSpPr>
            <a:spLocks noGrp="1"/>
          </p:cNvSpPr>
          <p:nvPr>
            <p:ph type="body" sz="quarter" idx="15" hasCustomPrompt="1"/>
          </p:nvPr>
        </p:nvSpPr>
        <p:spPr>
          <a:xfrm>
            <a:off x="1078557" y="5378325"/>
            <a:ext cx="1800225" cy="280988"/>
          </a:xfrm>
        </p:spPr>
        <p:txBody>
          <a:bodyPr lIns="0" tIns="0" rIns="0" bIns="0" anchor="ctr" anchorCtr="0">
            <a:noAutofit/>
          </a:bodyPr>
          <a:lstStyle>
            <a:lvl1pPr marL="0" indent="0">
              <a:buNone/>
              <a:defRPr sz="1800" b="1" i="1">
                <a:solidFill>
                  <a:schemeClr val="tx2"/>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noProof="0"/>
              <a:t>Phone:</a:t>
            </a:r>
          </a:p>
        </p:txBody>
      </p:sp>
      <p:sp>
        <p:nvSpPr>
          <p:cNvPr id="15" name="Text Placeholder 16">
            <a:extLst>
              <a:ext uri="{FF2B5EF4-FFF2-40B4-BE49-F238E27FC236}">
                <a16:creationId xmlns:a16="http://schemas.microsoft.com/office/drawing/2014/main" id="{4C7CDA87-1949-494C-94DB-E50024738431}"/>
              </a:ext>
            </a:extLst>
          </p:cNvPr>
          <p:cNvSpPr>
            <a:spLocks noGrp="1"/>
          </p:cNvSpPr>
          <p:nvPr>
            <p:ph type="body" sz="quarter" idx="18" hasCustomPrompt="1"/>
          </p:nvPr>
        </p:nvSpPr>
        <p:spPr>
          <a:xfrm>
            <a:off x="1078557" y="5658102"/>
            <a:ext cx="2858011" cy="280109"/>
          </a:xfrm>
        </p:spPr>
        <p:txBody>
          <a:bodyPr lIns="0" tIns="0" rIns="0" bIns="0">
            <a:noAutofit/>
          </a:bodyPr>
          <a:lstStyle>
            <a:lvl1pPr marL="0" indent="0">
              <a:buNone/>
              <a:defRPr sz="2000" b="1">
                <a:solidFill>
                  <a:schemeClr val="tx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a:t>678-555-0177</a:t>
            </a:r>
          </a:p>
        </p:txBody>
      </p:sp>
      <p:sp>
        <p:nvSpPr>
          <p:cNvPr id="16" name="Text Placeholder 12">
            <a:extLst>
              <a:ext uri="{FF2B5EF4-FFF2-40B4-BE49-F238E27FC236}">
                <a16:creationId xmlns:a16="http://schemas.microsoft.com/office/drawing/2014/main" id="{8D20ADC7-EE42-4D0E-B17A-883FE693D6CF}"/>
              </a:ext>
            </a:extLst>
          </p:cNvPr>
          <p:cNvSpPr>
            <a:spLocks noGrp="1"/>
          </p:cNvSpPr>
          <p:nvPr>
            <p:ph type="body" sz="quarter" idx="19" hasCustomPrompt="1"/>
          </p:nvPr>
        </p:nvSpPr>
        <p:spPr>
          <a:xfrm>
            <a:off x="4108011" y="5377934"/>
            <a:ext cx="1800225" cy="280988"/>
          </a:xfrm>
        </p:spPr>
        <p:txBody>
          <a:bodyPr lIns="0" tIns="0" rIns="0" bIns="0" anchor="ctr" anchorCtr="0">
            <a:noAutofit/>
          </a:bodyPr>
          <a:lstStyle>
            <a:lvl1pPr marL="0" indent="0">
              <a:buNone/>
              <a:defRPr sz="1800" b="1" i="1">
                <a:solidFill>
                  <a:schemeClr val="tx2"/>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noProof="0"/>
              <a:t>Email:</a:t>
            </a:r>
          </a:p>
        </p:txBody>
      </p:sp>
      <p:sp>
        <p:nvSpPr>
          <p:cNvPr id="17" name="Text Placeholder 16">
            <a:extLst>
              <a:ext uri="{FF2B5EF4-FFF2-40B4-BE49-F238E27FC236}">
                <a16:creationId xmlns:a16="http://schemas.microsoft.com/office/drawing/2014/main" id="{AD9FFFDD-8708-4CDD-974F-8A022BB26AA5}"/>
              </a:ext>
            </a:extLst>
          </p:cNvPr>
          <p:cNvSpPr>
            <a:spLocks noGrp="1"/>
          </p:cNvSpPr>
          <p:nvPr>
            <p:ph type="body" sz="quarter" idx="20" hasCustomPrompt="1"/>
          </p:nvPr>
        </p:nvSpPr>
        <p:spPr>
          <a:xfrm>
            <a:off x="4108011" y="5657711"/>
            <a:ext cx="3684587" cy="280500"/>
          </a:xfrm>
        </p:spPr>
        <p:txBody>
          <a:bodyPr lIns="0" tIns="0" rIns="0" bIns="0">
            <a:noAutofit/>
          </a:bodyPr>
          <a:lstStyle>
            <a:lvl1pPr marL="0" indent="0">
              <a:buNone/>
              <a:defRPr sz="2000" b="1">
                <a:solidFill>
                  <a:schemeClr val="tx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a:t>bergqvist@vanarsdelltd.com</a:t>
            </a:r>
          </a:p>
        </p:txBody>
      </p:sp>
      <p:sp>
        <p:nvSpPr>
          <p:cNvPr id="18" name="Text Placeholder 12">
            <a:extLst>
              <a:ext uri="{FF2B5EF4-FFF2-40B4-BE49-F238E27FC236}">
                <a16:creationId xmlns:a16="http://schemas.microsoft.com/office/drawing/2014/main" id="{CDE37318-4A32-4233-997C-CE244B16F5A1}"/>
              </a:ext>
            </a:extLst>
          </p:cNvPr>
          <p:cNvSpPr>
            <a:spLocks noGrp="1"/>
          </p:cNvSpPr>
          <p:nvPr>
            <p:ph type="body" sz="quarter" idx="21" hasCustomPrompt="1"/>
          </p:nvPr>
        </p:nvSpPr>
        <p:spPr>
          <a:xfrm>
            <a:off x="8098536" y="5377934"/>
            <a:ext cx="1800225" cy="280988"/>
          </a:xfrm>
        </p:spPr>
        <p:txBody>
          <a:bodyPr lIns="0" tIns="0" rIns="0" bIns="0" anchor="ctr" anchorCtr="0">
            <a:noAutofit/>
          </a:bodyPr>
          <a:lstStyle>
            <a:lvl1pPr marL="0" indent="0">
              <a:buNone/>
              <a:defRPr sz="1800" b="1" i="1">
                <a:solidFill>
                  <a:schemeClr val="tx2"/>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noProof="0"/>
              <a:t>Website:</a:t>
            </a:r>
          </a:p>
        </p:txBody>
      </p:sp>
      <p:sp>
        <p:nvSpPr>
          <p:cNvPr id="19" name="Text Placeholder 16">
            <a:extLst>
              <a:ext uri="{FF2B5EF4-FFF2-40B4-BE49-F238E27FC236}">
                <a16:creationId xmlns:a16="http://schemas.microsoft.com/office/drawing/2014/main" id="{1F818617-24CC-4E07-ABE4-A23E89FC13DE}"/>
              </a:ext>
            </a:extLst>
          </p:cNvPr>
          <p:cNvSpPr>
            <a:spLocks noGrp="1"/>
          </p:cNvSpPr>
          <p:nvPr>
            <p:ph type="body" sz="quarter" idx="22" hasCustomPrompt="1"/>
          </p:nvPr>
        </p:nvSpPr>
        <p:spPr>
          <a:xfrm>
            <a:off x="8098536" y="5657711"/>
            <a:ext cx="3240000" cy="280500"/>
          </a:xfrm>
        </p:spPr>
        <p:txBody>
          <a:bodyPr lIns="0" tIns="0" rIns="0" bIns="0">
            <a:noAutofit/>
          </a:bodyPr>
          <a:lstStyle>
            <a:lvl1pPr marL="0" indent="0">
              <a:buNone/>
              <a:defRPr sz="2000" b="1">
                <a:solidFill>
                  <a:schemeClr val="tx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a:t>www.vanasdelltd.com</a:t>
            </a:r>
          </a:p>
        </p:txBody>
      </p:sp>
      <p:sp>
        <p:nvSpPr>
          <p:cNvPr id="21" name="Rectangle 12" descr="Rectangle shape">
            <a:extLst>
              <a:ext uri="{FF2B5EF4-FFF2-40B4-BE49-F238E27FC236}">
                <a16:creationId xmlns:a16="http://schemas.microsoft.com/office/drawing/2014/main" id="{F63A6226-0829-4BFB-805E-8B463D763BD0}"/>
              </a:ext>
            </a:extLst>
          </p:cNvPr>
          <p:cNvSpPr/>
          <p:nvPr userDrawn="1"/>
        </p:nvSpPr>
        <p:spPr>
          <a:xfrm>
            <a:off x="4760495" y="2320161"/>
            <a:ext cx="7431505"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05739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A7B528C4-392E-41C2-861C-D3DC218489B8}"/>
              </a:ext>
            </a:extLst>
          </p:cNvPr>
          <p:cNvSpPr/>
          <p:nvPr userDrawn="1"/>
        </p:nvSpPr>
        <p:spPr>
          <a:xfrm>
            <a:off x="3919728" y="1"/>
            <a:ext cx="4352544" cy="22997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7">
            <a:extLst>
              <a:ext uri="{FF2B5EF4-FFF2-40B4-BE49-F238E27FC236}">
                <a16:creationId xmlns:a16="http://schemas.microsoft.com/office/drawing/2014/main" id="{BDF13B40-70E6-4C5A-858B-DC39631DE0F6}"/>
              </a:ext>
            </a:extLst>
          </p:cNvPr>
          <p:cNvSpPr>
            <a:spLocks noGrp="1"/>
          </p:cNvSpPr>
          <p:nvPr>
            <p:ph type="pic" sz="quarter" idx="17"/>
          </p:nvPr>
        </p:nvSpPr>
        <p:spPr>
          <a:xfrm>
            <a:off x="0" y="2299716"/>
            <a:ext cx="11352213" cy="3758184"/>
          </a:xfrm>
        </p:spPr>
        <p:txBody>
          <a:bodyPr tIns="756000" rIns="72000" anchor="ctr" anchorCtr="0">
            <a:normAutofit/>
          </a:bodyPr>
          <a:lstStyle>
            <a:lvl1pPr marL="0" indent="0" algn="ctr">
              <a:buNone/>
              <a:defRPr sz="1800"/>
            </a:lvl1pPr>
          </a:lstStyle>
          <a:p>
            <a:r>
              <a:rPr lang="en-US" noProof="0"/>
              <a:t>Click icon to add picture</a:t>
            </a: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3919728" y="0"/>
            <a:ext cx="4352544" cy="2299716"/>
          </a:xfrm>
          <a:noFill/>
        </p:spPr>
        <p:txBody>
          <a:bodyPr lIns="0" tIns="684000" rIns="0" bIns="0" anchor="t" anchorCtr="0">
            <a:normAutofit/>
          </a:bodyPr>
          <a:lstStyle>
            <a:lvl1pPr marL="0" algn="ct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9" name="Rectangle 8" descr="Rectangle shape">
            <a:extLst>
              <a:ext uri="{FF2B5EF4-FFF2-40B4-BE49-F238E27FC236}">
                <a16:creationId xmlns:a16="http://schemas.microsoft.com/office/drawing/2014/main" id="{7427677C-C3DE-49C7-84BE-71D9DB22D7F2}"/>
              </a:ext>
            </a:extLst>
          </p:cNvPr>
          <p:cNvSpPr/>
          <p:nvPr userDrawn="1"/>
        </p:nvSpPr>
        <p:spPr>
          <a:xfrm>
            <a:off x="4868562" y="1548553"/>
            <a:ext cx="7323438"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817177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eedback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3256085" y="707217"/>
            <a:ext cx="5679831" cy="606677"/>
          </a:xfrm>
        </p:spPr>
        <p:txBody>
          <a:bodyPr lIns="0" tIns="0" rIns="0" bIns="0" anchor="t" anchorCtr="0">
            <a:normAutofit/>
          </a:bodyPr>
          <a:lstStyle>
            <a:lvl1pPr marL="0" algn="ctr"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35" name="Picture Placeholder 7">
            <a:extLst>
              <a:ext uri="{FF2B5EF4-FFF2-40B4-BE49-F238E27FC236}">
                <a16:creationId xmlns:a16="http://schemas.microsoft.com/office/drawing/2014/main" id="{152EDA90-0CC6-4B73-9282-68EB15F1A49D}"/>
              </a:ext>
            </a:extLst>
          </p:cNvPr>
          <p:cNvSpPr>
            <a:spLocks noGrp="1"/>
          </p:cNvSpPr>
          <p:nvPr>
            <p:ph type="pic" sz="quarter" idx="50"/>
          </p:nvPr>
        </p:nvSpPr>
        <p:spPr>
          <a:xfrm>
            <a:off x="838200" y="4808540"/>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6" name="Text Placeholder 17">
            <a:extLst>
              <a:ext uri="{FF2B5EF4-FFF2-40B4-BE49-F238E27FC236}">
                <a16:creationId xmlns:a16="http://schemas.microsoft.com/office/drawing/2014/main" id="{CB94CB14-CAFC-4576-85C2-5FE8C5FAC866}"/>
              </a:ext>
            </a:extLst>
          </p:cNvPr>
          <p:cNvSpPr>
            <a:spLocks noGrp="1"/>
          </p:cNvSpPr>
          <p:nvPr>
            <p:ph type="body" sz="quarter" idx="20" hasCustomPrompt="1"/>
          </p:nvPr>
        </p:nvSpPr>
        <p:spPr>
          <a:xfrm>
            <a:off x="1921253" y="4732171"/>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1 Name</a:t>
            </a:r>
          </a:p>
        </p:txBody>
      </p:sp>
      <p:sp>
        <p:nvSpPr>
          <p:cNvPr id="57" name="Text Placeholder 17">
            <a:extLst>
              <a:ext uri="{FF2B5EF4-FFF2-40B4-BE49-F238E27FC236}">
                <a16:creationId xmlns:a16="http://schemas.microsoft.com/office/drawing/2014/main" id="{E2FAB85F-45F7-47E2-AB0A-6B37853139DD}"/>
              </a:ext>
            </a:extLst>
          </p:cNvPr>
          <p:cNvSpPr>
            <a:spLocks noGrp="1"/>
          </p:cNvSpPr>
          <p:nvPr>
            <p:ph type="body" sz="quarter" idx="21" hasCustomPrompt="1"/>
          </p:nvPr>
        </p:nvSpPr>
        <p:spPr>
          <a:xfrm>
            <a:off x="1922832" y="5118130"/>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58" name="Picture Placeholder 7">
            <a:extLst>
              <a:ext uri="{FF2B5EF4-FFF2-40B4-BE49-F238E27FC236}">
                <a16:creationId xmlns:a16="http://schemas.microsoft.com/office/drawing/2014/main" id="{9D546B0D-E7A6-4E09-A1E7-4D5FFF42AB7E}"/>
              </a:ext>
            </a:extLst>
          </p:cNvPr>
          <p:cNvSpPr>
            <a:spLocks noGrp="1"/>
          </p:cNvSpPr>
          <p:nvPr>
            <p:ph type="pic" sz="quarter" idx="51"/>
          </p:nvPr>
        </p:nvSpPr>
        <p:spPr>
          <a:xfrm>
            <a:off x="7977409" y="4808540"/>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9" name="Text Placeholder 17">
            <a:extLst>
              <a:ext uri="{FF2B5EF4-FFF2-40B4-BE49-F238E27FC236}">
                <a16:creationId xmlns:a16="http://schemas.microsoft.com/office/drawing/2014/main" id="{BB7C7924-7CD4-4A42-9820-18C41FD7256C}"/>
              </a:ext>
            </a:extLst>
          </p:cNvPr>
          <p:cNvSpPr>
            <a:spLocks noGrp="1"/>
          </p:cNvSpPr>
          <p:nvPr>
            <p:ph type="body" sz="quarter" idx="52" hasCustomPrompt="1"/>
          </p:nvPr>
        </p:nvSpPr>
        <p:spPr>
          <a:xfrm>
            <a:off x="9060462" y="4732171"/>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3 Name</a:t>
            </a:r>
          </a:p>
        </p:txBody>
      </p:sp>
      <p:sp>
        <p:nvSpPr>
          <p:cNvPr id="60" name="Text Placeholder 17">
            <a:extLst>
              <a:ext uri="{FF2B5EF4-FFF2-40B4-BE49-F238E27FC236}">
                <a16:creationId xmlns:a16="http://schemas.microsoft.com/office/drawing/2014/main" id="{16EDFFF7-6CB3-47B7-B8FF-4AD51EBB5F14}"/>
              </a:ext>
            </a:extLst>
          </p:cNvPr>
          <p:cNvSpPr>
            <a:spLocks noGrp="1"/>
          </p:cNvSpPr>
          <p:nvPr>
            <p:ph type="body" sz="quarter" idx="53" hasCustomPrompt="1"/>
          </p:nvPr>
        </p:nvSpPr>
        <p:spPr>
          <a:xfrm>
            <a:off x="9062041" y="5118130"/>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61" name="Picture Placeholder 7">
            <a:extLst>
              <a:ext uri="{FF2B5EF4-FFF2-40B4-BE49-F238E27FC236}">
                <a16:creationId xmlns:a16="http://schemas.microsoft.com/office/drawing/2014/main" id="{998C45EE-D467-409F-8315-0F7C3F55116A}"/>
              </a:ext>
            </a:extLst>
          </p:cNvPr>
          <p:cNvSpPr>
            <a:spLocks noGrp="1"/>
          </p:cNvSpPr>
          <p:nvPr>
            <p:ph type="pic" sz="quarter" idx="54"/>
          </p:nvPr>
        </p:nvSpPr>
        <p:spPr>
          <a:xfrm>
            <a:off x="4403916" y="4808540"/>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63" name="Text Placeholder 17">
            <a:extLst>
              <a:ext uri="{FF2B5EF4-FFF2-40B4-BE49-F238E27FC236}">
                <a16:creationId xmlns:a16="http://schemas.microsoft.com/office/drawing/2014/main" id="{A51F22CB-38F0-4351-97D5-2D8EAFB4F3D6}"/>
              </a:ext>
            </a:extLst>
          </p:cNvPr>
          <p:cNvSpPr>
            <a:spLocks noGrp="1"/>
          </p:cNvSpPr>
          <p:nvPr>
            <p:ph type="body" sz="quarter" idx="55" hasCustomPrompt="1"/>
          </p:nvPr>
        </p:nvSpPr>
        <p:spPr>
          <a:xfrm>
            <a:off x="5486969" y="4732171"/>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2 Name</a:t>
            </a:r>
          </a:p>
        </p:txBody>
      </p:sp>
      <p:sp>
        <p:nvSpPr>
          <p:cNvPr id="64" name="Text Placeholder 17">
            <a:extLst>
              <a:ext uri="{FF2B5EF4-FFF2-40B4-BE49-F238E27FC236}">
                <a16:creationId xmlns:a16="http://schemas.microsoft.com/office/drawing/2014/main" id="{A766E770-E9C2-42A0-B447-1B804F2A2F8D}"/>
              </a:ext>
            </a:extLst>
          </p:cNvPr>
          <p:cNvSpPr>
            <a:spLocks noGrp="1"/>
          </p:cNvSpPr>
          <p:nvPr>
            <p:ph type="body" sz="quarter" idx="56" hasCustomPrompt="1"/>
          </p:nvPr>
        </p:nvSpPr>
        <p:spPr>
          <a:xfrm>
            <a:off x="5488548" y="5118130"/>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65" name="Text Placeholder 8">
            <a:extLst>
              <a:ext uri="{FF2B5EF4-FFF2-40B4-BE49-F238E27FC236}">
                <a16:creationId xmlns:a16="http://schemas.microsoft.com/office/drawing/2014/main" id="{1174E98C-B520-4B09-B2E4-AA73B46C63D5}"/>
              </a:ext>
            </a:extLst>
          </p:cNvPr>
          <p:cNvSpPr>
            <a:spLocks noGrp="1"/>
          </p:cNvSpPr>
          <p:nvPr>
            <p:ph type="body" sz="quarter" idx="13"/>
          </p:nvPr>
        </p:nvSpPr>
        <p:spPr>
          <a:xfrm>
            <a:off x="838200" y="1865313"/>
            <a:ext cx="3529013" cy="2578100"/>
          </a:xfrm>
          <a:solidFill>
            <a:schemeClr val="accent1">
              <a:alpha val="50000"/>
            </a:schemeClr>
          </a:solidFill>
        </p:spPr>
        <p:txBody>
          <a:bodyPr lIns="288000" tIns="288000" rIns="288000" bIns="288000">
            <a:normAutofit/>
          </a:bodyPr>
          <a:lstStyle>
            <a:lvl1pPr marL="0" indent="0">
              <a:buNone/>
              <a:defRPr sz="1400" i="0">
                <a:solidFill>
                  <a:schemeClr val="tx2"/>
                </a:solidFill>
              </a:defRPr>
            </a:lvl1pPr>
            <a:lvl2pPr marL="457200" indent="0">
              <a:buNone/>
              <a:defRPr sz="1400" i="1">
                <a:solidFill>
                  <a:schemeClr val="tx2"/>
                </a:solidFill>
              </a:defRPr>
            </a:lvl2pPr>
            <a:lvl3pPr marL="914400" indent="0">
              <a:buNone/>
              <a:defRPr sz="1400" i="1">
                <a:solidFill>
                  <a:schemeClr val="tx2"/>
                </a:solidFill>
              </a:defRPr>
            </a:lvl3pPr>
            <a:lvl4pPr marL="1371600" indent="0">
              <a:buNone/>
              <a:defRPr sz="1400" i="1">
                <a:solidFill>
                  <a:schemeClr val="tx2"/>
                </a:solidFill>
              </a:defRPr>
            </a:lvl4pPr>
            <a:lvl5pPr marL="1828800" indent="0">
              <a:buNone/>
              <a:defRPr sz="1400" i="1">
                <a:solidFill>
                  <a:schemeClr val="tx2"/>
                </a:solidFill>
              </a:defRPr>
            </a:lvl5pPr>
          </a:lstStyle>
          <a:p>
            <a:pPr lvl="0"/>
            <a:r>
              <a:rPr lang="en-US" noProof="0"/>
              <a:t>Click to edit Master text styles</a:t>
            </a:r>
          </a:p>
        </p:txBody>
      </p:sp>
      <p:sp>
        <p:nvSpPr>
          <p:cNvPr id="66" name="Rectangle 65">
            <a:extLst>
              <a:ext uri="{FF2B5EF4-FFF2-40B4-BE49-F238E27FC236}">
                <a16:creationId xmlns:a16="http://schemas.microsoft.com/office/drawing/2014/main" id="{129C8CAB-8459-47A3-A66A-8D12B810225F}"/>
              </a:ext>
            </a:extLst>
          </p:cNvPr>
          <p:cNvSpPr/>
          <p:nvPr userDrawn="1"/>
        </p:nvSpPr>
        <p:spPr>
          <a:xfrm>
            <a:off x="4368002" y="2414016"/>
            <a:ext cx="3529011" cy="20299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7" name="Text Placeholder 11">
            <a:extLst>
              <a:ext uri="{FF2B5EF4-FFF2-40B4-BE49-F238E27FC236}">
                <a16:creationId xmlns:a16="http://schemas.microsoft.com/office/drawing/2014/main" id="{6F2EC285-6BFE-478F-A272-ED692974D92B}"/>
              </a:ext>
            </a:extLst>
          </p:cNvPr>
          <p:cNvSpPr>
            <a:spLocks noGrp="1"/>
          </p:cNvSpPr>
          <p:nvPr>
            <p:ph type="body" sz="quarter" idx="14"/>
          </p:nvPr>
        </p:nvSpPr>
        <p:spPr>
          <a:xfrm>
            <a:off x="4357688" y="2400300"/>
            <a:ext cx="3529012" cy="2043113"/>
          </a:xfrm>
        </p:spPr>
        <p:txBody>
          <a:bodyPr lIns="288000" tIns="288000" rIns="288000" bIns="288000"/>
          <a:lstStyle>
            <a:lvl1pPr marL="0" indent="0">
              <a:buNone/>
              <a:defRPr lang="en-US" sz="1400" i="0" kern="1200" dirty="0" smtClean="0">
                <a:solidFill>
                  <a:schemeClr val="tx2"/>
                </a:solidFill>
                <a:latin typeface="+mn-lt"/>
                <a:ea typeface="+mn-ea"/>
                <a:cs typeface="+mn-cs"/>
              </a:defRPr>
            </a:lvl1pPr>
            <a:lvl2pPr marL="457200" indent="0">
              <a:buNone/>
              <a:defRPr lang="en-US" sz="1400" i="1" kern="1200" dirty="0" smtClean="0">
                <a:solidFill>
                  <a:schemeClr val="tx2"/>
                </a:solidFill>
                <a:latin typeface="+mn-lt"/>
                <a:ea typeface="+mn-ea"/>
                <a:cs typeface="+mn-cs"/>
              </a:defRPr>
            </a:lvl2pPr>
            <a:lvl3pPr marL="914400" indent="0">
              <a:buNone/>
              <a:defRPr lang="en-US" sz="1400" i="1" kern="1200" dirty="0" smtClean="0">
                <a:solidFill>
                  <a:schemeClr val="tx2"/>
                </a:solidFill>
                <a:latin typeface="+mn-lt"/>
                <a:ea typeface="+mn-ea"/>
                <a:cs typeface="+mn-cs"/>
              </a:defRPr>
            </a:lvl3pPr>
            <a:lvl4pPr marL="1371600" indent="0">
              <a:buNone/>
              <a:defRPr lang="en-US" sz="1400" i="1" kern="1200" dirty="0" smtClean="0">
                <a:solidFill>
                  <a:schemeClr val="tx2"/>
                </a:solidFill>
                <a:latin typeface="+mn-lt"/>
                <a:ea typeface="+mn-ea"/>
                <a:cs typeface="+mn-cs"/>
              </a:defRPr>
            </a:lvl4pPr>
            <a:lvl5pPr marL="1828800" indent="0">
              <a:buNone/>
              <a:defRPr lang="ru-RU" sz="1400" i="1" kern="1200" dirty="0">
                <a:solidFill>
                  <a:schemeClr val="tx2"/>
                </a:solidFill>
                <a:latin typeface="+mn-lt"/>
                <a:ea typeface="+mn-ea"/>
                <a:cs typeface="+mn-cs"/>
              </a:defRPr>
            </a:lvl5pPr>
          </a:lstStyle>
          <a:p>
            <a:pPr lvl="0"/>
            <a:r>
              <a:rPr lang="en-US" noProof="0"/>
              <a:t>Click to edit Master text styles</a:t>
            </a:r>
          </a:p>
        </p:txBody>
      </p:sp>
      <p:sp>
        <p:nvSpPr>
          <p:cNvPr id="68" name="Text Placeholder 8">
            <a:extLst>
              <a:ext uri="{FF2B5EF4-FFF2-40B4-BE49-F238E27FC236}">
                <a16:creationId xmlns:a16="http://schemas.microsoft.com/office/drawing/2014/main" id="{C67992FA-0F54-4DA6-AACA-039E6E09DB60}"/>
              </a:ext>
            </a:extLst>
          </p:cNvPr>
          <p:cNvSpPr>
            <a:spLocks noGrp="1"/>
          </p:cNvSpPr>
          <p:nvPr>
            <p:ph type="body" sz="quarter" idx="15"/>
          </p:nvPr>
        </p:nvSpPr>
        <p:spPr>
          <a:xfrm>
            <a:off x="7886700" y="2212277"/>
            <a:ext cx="3467102" cy="2231136"/>
          </a:xfrm>
          <a:solidFill>
            <a:schemeClr val="accent1">
              <a:alpha val="50000"/>
            </a:schemeClr>
          </a:solidFill>
        </p:spPr>
        <p:txBody>
          <a:bodyPr lIns="288000" tIns="288000" rIns="288000" bIns="288000">
            <a:normAutofit/>
          </a:bodyPr>
          <a:lstStyle>
            <a:lvl1pPr marL="0" indent="0">
              <a:buNone/>
              <a:defRPr sz="1400" i="0">
                <a:solidFill>
                  <a:schemeClr val="tx2"/>
                </a:solidFill>
              </a:defRPr>
            </a:lvl1pPr>
            <a:lvl2pPr marL="457200" indent="0">
              <a:buNone/>
              <a:defRPr sz="1400" i="1">
                <a:solidFill>
                  <a:schemeClr val="tx2"/>
                </a:solidFill>
              </a:defRPr>
            </a:lvl2pPr>
            <a:lvl3pPr marL="914400" indent="0">
              <a:buNone/>
              <a:defRPr sz="1400" i="1">
                <a:solidFill>
                  <a:schemeClr val="tx2"/>
                </a:solidFill>
              </a:defRPr>
            </a:lvl3pPr>
            <a:lvl4pPr marL="1371600" indent="0">
              <a:buNone/>
              <a:defRPr sz="1400" i="1">
                <a:solidFill>
                  <a:schemeClr val="tx2"/>
                </a:solidFill>
              </a:defRPr>
            </a:lvl4pPr>
            <a:lvl5pPr marL="1828800" indent="0">
              <a:buNone/>
              <a:defRPr sz="1400" i="1">
                <a:solidFill>
                  <a:schemeClr val="tx2"/>
                </a:solidFill>
              </a:defRPr>
            </a:lvl5pPr>
          </a:lstStyle>
          <a:p>
            <a:pPr lvl="0"/>
            <a:r>
              <a:rPr lang="en-US" noProof="0"/>
              <a:t>Click to edit Master text styles</a:t>
            </a:r>
          </a:p>
        </p:txBody>
      </p:sp>
      <p:sp>
        <p:nvSpPr>
          <p:cNvPr id="21" name="Rectangle 18" descr="Rectangle shape">
            <a:extLst>
              <a:ext uri="{FF2B5EF4-FFF2-40B4-BE49-F238E27FC236}">
                <a16:creationId xmlns:a16="http://schemas.microsoft.com/office/drawing/2014/main" id="{B791C558-0522-446C-B7FE-6CCCB2676E89}"/>
              </a:ext>
            </a:extLst>
          </p:cNvPr>
          <p:cNvSpPr/>
          <p:nvPr userDrawn="1"/>
        </p:nvSpPr>
        <p:spPr>
          <a:xfrm>
            <a:off x="4304523" y="1373103"/>
            <a:ext cx="7887478"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5810588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3636831"/>
            <a:ext cx="2939721" cy="1844288"/>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1" y="1851976"/>
            <a:ext cx="2962574"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6" name="Text Placeholder 17">
            <a:extLst>
              <a:ext uri="{FF2B5EF4-FFF2-40B4-BE49-F238E27FC236}">
                <a16:creationId xmlns:a16="http://schemas.microsoft.com/office/drawing/2014/main" id="{177BAD76-5C75-4FA2-B792-300193BDC997}"/>
              </a:ext>
            </a:extLst>
          </p:cNvPr>
          <p:cNvSpPr>
            <a:spLocks noGrp="1"/>
          </p:cNvSpPr>
          <p:nvPr>
            <p:ph type="body" sz="quarter" idx="25"/>
          </p:nvPr>
        </p:nvSpPr>
        <p:spPr>
          <a:xfrm>
            <a:off x="5267325" y="1588458"/>
            <a:ext cx="6084888" cy="2118127"/>
          </a:xfrm>
        </p:spPr>
        <p:txBody>
          <a:bodyPr>
            <a:noAutofit/>
          </a:bodyPr>
          <a:lstStyle>
            <a:lvl1pPr marL="0" indent="0" algn="l">
              <a:spcBef>
                <a:spcPts val="600"/>
              </a:spcBef>
              <a:buNone/>
              <a:defRPr sz="1400" b="0" i="0">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Click to edit Master text styles</a:t>
            </a:r>
          </a:p>
        </p:txBody>
      </p:sp>
      <p:sp>
        <p:nvSpPr>
          <p:cNvPr id="29" name="Text Placeholder 17">
            <a:extLst>
              <a:ext uri="{FF2B5EF4-FFF2-40B4-BE49-F238E27FC236}">
                <a16:creationId xmlns:a16="http://schemas.microsoft.com/office/drawing/2014/main" id="{AE2A9BB2-4A2A-49A1-8337-C26A0EC27E25}"/>
              </a:ext>
            </a:extLst>
          </p:cNvPr>
          <p:cNvSpPr>
            <a:spLocks noGrp="1"/>
          </p:cNvSpPr>
          <p:nvPr>
            <p:ph type="body" sz="quarter" idx="28"/>
          </p:nvPr>
        </p:nvSpPr>
        <p:spPr>
          <a:xfrm>
            <a:off x="5267325" y="3932556"/>
            <a:ext cx="6084888" cy="1548563"/>
          </a:xfrm>
        </p:spPr>
        <p:txBody>
          <a:bodyPr>
            <a:noAutofit/>
          </a:bodyPr>
          <a:lstStyle>
            <a:lvl1pPr marL="216000" indent="-216000" algn="l">
              <a:spcBef>
                <a:spcPts val="600"/>
              </a:spcBef>
              <a:buClr>
                <a:schemeClr val="accent1"/>
              </a:buClr>
              <a:buFont typeface="Wingdings" panose="05000000000000000000" pitchFamily="2" charset="2"/>
              <a:buChar char="§"/>
              <a:defRPr sz="1400" b="0" i="0">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Click to edit Master text styles</a:t>
            </a:r>
          </a:p>
        </p:txBody>
      </p:sp>
      <p:sp>
        <p:nvSpPr>
          <p:cNvPr id="13" name="Rectangle 9" descr="Rectangle shape">
            <a:extLst>
              <a:ext uri="{FF2B5EF4-FFF2-40B4-BE49-F238E27FC236}">
                <a16:creationId xmlns:a16="http://schemas.microsoft.com/office/drawing/2014/main" id="{BAFA4FEF-7A90-4960-976C-29791A7BE2C2}"/>
              </a:ext>
            </a:extLst>
          </p:cNvPr>
          <p:cNvSpPr/>
          <p:nvPr userDrawn="1"/>
        </p:nvSpPr>
        <p:spPr>
          <a:xfrm>
            <a:off x="0" y="3292402"/>
            <a:ext cx="370971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992666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and Content Layout">
    <p:spTree>
      <p:nvGrpSpPr>
        <p:cNvPr id="1" name=""/>
        <p:cNvGrpSpPr/>
        <p:nvPr/>
      </p:nvGrpSpPr>
      <p:grpSpPr>
        <a:xfrm>
          <a:off x="0" y="0"/>
          <a:ext cx="0" cy="0"/>
          <a:chOff x="0" y="0"/>
          <a:chExt cx="0" cy="0"/>
        </a:xfrm>
      </p:grpSpPr>
      <p:sp>
        <p:nvSpPr>
          <p:cNvPr id="14" name="Rectangle 13" descr="Rectangle shape">
            <a:extLst>
              <a:ext uri="{FF2B5EF4-FFF2-40B4-BE49-F238E27FC236}">
                <a16:creationId xmlns:a16="http://schemas.microsoft.com/office/drawing/2014/main" id="{9FF20888-4CCD-4546-BBEE-8012B7FF897A}"/>
              </a:ext>
            </a:extLst>
          </p:cNvPr>
          <p:cNvSpPr/>
          <p:nvPr userDrawn="1"/>
        </p:nvSpPr>
        <p:spPr>
          <a:xfrm>
            <a:off x="862258" y="2808480"/>
            <a:ext cx="11329742"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Rectangle 1">
            <a:extLst>
              <a:ext uri="{FF2B5EF4-FFF2-40B4-BE49-F238E27FC236}">
                <a16:creationId xmlns:a16="http://schemas.microsoft.com/office/drawing/2014/main" id="{04338E56-892A-4A7D-A723-312505412F26}"/>
              </a:ext>
            </a:extLst>
          </p:cNvPr>
          <p:cNvSpPr/>
          <p:nvPr userDrawn="1"/>
        </p:nvSpPr>
        <p:spPr>
          <a:xfrm>
            <a:off x="6757260" y="636516"/>
            <a:ext cx="3291840" cy="5522976"/>
          </a:xfrm>
          <a:prstGeom prst="rect">
            <a:avLst/>
          </a:prstGeom>
          <a:blipFill>
            <a:blip r:embed="rId2"/>
            <a:stretch>
              <a:fillRect l="-1125" r="-112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3095993"/>
            <a:ext cx="5242160" cy="539496"/>
          </a:xfrm>
        </p:spPr>
        <p:txBody>
          <a:bodyPr lIns="0" tIns="0" rIns="0" bIns="0" anchor="b">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2">
            <a:extLst>
              <a:ext uri="{FF2B5EF4-FFF2-40B4-BE49-F238E27FC236}">
                <a16:creationId xmlns:a16="http://schemas.microsoft.com/office/drawing/2014/main" id="{1F5FB13D-D6DC-4762-A443-A1E33781FA69}"/>
              </a:ext>
            </a:extLst>
          </p:cNvPr>
          <p:cNvSpPr>
            <a:spLocks noGrp="1"/>
          </p:cNvSpPr>
          <p:nvPr>
            <p:ph type="body" idx="13"/>
          </p:nvPr>
        </p:nvSpPr>
        <p:spPr>
          <a:xfrm>
            <a:off x="862258" y="3828000"/>
            <a:ext cx="5233742" cy="2175392"/>
          </a:xfrm>
        </p:spPr>
        <p:txBody>
          <a:bodyPr lIns="0" tIns="0" rIns="0" bIns="0" anchor="t" anchorCtr="0">
            <a:normAutofit/>
          </a:bodyPr>
          <a:lstStyle>
            <a:lvl1pPr marL="216000" indent="-216000">
              <a:spcBef>
                <a:spcPts val="600"/>
              </a:spcBef>
              <a:buClr>
                <a:schemeClr val="bg2"/>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0" y="1391821"/>
            <a:ext cx="5262327"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13" name="Picture Placeholder 7">
            <a:extLst>
              <a:ext uri="{FF2B5EF4-FFF2-40B4-BE49-F238E27FC236}">
                <a16:creationId xmlns:a16="http://schemas.microsoft.com/office/drawing/2014/main" id="{BDF13B40-70E6-4C5A-858B-DC39631DE0F6}"/>
              </a:ext>
            </a:extLst>
          </p:cNvPr>
          <p:cNvSpPr>
            <a:spLocks noGrp="1"/>
          </p:cNvSpPr>
          <p:nvPr>
            <p:ph type="pic" sz="quarter" idx="17"/>
          </p:nvPr>
        </p:nvSpPr>
        <p:spPr>
          <a:xfrm>
            <a:off x="7114111" y="1485605"/>
            <a:ext cx="2075688" cy="3639312"/>
          </a:xfrm>
        </p:spPr>
        <p:txBody>
          <a:bodyPr tIns="756000" rIns="72000"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35917543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7899954E-D83C-4E03-A51E-E9EFC4CB52C8}"/>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Прямоугольник 3">
            <a:extLst>
              <a:ext uri="{FF2B5EF4-FFF2-40B4-BE49-F238E27FC236}">
                <a16:creationId xmlns:a16="http://schemas.microsoft.com/office/drawing/2014/main" id="{15FAA74F-DE92-4414-B0C7-466184CBCC99}"/>
              </a:ext>
            </a:extLst>
          </p:cNvPr>
          <p:cNvSpPr/>
          <p:nvPr userDrawn="1"/>
        </p:nvSpPr>
        <p:spPr>
          <a:xfrm>
            <a:off x="4093463" y="404813"/>
            <a:ext cx="4005072" cy="17128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ECEEB3FF-7F57-482E-BA1B-44AD9E95F077}"/>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12" name="Title 1">
            <a:extLst>
              <a:ext uri="{FF2B5EF4-FFF2-40B4-BE49-F238E27FC236}">
                <a16:creationId xmlns:a16="http://schemas.microsoft.com/office/drawing/2014/main" id="{0824308D-CE80-4FF7-81BB-AFBECF7EA2C0}"/>
              </a:ext>
            </a:extLst>
          </p:cNvPr>
          <p:cNvSpPr>
            <a:spLocks noGrp="1"/>
          </p:cNvSpPr>
          <p:nvPr>
            <p:ph type="title" hasCustomPrompt="1"/>
          </p:nvPr>
        </p:nvSpPr>
        <p:spPr>
          <a:xfrm>
            <a:off x="4093464" y="2117623"/>
            <a:ext cx="4005072" cy="2977551"/>
          </a:xfrm>
          <a:solidFill>
            <a:schemeClr val="tx1"/>
          </a:solidFill>
        </p:spPr>
        <p:txBody>
          <a:bodyPr tIns="72000" bIns="216000" anchor="b">
            <a:normAutofit/>
          </a:bodyPr>
          <a:lstStyle>
            <a:lvl1pPr algn="ctr">
              <a:lnSpc>
                <a:spcPct val="85000"/>
              </a:lnSpc>
              <a:defRPr lang="ru-RU" sz="6000" b="1" kern="1200" dirty="0">
                <a:solidFill>
                  <a:schemeClr val="bg2"/>
                </a:solidFill>
                <a:latin typeface="+mj-lt"/>
                <a:ea typeface="+mn-ea"/>
                <a:cs typeface="+mn-cs"/>
              </a:defRPr>
            </a:lvl1pPr>
          </a:lstStyle>
          <a:p>
            <a:r>
              <a:rPr lang="en-US" noProof="0"/>
              <a:t>CLICK TO EDIT TITLE</a:t>
            </a:r>
          </a:p>
        </p:txBody>
      </p:sp>
      <p:sp>
        <p:nvSpPr>
          <p:cNvPr id="10" name="Rectangle 6" descr="Rectangle shape">
            <a:extLst>
              <a:ext uri="{FF2B5EF4-FFF2-40B4-BE49-F238E27FC236}">
                <a16:creationId xmlns:a16="http://schemas.microsoft.com/office/drawing/2014/main" id="{0A900D34-4B01-4389-9CFF-FFCB0CF7A3CC}"/>
              </a:ext>
            </a:extLst>
          </p:cNvPr>
          <p:cNvSpPr/>
          <p:nvPr userDrawn="1"/>
        </p:nvSpPr>
        <p:spPr>
          <a:xfrm>
            <a:off x="4922520" y="1916455"/>
            <a:ext cx="726948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Прямоугольник 14">
            <a:extLst>
              <a:ext uri="{FF2B5EF4-FFF2-40B4-BE49-F238E27FC236}">
                <a16:creationId xmlns:a16="http://schemas.microsoft.com/office/drawing/2014/main" id="{18865235-7FA6-4F58-B90E-4404EAE577DF}"/>
              </a:ext>
            </a:extLst>
          </p:cNvPr>
          <p:cNvSpPr/>
          <p:nvPr userDrawn="1"/>
        </p:nvSpPr>
        <p:spPr>
          <a:xfrm>
            <a:off x="4093463" y="5095174"/>
            <a:ext cx="4005072" cy="2240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5" descr="Rectangle shape">
            <a:extLst>
              <a:ext uri="{FF2B5EF4-FFF2-40B4-BE49-F238E27FC236}">
                <a16:creationId xmlns:a16="http://schemas.microsoft.com/office/drawing/2014/main" id="{72ED261F-FABA-4D73-8360-A897A6082FA6}"/>
              </a:ext>
            </a:extLst>
          </p:cNvPr>
          <p:cNvSpPr/>
          <p:nvPr userDrawn="1"/>
        </p:nvSpPr>
        <p:spPr>
          <a:xfrm>
            <a:off x="-1" y="5095175"/>
            <a:ext cx="726948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Subtitle 2">
            <a:extLst>
              <a:ext uri="{FF2B5EF4-FFF2-40B4-BE49-F238E27FC236}">
                <a16:creationId xmlns:a16="http://schemas.microsoft.com/office/drawing/2014/main" id="{36BBECC5-64BD-44F1-A950-4C2D9B613291}"/>
              </a:ext>
            </a:extLst>
          </p:cNvPr>
          <p:cNvSpPr>
            <a:spLocks noGrp="1"/>
          </p:cNvSpPr>
          <p:nvPr>
            <p:ph type="subTitle" idx="1"/>
          </p:nvPr>
        </p:nvSpPr>
        <p:spPr>
          <a:xfrm>
            <a:off x="4093462" y="5296342"/>
            <a:ext cx="4005073" cy="1561658"/>
          </a:xfrm>
          <a:solidFill>
            <a:schemeClr val="tx1"/>
          </a:solidFill>
        </p:spPr>
        <p:txBody>
          <a:bodyPr vert="horz" lIns="91440" tIns="90000" rIns="91440" bIns="90000" rtlCol="0" anchor="ctr" anchorCtr="0">
            <a:noAutofit/>
          </a:bodyPr>
          <a:lstStyle>
            <a:lvl1pPr marL="0" indent="0" algn="ctr">
              <a:buNone/>
              <a:defRPr lang="en-US" sz="2800" i="0">
                <a:solidFill>
                  <a:schemeClr val="bg1"/>
                </a:solidFill>
              </a:defRPr>
            </a:lvl1pPr>
          </a:lstStyle>
          <a:p>
            <a:pPr marL="228600" lvl="0" indent="-228600" algn="ctr">
              <a:spcBef>
                <a:spcPts val="600"/>
              </a:spcBef>
            </a:pPr>
            <a:r>
              <a:rPr lang="en-US" noProof="0"/>
              <a:t>Click to edit Master subtitle style</a:t>
            </a:r>
          </a:p>
        </p:txBody>
      </p:sp>
    </p:spTree>
    <p:extLst>
      <p:ext uri="{BB962C8B-B14F-4D97-AF65-F5344CB8AC3E}">
        <p14:creationId xmlns:p14="http://schemas.microsoft.com/office/powerpoint/2010/main" val="27400759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E8D30891-044A-4B6F-9E44-2C5CD52CAE5A}"/>
              </a:ext>
            </a:extLst>
          </p:cNvPr>
          <p:cNvSpPr/>
          <p:nvPr userDrawn="1"/>
        </p:nvSpPr>
        <p:spPr>
          <a:xfrm>
            <a:off x="4117848" y="0"/>
            <a:ext cx="807415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70061FC-03E6-461D-AD5E-F586206AB6DB}"/>
              </a:ext>
            </a:extLst>
          </p:cNvPr>
          <p:cNvSpPr>
            <a:spLocks noGrp="1"/>
          </p:cNvSpPr>
          <p:nvPr>
            <p:ph type="title" hasCustomPrompt="1"/>
          </p:nvPr>
        </p:nvSpPr>
        <p:spPr>
          <a:xfrm>
            <a:off x="839788" y="2839696"/>
            <a:ext cx="5879592" cy="2136164"/>
          </a:xfrm>
          <a:solidFill>
            <a:schemeClr val="tx1"/>
          </a:solidFill>
        </p:spPr>
        <p:txBody>
          <a:bodyPr lIns="432000" tIns="1332000" rIns="288000" bIns="1188000">
            <a:normAutofit/>
          </a:bodyPr>
          <a:lstStyle>
            <a:lvl1pPr>
              <a:defRPr lang="ru-RU" sz="6000" b="1" kern="1200" dirty="0">
                <a:solidFill>
                  <a:schemeClr val="bg2"/>
                </a:solidFill>
                <a:latin typeface="+mj-lt"/>
                <a:ea typeface="+mn-ea"/>
                <a:cs typeface="+mn-cs"/>
              </a:defRPr>
            </a:lvl1pPr>
          </a:lstStyle>
          <a:p>
            <a:r>
              <a:rPr lang="en-US" noProof="0"/>
              <a:t>CLICK TO EDIT</a:t>
            </a:r>
          </a:p>
        </p:txBody>
      </p:sp>
      <p:sp>
        <p:nvSpPr>
          <p:cNvPr id="7" name="Slide Number Placeholder 6">
            <a:extLst>
              <a:ext uri="{FF2B5EF4-FFF2-40B4-BE49-F238E27FC236}">
                <a16:creationId xmlns:a16="http://schemas.microsoft.com/office/drawing/2014/main" id="{62F291F5-706F-4B04-9757-B8F1D883D295}"/>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8" name="Rectangle 6" descr="Rectangle shape">
            <a:extLst>
              <a:ext uri="{FF2B5EF4-FFF2-40B4-BE49-F238E27FC236}">
                <a16:creationId xmlns:a16="http://schemas.microsoft.com/office/drawing/2014/main" id="{34F9E77E-D12E-44C4-BDFA-352E61E1D14C}"/>
              </a:ext>
            </a:extLst>
          </p:cNvPr>
          <p:cNvSpPr/>
          <p:nvPr userDrawn="1"/>
        </p:nvSpPr>
        <p:spPr>
          <a:xfrm>
            <a:off x="1266000" y="4956850"/>
            <a:ext cx="1092600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6" descr="Rectangle shape">
            <a:extLst>
              <a:ext uri="{FF2B5EF4-FFF2-40B4-BE49-F238E27FC236}">
                <a16:creationId xmlns:a16="http://schemas.microsoft.com/office/drawing/2014/main" id="{4C5077D8-7618-454B-9F54-DDC6AF1C8BE9}"/>
              </a:ext>
            </a:extLst>
          </p:cNvPr>
          <p:cNvSpPr/>
          <p:nvPr userDrawn="1"/>
        </p:nvSpPr>
        <p:spPr>
          <a:xfrm>
            <a:off x="839789" y="4953080"/>
            <a:ext cx="426211" cy="2087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7DCA489B-C5F7-4E9C-B3E3-881B0B99FA70}"/>
              </a:ext>
            </a:extLst>
          </p:cNvPr>
          <p:cNvSpPr>
            <a:spLocks noGrp="1"/>
          </p:cNvSpPr>
          <p:nvPr>
            <p:ph type="body" idx="1"/>
          </p:nvPr>
        </p:nvSpPr>
        <p:spPr>
          <a:xfrm>
            <a:off x="836613" y="5165559"/>
            <a:ext cx="5879592" cy="892341"/>
          </a:xfrm>
          <a:solidFill>
            <a:schemeClr val="tx1"/>
          </a:solidFill>
        </p:spPr>
        <p:txBody>
          <a:bodyPr vert="horz" lIns="432000" tIns="144000" rIns="144000" bIns="144000" rtlCol="0" anchor="ctr" anchorCtr="0">
            <a:normAutofit/>
          </a:bodyPr>
          <a:lstStyle>
            <a:lvl1pPr marL="0" indent="0">
              <a:buNone/>
              <a:defRPr lang="en-US" sz="2800" i="0">
                <a:solidFill>
                  <a:schemeClr val="bg1"/>
                </a:solidFill>
              </a:defRPr>
            </a:lvl1pPr>
          </a:lstStyle>
          <a:p>
            <a:pPr marL="228600" lvl="0" indent="-228600">
              <a:lnSpc>
                <a:spcPct val="85000"/>
              </a:lnSpc>
              <a:spcBef>
                <a:spcPts val="0"/>
              </a:spcBef>
            </a:pPr>
            <a:r>
              <a:rPr lang="en-US" noProof="0"/>
              <a:t>Click to edit Master text styles</a:t>
            </a:r>
          </a:p>
        </p:txBody>
      </p:sp>
    </p:spTree>
    <p:extLst>
      <p:ext uri="{BB962C8B-B14F-4D97-AF65-F5344CB8AC3E}">
        <p14:creationId xmlns:p14="http://schemas.microsoft.com/office/powerpoint/2010/main" val="14890742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1" descr="Rectangle shape">
            <a:extLst>
              <a:ext uri="{FF2B5EF4-FFF2-40B4-BE49-F238E27FC236}">
                <a16:creationId xmlns:a16="http://schemas.microsoft.com/office/drawing/2014/main"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DF7EF2D-3C1A-424C-A354-A32F5C031732}"/>
              </a:ext>
            </a:extLst>
          </p:cNvPr>
          <p:cNvSpPr>
            <a:spLocks noGrp="1"/>
          </p:cNvSpPr>
          <p:nvPr>
            <p:ph type="title"/>
          </p:nvPr>
        </p:nvSpPr>
        <p:spPr>
          <a:xfrm>
            <a:off x="838200" y="365125"/>
            <a:ext cx="10515600" cy="1187811"/>
          </a:xfrm>
        </p:spPr>
        <p:txBody>
          <a:bodyPr/>
          <a:lstStyle/>
          <a:p>
            <a:r>
              <a:rPr lang="en-US" noProof="0"/>
              <a:t>Click to edit Master title style</a:t>
            </a:r>
          </a:p>
        </p:txBody>
      </p:sp>
      <p:sp>
        <p:nvSpPr>
          <p:cNvPr id="16" name="Content Placeholder 2">
            <a:extLst>
              <a:ext uri="{FF2B5EF4-FFF2-40B4-BE49-F238E27FC236}">
                <a16:creationId xmlns:a16="http://schemas.microsoft.com/office/drawing/2014/main" id="{19C5C32A-5788-45B9-9EE4-6043A12F95C3}"/>
              </a:ext>
            </a:extLst>
          </p:cNvPr>
          <p:cNvSpPr>
            <a:spLocks noGrp="1"/>
          </p:cNvSpPr>
          <p:nvPr>
            <p:ph idx="1"/>
          </p:nvPr>
        </p:nvSpPr>
        <p:spPr>
          <a:xfrm>
            <a:off x="838200" y="1825625"/>
            <a:ext cx="10515600" cy="41132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88495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ft Picture and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Title 1">
            <a:extLst>
              <a:ext uri="{FF2B5EF4-FFF2-40B4-BE49-F238E27FC236}">
                <a16:creationId xmlns:a16="http://schemas.microsoft.com/office/drawing/2014/main" id="{17D975D9-06B9-4C78-AD70-6CDDD65987DA}"/>
              </a:ext>
            </a:extLst>
          </p:cNvPr>
          <p:cNvSpPr>
            <a:spLocks noGrp="1"/>
          </p:cNvSpPr>
          <p:nvPr>
            <p:ph type="title" hasCustomPrompt="1"/>
          </p:nvPr>
        </p:nvSpPr>
        <p:spPr>
          <a:xfrm>
            <a:off x="6958722" y="2193928"/>
            <a:ext cx="4405067" cy="1325563"/>
          </a:xfrm>
        </p:spPr>
        <p:txBody>
          <a:bodyPr lIns="0" tIns="0" rIns="0" bIns="0" anchor="b" anchorCtr="0">
            <a:normAutofit/>
          </a:bodyPr>
          <a:lstStyle>
            <a:lvl1pPr>
              <a:defRPr sz="3600" b="1"/>
            </a:lvl1pPr>
          </a:lstStyle>
          <a:p>
            <a:r>
              <a:rPr lang="en-US" noProof="0"/>
              <a:t>CLICK TO EDIT MASTER TITLE</a:t>
            </a:r>
          </a:p>
        </p:txBody>
      </p:sp>
      <p:sp>
        <p:nvSpPr>
          <p:cNvPr id="20" name="Text Placeholder 2">
            <a:extLst>
              <a:ext uri="{FF2B5EF4-FFF2-40B4-BE49-F238E27FC236}">
                <a16:creationId xmlns:a16="http://schemas.microsoft.com/office/drawing/2014/main" id="{F8424E24-3E04-4F28-8CE4-6A20781987A7}"/>
              </a:ext>
            </a:extLst>
          </p:cNvPr>
          <p:cNvSpPr>
            <a:spLocks noGrp="1"/>
          </p:cNvSpPr>
          <p:nvPr>
            <p:ph type="body" idx="1"/>
          </p:nvPr>
        </p:nvSpPr>
        <p:spPr>
          <a:xfrm>
            <a:off x="6958722" y="3937409"/>
            <a:ext cx="4412151" cy="539496"/>
          </a:xfrm>
        </p:spPr>
        <p:txBody>
          <a:bodyPr lIns="0" tIns="0" rIns="0" bIns="0" anchor="b">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Text Placeholder 2">
            <a:extLst>
              <a:ext uri="{FF2B5EF4-FFF2-40B4-BE49-F238E27FC236}">
                <a16:creationId xmlns:a16="http://schemas.microsoft.com/office/drawing/2014/main" id="{5AA4AD4A-8E8A-4E95-9E11-6FE9B001838A}"/>
              </a:ext>
            </a:extLst>
          </p:cNvPr>
          <p:cNvSpPr>
            <a:spLocks noGrp="1"/>
          </p:cNvSpPr>
          <p:nvPr>
            <p:ph type="body" idx="13"/>
          </p:nvPr>
        </p:nvSpPr>
        <p:spPr>
          <a:xfrm>
            <a:off x="6958722" y="4669416"/>
            <a:ext cx="4405066" cy="1159884"/>
          </a:xfrm>
        </p:spPr>
        <p:txBody>
          <a:bodyPr lIns="0" tIns="0" rIns="0" bIns="0" anchor="t" anchorCtr="0">
            <a:normAutofit/>
          </a:bodyPr>
          <a:lstStyle>
            <a:lvl1pPr marL="0" indent="0">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2" name="Picture Placeholder 7">
            <a:extLst>
              <a:ext uri="{FF2B5EF4-FFF2-40B4-BE49-F238E27FC236}">
                <a16:creationId xmlns:a16="http://schemas.microsoft.com/office/drawing/2014/main" id="{D8E759F5-A035-4785-8820-32AD1B0FD021}"/>
              </a:ext>
            </a:extLst>
          </p:cNvPr>
          <p:cNvSpPr>
            <a:spLocks noGrp="1"/>
          </p:cNvSpPr>
          <p:nvPr>
            <p:ph type="pic" sz="quarter" idx="14"/>
          </p:nvPr>
        </p:nvSpPr>
        <p:spPr>
          <a:xfrm>
            <a:off x="0" y="1028700"/>
            <a:ext cx="6103084" cy="4800600"/>
          </a:xfrm>
        </p:spPr>
        <p:txBody>
          <a:bodyPr lIns="0" tIns="0" rIns="0" bIns="0" anchor="ctr" anchorCtr="0">
            <a:noAutofit/>
          </a:bodyPr>
          <a:lstStyle>
            <a:lvl1pPr marL="0" indent="0" algn="ctr">
              <a:buNone/>
              <a:defRPr sz="1800"/>
            </a:lvl1pPr>
          </a:lstStyle>
          <a:p>
            <a:r>
              <a:rPr lang="en-US" noProof="0"/>
              <a:t>Click icon to add picture</a:t>
            </a:r>
            <a:endParaRPr lang="en-US" noProof="0" dirty="0"/>
          </a:p>
        </p:txBody>
      </p:sp>
      <p:sp>
        <p:nvSpPr>
          <p:cNvPr id="23" name="Picture Placeholder 13">
            <a:extLst>
              <a:ext uri="{FF2B5EF4-FFF2-40B4-BE49-F238E27FC236}">
                <a16:creationId xmlns:a16="http://schemas.microsoft.com/office/drawing/2014/main" id="{027A9CD4-070D-43A3-88C7-FA9F42DA277C}"/>
              </a:ext>
            </a:extLst>
          </p:cNvPr>
          <p:cNvSpPr>
            <a:spLocks noGrp="1"/>
          </p:cNvSpPr>
          <p:nvPr>
            <p:ph type="pic" sz="quarter" idx="16"/>
          </p:nvPr>
        </p:nvSpPr>
        <p:spPr>
          <a:xfrm>
            <a:off x="9013409"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11" name="Rectangle 22" descr="Rectangle shape">
            <a:extLst>
              <a:ext uri="{FF2B5EF4-FFF2-40B4-BE49-F238E27FC236}">
                <a16:creationId xmlns:a16="http://schemas.microsoft.com/office/drawing/2014/main" id="{7BAA7414-D7E1-4BB4-98C3-E169FD560880}"/>
              </a:ext>
            </a:extLst>
          </p:cNvPr>
          <p:cNvSpPr/>
          <p:nvPr userDrawn="1"/>
        </p:nvSpPr>
        <p:spPr>
          <a:xfrm>
            <a:off x="6102067" y="3654638"/>
            <a:ext cx="3264408"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984525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1" descr="Rectangle shape">
            <a:extLst>
              <a:ext uri="{FF2B5EF4-FFF2-40B4-BE49-F238E27FC236}">
                <a16:creationId xmlns:a16="http://schemas.microsoft.com/office/drawing/2014/main"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DF7EF2D-3C1A-424C-A354-A32F5C031732}"/>
              </a:ext>
            </a:extLst>
          </p:cNvPr>
          <p:cNvSpPr>
            <a:spLocks noGrp="1"/>
          </p:cNvSpPr>
          <p:nvPr>
            <p:ph type="title"/>
          </p:nvPr>
        </p:nvSpPr>
        <p:spPr>
          <a:xfrm>
            <a:off x="838200" y="365125"/>
            <a:ext cx="10515600" cy="1187811"/>
          </a:xfrm>
        </p:spPr>
        <p:txBody>
          <a:bodyPr/>
          <a:lstStyle/>
          <a:p>
            <a:r>
              <a:rPr lang="en-US" noProof="0"/>
              <a:t>Click to edit Master title style</a:t>
            </a:r>
          </a:p>
        </p:txBody>
      </p:sp>
      <p:sp>
        <p:nvSpPr>
          <p:cNvPr id="10" name="Content Placeholder 3">
            <a:extLst>
              <a:ext uri="{FF2B5EF4-FFF2-40B4-BE49-F238E27FC236}">
                <a16:creationId xmlns:a16="http://schemas.microsoft.com/office/drawing/2014/main" id="{10D7E270-C747-45FB-A97F-14B73F53F901}"/>
              </a:ext>
            </a:extLst>
          </p:cNvPr>
          <p:cNvSpPr>
            <a:spLocks noGrp="1"/>
          </p:cNvSpPr>
          <p:nvPr>
            <p:ph sz="half" idx="2"/>
          </p:nvPr>
        </p:nvSpPr>
        <p:spPr>
          <a:xfrm>
            <a:off x="6172200" y="1825625"/>
            <a:ext cx="5181600" cy="41132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2">
            <a:extLst>
              <a:ext uri="{FF2B5EF4-FFF2-40B4-BE49-F238E27FC236}">
                <a16:creationId xmlns:a16="http://schemas.microsoft.com/office/drawing/2014/main" id="{63B39A0C-6C9B-424E-B638-435C971B9035}"/>
              </a:ext>
            </a:extLst>
          </p:cNvPr>
          <p:cNvSpPr>
            <a:spLocks noGrp="1"/>
          </p:cNvSpPr>
          <p:nvPr>
            <p:ph sz="half" idx="1"/>
          </p:nvPr>
        </p:nvSpPr>
        <p:spPr>
          <a:xfrm>
            <a:off x="838200" y="1825625"/>
            <a:ext cx="5181600" cy="41132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7176681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1" descr="Rectangle shape">
            <a:extLst>
              <a:ext uri="{FF2B5EF4-FFF2-40B4-BE49-F238E27FC236}">
                <a16:creationId xmlns:a16="http://schemas.microsoft.com/office/drawing/2014/main"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DF7EF2D-3C1A-424C-A354-A32F5C031732}"/>
              </a:ext>
            </a:extLst>
          </p:cNvPr>
          <p:cNvSpPr>
            <a:spLocks noGrp="1"/>
          </p:cNvSpPr>
          <p:nvPr>
            <p:ph type="title"/>
          </p:nvPr>
        </p:nvSpPr>
        <p:spPr>
          <a:xfrm>
            <a:off x="838200" y="365125"/>
            <a:ext cx="10515600" cy="1187811"/>
          </a:xfrm>
        </p:spPr>
        <p:txBody>
          <a:bodyPr/>
          <a:lstStyle/>
          <a:p>
            <a:r>
              <a:rPr lang="en-US" noProof="0"/>
              <a:t>Click to edit Master title style</a:t>
            </a:r>
          </a:p>
        </p:txBody>
      </p:sp>
      <p:sp>
        <p:nvSpPr>
          <p:cNvPr id="10" name="Content Placeholder 3">
            <a:extLst>
              <a:ext uri="{FF2B5EF4-FFF2-40B4-BE49-F238E27FC236}">
                <a16:creationId xmlns:a16="http://schemas.microsoft.com/office/drawing/2014/main" id="{850A0897-12BD-44B8-A42A-3A5C2AF4D85E}"/>
              </a:ext>
            </a:extLst>
          </p:cNvPr>
          <p:cNvSpPr>
            <a:spLocks noGrp="1"/>
          </p:cNvSpPr>
          <p:nvPr>
            <p:ph sz="half" idx="2"/>
          </p:nvPr>
        </p:nvSpPr>
        <p:spPr>
          <a:xfrm>
            <a:off x="839788" y="2505075"/>
            <a:ext cx="5157787" cy="343381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4">
            <a:extLst>
              <a:ext uri="{FF2B5EF4-FFF2-40B4-BE49-F238E27FC236}">
                <a16:creationId xmlns:a16="http://schemas.microsoft.com/office/drawing/2014/main" id="{FB3B52FC-6C01-4691-8A4C-515E4AD91627}"/>
              </a:ext>
            </a:extLst>
          </p:cNvPr>
          <p:cNvSpPr>
            <a:spLocks noGrp="1"/>
          </p:cNvSpPr>
          <p:nvPr>
            <p:ph type="body" sz="quarter" idx="3"/>
          </p:nvPr>
        </p:nvSpPr>
        <p:spPr>
          <a:xfrm>
            <a:off x="6172200" y="1835405"/>
            <a:ext cx="5183188" cy="629019"/>
          </a:xfrm>
        </p:spPr>
        <p:txBody>
          <a:bodyPr anchor="b"/>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 name="Content Placeholder 5">
            <a:extLst>
              <a:ext uri="{FF2B5EF4-FFF2-40B4-BE49-F238E27FC236}">
                <a16:creationId xmlns:a16="http://schemas.microsoft.com/office/drawing/2014/main" id="{7A7E6861-785E-404A-A922-8C16D9A32887}"/>
              </a:ext>
            </a:extLst>
          </p:cNvPr>
          <p:cNvSpPr>
            <a:spLocks noGrp="1"/>
          </p:cNvSpPr>
          <p:nvPr>
            <p:ph sz="quarter" idx="4"/>
          </p:nvPr>
        </p:nvSpPr>
        <p:spPr>
          <a:xfrm>
            <a:off x="6172200" y="2505075"/>
            <a:ext cx="5183188" cy="343381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2">
            <a:extLst>
              <a:ext uri="{FF2B5EF4-FFF2-40B4-BE49-F238E27FC236}">
                <a16:creationId xmlns:a16="http://schemas.microsoft.com/office/drawing/2014/main" id="{F5A918AA-979F-4672-80CF-28680D6021CA}"/>
              </a:ext>
            </a:extLst>
          </p:cNvPr>
          <p:cNvSpPr>
            <a:spLocks noGrp="1"/>
          </p:cNvSpPr>
          <p:nvPr>
            <p:ph type="body" idx="1"/>
          </p:nvPr>
        </p:nvSpPr>
        <p:spPr>
          <a:xfrm>
            <a:off x="839788" y="1835405"/>
            <a:ext cx="5157787" cy="629019"/>
          </a:xfrm>
        </p:spPr>
        <p:txBody>
          <a:bodyPr vert="horz" lIns="91440" tIns="45720" rIns="91440" bIns="45720" rtlCol="0" anchor="b">
            <a:normAutofit/>
          </a:bodyPr>
          <a:lstStyle>
            <a:lvl1pPr marL="0" indent="0">
              <a:buNone/>
              <a:defRPr lang="en-US" b="1">
                <a:solidFill>
                  <a:schemeClr val="tx1"/>
                </a:solidFill>
              </a:defRPr>
            </a:lvl1pPr>
          </a:lstStyle>
          <a:p>
            <a:pPr marL="228600" lvl="0" indent="-228600"/>
            <a:r>
              <a:rPr lang="en-US" noProof="0"/>
              <a:t>Click to edit Master text styles</a:t>
            </a:r>
          </a:p>
        </p:txBody>
      </p:sp>
    </p:spTree>
    <p:extLst>
      <p:ext uri="{BB962C8B-B14F-4D97-AF65-F5344CB8AC3E}">
        <p14:creationId xmlns:p14="http://schemas.microsoft.com/office/powerpoint/2010/main" val="6648159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1" descr="Rectangle shape">
            <a:extLst>
              <a:ext uri="{FF2B5EF4-FFF2-40B4-BE49-F238E27FC236}">
                <a16:creationId xmlns:a16="http://schemas.microsoft.com/office/drawing/2014/main"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DF7EF2D-3C1A-424C-A354-A32F5C031732}"/>
              </a:ext>
            </a:extLst>
          </p:cNvPr>
          <p:cNvSpPr>
            <a:spLocks noGrp="1"/>
          </p:cNvSpPr>
          <p:nvPr>
            <p:ph type="title"/>
          </p:nvPr>
        </p:nvSpPr>
        <p:spPr>
          <a:xfrm>
            <a:off x="838200" y="365125"/>
            <a:ext cx="10515600" cy="1187811"/>
          </a:xfrm>
        </p:spPr>
        <p:txBody>
          <a:bodyPr/>
          <a:lstStyle/>
          <a:p>
            <a:r>
              <a:rPr lang="en-US" noProof="0"/>
              <a:t>Click to edit Master title style</a:t>
            </a:r>
          </a:p>
        </p:txBody>
      </p:sp>
    </p:spTree>
    <p:extLst>
      <p:ext uri="{BB962C8B-B14F-4D97-AF65-F5344CB8AC3E}">
        <p14:creationId xmlns:p14="http://schemas.microsoft.com/office/powerpoint/2010/main" val="4616482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1" descr="Rectangle shape">
            <a:extLst>
              <a:ext uri="{FF2B5EF4-FFF2-40B4-BE49-F238E27FC236}">
                <a16:creationId xmlns:a16="http://schemas.microsoft.com/office/drawing/2014/main"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DF7EF2D-3C1A-424C-A354-A32F5C031732}"/>
              </a:ext>
            </a:extLst>
          </p:cNvPr>
          <p:cNvSpPr>
            <a:spLocks noGrp="1"/>
          </p:cNvSpPr>
          <p:nvPr>
            <p:ph type="title"/>
          </p:nvPr>
        </p:nvSpPr>
        <p:spPr>
          <a:xfrm>
            <a:off x="838200" y="365125"/>
            <a:ext cx="10515600" cy="1187811"/>
          </a:xfrm>
        </p:spPr>
        <p:txBody>
          <a:bodyPr/>
          <a:lstStyle/>
          <a:p>
            <a:r>
              <a:rPr lang="en-US" noProof="0"/>
              <a:t>Click to edit Master title style</a:t>
            </a:r>
          </a:p>
        </p:txBody>
      </p:sp>
      <p:sp>
        <p:nvSpPr>
          <p:cNvPr id="8" name="Text Placeholder 7">
            <a:extLst>
              <a:ext uri="{FF2B5EF4-FFF2-40B4-BE49-F238E27FC236}">
                <a16:creationId xmlns:a16="http://schemas.microsoft.com/office/drawing/2014/main" id="{1C312BFB-BA84-40BC-BBA2-C294189319F8}"/>
              </a:ext>
            </a:extLst>
          </p:cNvPr>
          <p:cNvSpPr>
            <a:spLocks noGrp="1"/>
          </p:cNvSpPr>
          <p:nvPr>
            <p:ph type="body" sz="quarter" idx="13"/>
          </p:nvPr>
        </p:nvSpPr>
        <p:spPr>
          <a:xfrm>
            <a:off x="1511593" y="2297906"/>
            <a:ext cx="9168815" cy="2262188"/>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26582445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17" descr="Rectangle shape">
            <a:extLst>
              <a:ext uri="{FF2B5EF4-FFF2-40B4-BE49-F238E27FC236}">
                <a16:creationId xmlns:a16="http://schemas.microsoft.com/office/drawing/2014/main" id="{15D87A62-16A6-44B8-898B-65CFFD5782A1}"/>
              </a:ext>
            </a:extLst>
          </p:cNvPr>
          <p:cNvSpPr/>
          <p:nvPr userDrawn="1"/>
        </p:nvSpPr>
        <p:spPr>
          <a:xfrm>
            <a:off x="0" y="1347938"/>
            <a:ext cx="325374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152441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DC30695-97E1-4601-8C7B-961D69628644}"/>
              </a:ext>
            </a:extLst>
          </p:cNvPr>
          <p:cNvSpPr/>
          <p:nvPr userDrawn="1"/>
        </p:nvSpPr>
        <p:spPr>
          <a:xfrm>
            <a:off x="838200" y="2385066"/>
            <a:ext cx="3749040" cy="447293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1" descr="Rectangle shape">
            <a:extLst>
              <a:ext uri="{FF2B5EF4-FFF2-40B4-BE49-F238E27FC236}">
                <a16:creationId xmlns:a16="http://schemas.microsoft.com/office/drawing/2014/main" id="{5E384AC3-A3B2-41AF-859D-A91319695A80}"/>
              </a:ext>
            </a:extLst>
          </p:cNvPr>
          <p:cNvSpPr/>
          <p:nvPr userDrawn="1"/>
        </p:nvSpPr>
        <p:spPr>
          <a:xfrm>
            <a:off x="-1" y="2055503"/>
            <a:ext cx="493776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Title 1">
            <a:extLst>
              <a:ext uri="{FF2B5EF4-FFF2-40B4-BE49-F238E27FC236}">
                <a16:creationId xmlns:a16="http://schemas.microsoft.com/office/drawing/2014/main" id="{5E2F7F93-6771-4952-8C83-385E2DEE1C38}"/>
              </a:ext>
            </a:extLst>
          </p:cNvPr>
          <p:cNvSpPr>
            <a:spLocks noGrp="1"/>
          </p:cNvSpPr>
          <p:nvPr>
            <p:ph type="title"/>
          </p:nvPr>
        </p:nvSpPr>
        <p:spPr>
          <a:xfrm>
            <a:off x="838200" y="457200"/>
            <a:ext cx="3749040" cy="1469907"/>
          </a:xfrm>
        </p:spPr>
        <p:txBody>
          <a:bodyPr lIns="274320" tIns="182880" rIns="274320" bIns="0" anchor="b"/>
          <a:lstStyle>
            <a:lvl1pPr>
              <a:defRPr sz="3200"/>
            </a:lvl1pPr>
          </a:lstStyle>
          <a:p>
            <a:r>
              <a:rPr lang="en-US" noProof="0"/>
              <a:t>Click to edit Master title style</a:t>
            </a:r>
          </a:p>
        </p:txBody>
      </p:sp>
      <p:sp>
        <p:nvSpPr>
          <p:cNvPr id="19" name="Text Placeholder 3">
            <a:extLst>
              <a:ext uri="{FF2B5EF4-FFF2-40B4-BE49-F238E27FC236}">
                <a16:creationId xmlns:a16="http://schemas.microsoft.com/office/drawing/2014/main" id="{140FF75E-8631-494C-BBBF-7C46D8735D77}"/>
              </a:ext>
            </a:extLst>
          </p:cNvPr>
          <p:cNvSpPr>
            <a:spLocks noGrp="1"/>
          </p:cNvSpPr>
          <p:nvPr>
            <p:ph type="body" sz="half" idx="2"/>
          </p:nvPr>
        </p:nvSpPr>
        <p:spPr>
          <a:xfrm>
            <a:off x="838200" y="2630078"/>
            <a:ext cx="3749040" cy="3238910"/>
          </a:xfrm>
        </p:spPr>
        <p:txBody>
          <a:bodyPr lIns="274320" tIns="182880" rIns="27432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0" name="Content Placeholder 2">
            <a:extLst>
              <a:ext uri="{FF2B5EF4-FFF2-40B4-BE49-F238E27FC236}">
                <a16:creationId xmlns:a16="http://schemas.microsoft.com/office/drawing/2014/main" id="{2B196433-397C-4024-BB40-8EDB069782B6}"/>
              </a:ext>
            </a:extLst>
          </p:cNvPr>
          <p:cNvSpPr>
            <a:spLocks noGrp="1"/>
          </p:cNvSpPr>
          <p:nvPr>
            <p:ph idx="1"/>
          </p:nvPr>
        </p:nvSpPr>
        <p:spPr>
          <a:xfrm>
            <a:off x="5267324" y="457201"/>
            <a:ext cx="6088063" cy="540385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4322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DC30695-97E1-4601-8C7B-961D69628644}"/>
              </a:ext>
            </a:extLst>
          </p:cNvPr>
          <p:cNvSpPr/>
          <p:nvPr userDrawn="1"/>
        </p:nvSpPr>
        <p:spPr>
          <a:xfrm>
            <a:off x="838200" y="2385066"/>
            <a:ext cx="3749040" cy="447293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1" descr="Rectangle shape">
            <a:extLst>
              <a:ext uri="{FF2B5EF4-FFF2-40B4-BE49-F238E27FC236}">
                <a16:creationId xmlns:a16="http://schemas.microsoft.com/office/drawing/2014/main" id="{5E384AC3-A3B2-41AF-859D-A91319695A80}"/>
              </a:ext>
            </a:extLst>
          </p:cNvPr>
          <p:cNvSpPr/>
          <p:nvPr userDrawn="1"/>
        </p:nvSpPr>
        <p:spPr>
          <a:xfrm>
            <a:off x="-1" y="2055503"/>
            <a:ext cx="493776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Title 1">
            <a:extLst>
              <a:ext uri="{FF2B5EF4-FFF2-40B4-BE49-F238E27FC236}">
                <a16:creationId xmlns:a16="http://schemas.microsoft.com/office/drawing/2014/main" id="{5E2F7F93-6771-4952-8C83-385E2DEE1C38}"/>
              </a:ext>
            </a:extLst>
          </p:cNvPr>
          <p:cNvSpPr>
            <a:spLocks noGrp="1"/>
          </p:cNvSpPr>
          <p:nvPr>
            <p:ph type="title"/>
          </p:nvPr>
        </p:nvSpPr>
        <p:spPr>
          <a:xfrm>
            <a:off x="838200" y="457200"/>
            <a:ext cx="3749040" cy="1469907"/>
          </a:xfrm>
        </p:spPr>
        <p:txBody>
          <a:bodyPr lIns="274320" tIns="182880" rIns="274320" bIns="0" anchor="b"/>
          <a:lstStyle>
            <a:lvl1pPr>
              <a:defRPr sz="3200"/>
            </a:lvl1pPr>
          </a:lstStyle>
          <a:p>
            <a:r>
              <a:rPr lang="en-US" noProof="0"/>
              <a:t>Click to edit Master title style</a:t>
            </a:r>
          </a:p>
        </p:txBody>
      </p:sp>
      <p:sp>
        <p:nvSpPr>
          <p:cNvPr id="19" name="Text Placeholder 3">
            <a:extLst>
              <a:ext uri="{FF2B5EF4-FFF2-40B4-BE49-F238E27FC236}">
                <a16:creationId xmlns:a16="http://schemas.microsoft.com/office/drawing/2014/main" id="{140FF75E-8631-494C-BBBF-7C46D8735D77}"/>
              </a:ext>
            </a:extLst>
          </p:cNvPr>
          <p:cNvSpPr>
            <a:spLocks noGrp="1"/>
          </p:cNvSpPr>
          <p:nvPr>
            <p:ph type="body" sz="half" idx="2"/>
          </p:nvPr>
        </p:nvSpPr>
        <p:spPr>
          <a:xfrm>
            <a:off x="838200" y="2630078"/>
            <a:ext cx="3749040" cy="3238910"/>
          </a:xfrm>
        </p:spPr>
        <p:txBody>
          <a:bodyPr lIns="274320" tIns="182880" rIns="27432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1" name="Picture Placeholder 2">
            <a:extLst>
              <a:ext uri="{FF2B5EF4-FFF2-40B4-BE49-F238E27FC236}">
                <a16:creationId xmlns:a16="http://schemas.microsoft.com/office/drawing/2014/main" id="{7644D3B2-87EE-4E9C-BEEE-DBEAEB852D59}"/>
              </a:ext>
            </a:extLst>
          </p:cNvPr>
          <p:cNvSpPr>
            <a:spLocks noGrp="1"/>
          </p:cNvSpPr>
          <p:nvPr>
            <p:ph type="pic" idx="1"/>
          </p:nvPr>
        </p:nvSpPr>
        <p:spPr>
          <a:xfrm>
            <a:off x="5267324" y="457201"/>
            <a:ext cx="6088063"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169309399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9789" y="707217"/>
            <a:ext cx="10512424" cy="606677"/>
          </a:xfrm>
        </p:spPr>
        <p:txBody>
          <a:bodyPr lIns="0" tIns="0" rIns="0" bIns="0" anchor="t"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16512" cy="519503"/>
          </a:xfrm>
        </p:spPr>
        <p:txBody>
          <a:bodyPr lIns="0" tIns="0" rIns="9144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465609" y="2023413"/>
            <a:ext cx="2752023" cy="896112"/>
          </a:xfrm>
        </p:spPr>
        <p:txBody>
          <a:bodyPr lIns="0" rIns="0" bIns="0" anchor="ctr" anchorCtr="0">
            <a:normAutofit/>
          </a:bodyPr>
          <a:lstStyle>
            <a:lvl1pPr marL="0" indent="0">
              <a:spcBef>
                <a:spcPts val="0"/>
              </a:spcBef>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12629" y="3054194"/>
            <a:ext cx="1623978" cy="519503"/>
          </a:xfrm>
        </p:spPr>
        <p:txBody>
          <a:bodyPr lIns="0" tIns="0" rIns="9144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677189"/>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677189"/>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12823" y="3054194"/>
            <a:ext cx="2113508" cy="519503"/>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575353" y="2023413"/>
            <a:ext cx="1622417" cy="896112"/>
          </a:xfrm>
        </p:spPr>
        <p:txBody>
          <a:bodyPr lIns="0" rIns="0" bIns="0" anchor="ctr" anchorCtr="0">
            <a:normAutofit/>
          </a:bodyPr>
          <a:lstStyle>
            <a:lvl1pPr marL="0" indent="0">
              <a:spcBef>
                <a:spcPts val="0"/>
              </a:spcBef>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12823" y="3677189"/>
            <a:ext cx="2048256" cy="896112"/>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873425" y="3054194"/>
            <a:ext cx="2197044" cy="519503"/>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535245" y="2023413"/>
            <a:ext cx="1622417" cy="896112"/>
          </a:xfrm>
        </p:spPr>
        <p:txBody>
          <a:bodyPr lIns="0" rIns="0" bIns="0" anchor="ctr" anchorCtr="0">
            <a:normAutofit/>
          </a:bodyPr>
          <a:lstStyle>
            <a:lvl1pPr marL="0" indent="0">
              <a:spcBef>
                <a:spcPts val="0"/>
              </a:spcBef>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873424" y="4355259"/>
            <a:ext cx="2197044"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12823" y="4776173"/>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solidFill>
                  <a:schemeClr val="tx2"/>
                </a:solid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2023413"/>
            <a:ext cx="558402" cy="896112"/>
          </a:xfrm>
        </p:spPr>
        <p:txBody>
          <a:bodyPr lIns="0" tIns="0" rIns="0" bIns="0">
            <a:noAutofit/>
          </a:bodyPr>
          <a:lstStyle>
            <a:lvl1pPr marL="0" indent="0" algn="l">
              <a:buNone/>
              <a:defRPr sz="7000" b="1">
                <a:solidFill>
                  <a:schemeClr val="tx2"/>
                </a:solidFill>
                <a:latin typeface="+mj-lt"/>
                <a:ea typeface="Tahoma" panose="020B0604030504040204" pitchFamily="34" charset="0"/>
                <a:cs typeface="Tahoma" panose="020B0604030504040204" pitchFamily="34" charset="0"/>
              </a:defRPr>
            </a:lvl1pPr>
          </a:lstStyle>
          <a:p>
            <a:pPr lvl="0"/>
            <a:r>
              <a:rPr lang="en-US" noProof="0"/>
              <a:t>1</a:t>
            </a:r>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23413"/>
            <a:ext cx="558402" cy="896112"/>
          </a:xfrm>
        </p:spPr>
        <p:txBody>
          <a:bodyPr lIns="0" tIns="0" rIns="0" bIns="0">
            <a:noAutofit/>
          </a:bodyPr>
          <a:lstStyle>
            <a:lvl1pPr marL="0" indent="0" algn="l">
              <a:buNone/>
              <a:defRPr sz="7000" b="1">
                <a:solidFill>
                  <a:schemeClr val="tx2"/>
                </a:solidFill>
                <a:latin typeface="+mj-lt"/>
                <a:ea typeface="Tahoma" panose="020B0604030504040204" pitchFamily="34" charset="0"/>
                <a:cs typeface="Tahoma" panose="020B0604030504040204" pitchFamily="34" charset="0"/>
              </a:defRPr>
            </a:lvl1pPr>
          </a:lstStyle>
          <a:p>
            <a:pPr lvl="0"/>
            <a:r>
              <a:rPr lang="en-US" noProof="0"/>
              <a:t>1</a:t>
            </a:r>
          </a:p>
        </p:txBody>
      </p:sp>
      <p:sp>
        <p:nvSpPr>
          <p:cNvPr id="39" name="Picture Placeholder 13">
            <a:extLst>
              <a:ext uri="{FF2B5EF4-FFF2-40B4-BE49-F238E27FC236}">
                <a16:creationId xmlns:a16="http://schemas.microsoft.com/office/drawing/2014/main" id="{E930664F-8C64-4436-9DD1-1ECED305C6E1}"/>
              </a:ext>
            </a:extLst>
          </p:cNvPr>
          <p:cNvSpPr>
            <a:spLocks noGrp="1"/>
          </p:cNvSpPr>
          <p:nvPr>
            <p:ph type="pic" sz="quarter" idx="16"/>
          </p:nvPr>
        </p:nvSpPr>
        <p:spPr>
          <a:xfrm>
            <a:off x="7873424" y="3677189"/>
            <a:ext cx="2331720" cy="539496"/>
          </a:xfrm>
          <a:ln>
            <a:solidFill>
              <a:srgbClr val="000000">
                <a:alpha val="30196"/>
              </a:srgbClr>
            </a:solid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2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6868918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579D43-5148-4028-9C55-B19DBC995C86}"/>
              </a:ext>
            </a:extLst>
          </p:cNvPr>
          <p:cNvSpPr>
            <a:spLocks noGrp="1"/>
          </p:cNvSpPr>
          <p:nvPr>
            <p:ph type="dt" sz="half" idx="10"/>
          </p:nvPr>
        </p:nvSpPr>
        <p:spPr/>
        <p:txBody>
          <a:bodyPr/>
          <a:lstStyle/>
          <a:p>
            <a:r>
              <a:rPr lang="en-US" noProof="0"/>
              <a:t>MM.DD.20XX</a:t>
            </a:r>
            <a:endParaRPr lang="en-US" noProof="0" dirty="0"/>
          </a:p>
        </p:txBody>
      </p:sp>
      <p:sp>
        <p:nvSpPr>
          <p:cNvPr id="3" name="Footer Placeholder 2">
            <a:extLst>
              <a:ext uri="{FF2B5EF4-FFF2-40B4-BE49-F238E27FC236}">
                <a16:creationId xmlns:a16="http://schemas.microsoft.com/office/drawing/2014/main" id="{3AFD30F3-DE0F-480B-BDF9-C0A92FFEC7F3}"/>
              </a:ext>
            </a:extLst>
          </p:cNvPr>
          <p:cNvSpPr>
            <a:spLocks noGrp="1"/>
          </p:cNvSpPr>
          <p:nvPr>
            <p:ph type="ftr" sz="quarter" idx="11"/>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B858C99D-3296-46AE-961C-2E9E3A0DEC38}"/>
              </a:ext>
            </a:extLst>
          </p:cNvPr>
          <p:cNvSpPr>
            <a:spLocks noGrp="1"/>
          </p:cNvSpPr>
          <p:nvPr>
            <p:ph type="sldNum" sz="quarter" idx="12"/>
          </p:nvPr>
        </p:nvSpPr>
        <p:spPr/>
        <p:txBody>
          <a:bodyPr/>
          <a:lstStyle/>
          <a:p>
            <a:fld id="{D9BB3731-526F-4638-85F8-715D717FFC12}" type="slidenum">
              <a:rPr lang="en-US" noProof="0" smtClean="0"/>
              <a:pPr/>
              <a:t>‹#›</a:t>
            </a:fld>
            <a:endParaRPr lang="en-US" noProof="0" dirty="0"/>
          </a:p>
        </p:txBody>
      </p:sp>
    </p:spTree>
    <p:extLst>
      <p:ext uri="{BB962C8B-B14F-4D97-AF65-F5344CB8AC3E}">
        <p14:creationId xmlns:p14="http://schemas.microsoft.com/office/powerpoint/2010/main" val="1241152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icture  and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3095993"/>
            <a:ext cx="5242160" cy="539496"/>
          </a:xfrm>
        </p:spPr>
        <p:txBody>
          <a:bodyPr lIns="0" tIns="0" rIns="0" bIns="0" anchor="b">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2">
            <a:extLst>
              <a:ext uri="{FF2B5EF4-FFF2-40B4-BE49-F238E27FC236}">
                <a16:creationId xmlns:a16="http://schemas.microsoft.com/office/drawing/2014/main" id="{1F5FB13D-D6DC-4762-A443-A1E33781FA69}"/>
              </a:ext>
            </a:extLst>
          </p:cNvPr>
          <p:cNvSpPr>
            <a:spLocks noGrp="1"/>
          </p:cNvSpPr>
          <p:nvPr>
            <p:ph type="body" idx="13"/>
          </p:nvPr>
        </p:nvSpPr>
        <p:spPr>
          <a:xfrm>
            <a:off x="862258" y="3828000"/>
            <a:ext cx="5233742" cy="2175392"/>
          </a:xfrm>
        </p:spPr>
        <p:txBody>
          <a:bodyPr lIns="0" tIns="0" rIns="0" bIns="0" anchor="t" anchorCtr="0">
            <a:normAutofit/>
          </a:bodyPr>
          <a:lstStyle>
            <a:lvl1pPr marL="216000" indent="-216000">
              <a:spcBef>
                <a:spcPts val="600"/>
              </a:spcBef>
              <a:buClr>
                <a:schemeClr val="bg2"/>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0" y="1391821"/>
            <a:ext cx="5262327"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13" name="Picture Placeholder 7">
            <a:extLst>
              <a:ext uri="{FF2B5EF4-FFF2-40B4-BE49-F238E27FC236}">
                <a16:creationId xmlns:a16="http://schemas.microsoft.com/office/drawing/2014/main" id="{BDF13B40-70E6-4C5A-858B-DC39631DE0F6}"/>
              </a:ext>
            </a:extLst>
          </p:cNvPr>
          <p:cNvSpPr>
            <a:spLocks noGrp="1"/>
          </p:cNvSpPr>
          <p:nvPr>
            <p:ph type="pic" sz="quarter" idx="17"/>
          </p:nvPr>
        </p:nvSpPr>
        <p:spPr>
          <a:xfrm>
            <a:off x="6959600" y="0"/>
            <a:ext cx="4370388" cy="6057900"/>
          </a:xfrm>
        </p:spPr>
        <p:txBody>
          <a:bodyPr tIns="756000" rIns="72000" anchor="ctr" anchorCtr="0">
            <a:normAutofit/>
          </a:bodyPr>
          <a:lstStyle>
            <a:lvl1pPr marL="0" indent="0" algn="ctr">
              <a:buNone/>
              <a:defRPr sz="1800"/>
            </a:lvl1pPr>
          </a:lstStyle>
          <a:p>
            <a:r>
              <a:rPr lang="en-US" noProof="0"/>
              <a:t>Click icon to add picture</a:t>
            </a:r>
            <a:endParaRPr lang="en-US" noProof="0" dirty="0"/>
          </a:p>
        </p:txBody>
      </p:sp>
      <p:sp>
        <p:nvSpPr>
          <p:cNvPr id="14" name="Rectangle 9" descr="Rectangle shape">
            <a:extLst>
              <a:ext uri="{FF2B5EF4-FFF2-40B4-BE49-F238E27FC236}">
                <a16:creationId xmlns:a16="http://schemas.microsoft.com/office/drawing/2014/main" id="{A7050B34-5735-49CB-A564-B50456B9E4D8}"/>
              </a:ext>
            </a:extLst>
          </p:cNvPr>
          <p:cNvSpPr/>
          <p:nvPr userDrawn="1"/>
        </p:nvSpPr>
        <p:spPr>
          <a:xfrm>
            <a:off x="0" y="2816577"/>
            <a:ext cx="306447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55544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and Left Picture Layout">
    <p:spTree>
      <p:nvGrpSpPr>
        <p:cNvPr id="1" name=""/>
        <p:cNvGrpSpPr/>
        <p:nvPr/>
      </p:nvGrpSpPr>
      <p:grpSpPr>
        <a:xfrm>
          <a:off x="0" y="0"/>
          <a:ext cx="0" cy="0"/>
          <a:chOff x="0" y="0"/>
          <a:chExt cx="0" cy="0"/>
        </a:xfrm>
      </p:grpSpPr>
      <p:sp>
        <p:nvSpPr>
          <p:cNvPr id="10" name="Rectangle 18" descr="Rectangle shape">
            <a:extLst>
              <a:ext uri="{FF2B5EF4-FFF2-40B4-BE49-F238E27FC236}">
                <a16:creationId xmlns:a16="http://schemas.microsoft.com/office/drawing/2014/main" id="{D2154103-FC4F-4381-B8F8-EBD2FE883B77}"/>
              </a:ext>
            </a:extLst>
          </p:cNvPr>
          <p:cNvSpPr/>
          <p:nvPr userDrawn="1"/>
        </p:nvSpPr>
        <p:spPr>
          <a:xfrm>
            <a:off x="-1" y="2816577"/>
            <a:ext cx="852334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Picture Placeholder 7">
            <a:extLst>
              <a:ext uri="{FF2B5EF4-FFF2-40B4-BE49-F238E27FC236}">
                <a16:creationId xmlns:a16="http://schemas.microsoft.com/office/drawing/2014/main" id="{7BF30168-0B34-44BC-AACE-89DE62358C88}"/>
              </a:ext>
            </a:extLst>
          </p:cNvPr>
          <p:cNvSpPr>
            <a:spLocks noGrp="1"/>
          </p:cNvSpPr>
          <p:nvPr>
            <p:ph type="pic" sz="quarter" idx="14"/>
          </p:nvPr>
        </p:nvSpPr>
        <p:spPr>
          <a:xfrm>
            <a:off x="838200" y="765174"/>
            <a:ext cx="4429125" cy="6092825"/>
          </a:xfrm>
        </p:spPr>
        <p:txBody>
          <a:bodyPr lIns="0" tIns="0" rIns="0" bIns="0" anchor="ctr" anchorCtr="0">
            <a:noAutofit/>
          </a:bodyPr>
          <a:lstStyle>
            <a:lvl1pPr marL="0" indent="0" algn="ctr">
              <a:buNone/>
              <a:defRPr sz="1800"/>
            </a:lvl1pPr>
          </a:lstStyle>
          <a:p>
            <a:r>
              <a:rPr lang="en-US" noProof="0"/>
              <a:t>Click icon to add picture</a:t>
            </a: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6079061" y="1391821"/>
            <a:ext cx="5252202"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9024423"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13" name="Text Placeholder 2">
            <a:extLst>
              <a:ext uri="{FF2B5EF4-FFF2-40B4-BE49-F238E27FC236}">
                <a16:creationId xmlns:a16="http://schemas.microsoft.com/office/drawing/2014/main" id="{BEB1C6EE-FA97-4634-A102-9B45058E9E25}"/>
              </a:ext>
            </a:extLst>
          </p:cNvPr>
          <p:cNvSpPr>
            <a:spLocks noGrp="1"/>
          </p:cNvSpPr>
          <p:nvPr>
            <p:ph type="body" idx="13"/>
          </p:nvPr>
        </p:nvSpPr>
        <p:spPr>
          <a:xfrm>
            <a:off x="6107591" y="3203259"/>
            <a:ext cx="5223672" cy="2880344"/>
          </a:xfrm>
        </p:spPr>
        <p:txBody>
          <a:bodyPr lIns="0" tIns="0" rIns="0" bIns="0" anchor="t" anchorCtr="0">
            <a:normAutofit/>
          </a:bodyPr>
          <a:lstStyle>
            <a:lvl1pPr marL="216000" indent="-216000">
              <a:spcBef>
                <a:spcPts val="600"/>
              </a:spcBef>
              <a:buClr>
                <a:schemeClr val="bg2"/>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Tree>
    <p:extLst>
      <p:ext uri="{BB962C8B-B14F-4D97-AF65-F5344CB8AC3E}">
        <p14:creationId xmlns:p14="http://schemas.microsoft.com/office/powerpoint/2010/main" val="909142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and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3721639"/>
            <a:ext cx="4405067" cy="539496"/>
          </a:xfrm>
        </p:spPr>
        <p:txBody>
          <a:bodyPr lIns="0" tIns="0" rIns="0" bIns="0" anchor="b">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2">
            <a:extLst>
              <a:ext uri="{FF2B5EF4-FFF2-40B4-BE49-F238E27FC236}">
                <a16:creationId xmlns:a16="http://schemas.microsoft.com/office/drawing/2014/main" id="{1F5FB13D-D6DC-4762-A443-A1E33781FA69}"/>
              </a:ext>
            </a:extLst>
          </p:cNvPr>
          <p:cNvSpPr>
            <a:spLocks noGrp="1"/>
          </p:cNvSpPr>
          <p:nvPr>
            <p:ph type="body" idx="13"/>
          </p:nvPr>
        </p:nvSpPr>
        <p:spPr>
          <a:xfrm>
            <a:off x="6284490" y="1648384"/>
            <a:ext cx="4955429" cy="386922"/>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1" y="1985383"/>
            <a:ext cx="4422014"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13" name="Picture Placeholder 7">
            <a:extLst>
              <a:ext uri="{FF2B5EF4-FFF2-40B4-BE49-F238E27FC236}">
                <a16:creationId xmlns:a16="http://schemas.microsoft.com/office/drawing/2014/main" id="{BDF13B40-70E6-4C5A-858B-DC39631DE0F6}"/>
              </a:ext>
            </a:extLst>
          </p:cNvPr>
          <p:cNvSpPr>
            <a:spLocks noGrp="1"/>
          </p:cNvSpPr>
          <p:nvPr>
            <p:ph type="pic" sz="quarter" idx="17"/>
          </p:nvPr>
        </p:nvSpPr>
        <p:spPr>
          <a:xfrm>
            <a:off x="5295403" y="1303786"/>
            <a:ext cx="731520" cy="731520"/>
          </a:xfrm>
        </p:spPr>
        <p:txBody>
          <a:bodyPr lIns="0" tIns="0" rIns="0" bIns="0" anchor="ctr" anchorCtr="0">
            <a:noAutofit/>
          </a:bodyPr>
          <a:lstStyle>
            <a:lvl1pPr marL="0" indent="0" algn="ctr">
              <a:buNone/>
              <a:defRPr sz="400"/>
            </a:lvl1pPr>
          </a:lstStyle>
          <a:p>
            <a:r>
              <a:rPr lang="en-US" noProof="0"/>
              <a:t>Click icon to add picture</a:t>
            </a:r>
            <a:endParaRPr lang="en-US" noProof="0" dirty="0"/>
          </a:p>
        </p:txBody>
      </p:sp>
      <p:sp>
        <p:nvSpPr>
          <p:cNvPr id="14" name="Picture Placeholder 7">
            <a:extLst>
              <a:ext uri="{FF2B5EF4-FFF2-40B4-BE49-F238E27FC236}">
                <a16:creationId xmlns:a16="http://schemas.microsoft.com/office/drawing/2014/main" id="{0AFA18C9-04D0-44DF-808A-2C34FCE9E7D7}"/>
              </a:ext>
            </a:extLst>
          </p:cNvPr>
          <p:cNvSpPr>
            <a:spLocks noGrp="1"/>
          </p:cNvSpPr>
          <p:nvPr>
            <p:ph type="pic" sz="quarter" idx="18"/>
          </p:nvPr>
        </p:nvSpPr>
        <p:spPr>
          <a:xfrm>
            <a:off x="5295403" y="4838737"/>
            <a:ext cx="731520" cy="731520"/>
          </a:xfrm>
        </p:spPr>
        <p:txBody>
          <a:bodyPr lIns="0" tIns="0" rIns="0" bIns="0" anchor="ctr" anchorCtr="0">
            <a:noAutofit/>
          </a:bodyPr>
          <a:lstStyle>
            <a:lvl1pPr marL="0" indent="0" algn="ctr">
              <a:buNone/>
              <a:defRPr sz="400"/>
            </a:lvl1pPr>
          </a:lstStyle>
          <a:p>
            <a:r>
              <a:rPr lang="en-US" noProof="0"/>
              <a:t>Click icon to add picture</a:t>
            </a:r>
            <a:endParaRPr lang="en-US" noProof="0" dirty="0"/>
          </a:p>
        </p:txBody>
      </p:sp>
      <p:sp>
        <p:nvSpPr>
          <p:cNvPr id="15" name="Picture Placeholder 7">
            <a:extLst>
              <a:ext uri="{FF2B5EF4-FFF2-40B4-BE49-F238E27FC236}">
                <a16:creationId xmlns:a16="http://schemas.microsoft.com/office/drawing/2014/main" id="{6588C383-1FFC-421F-B64D-C20A8FF1D912}"/>
              </a:ext>
            </a:extLst>
          </p:cNvPr>
          <p:cNvSpPr>
            <a:spLocks noGrp="1"/>
          </p:cNvSpPr>
          <p:nvPr>
            <p:ph type="pic" sz="quarter" idx="19"/>
          </p:nvPr>
        </p:nvSpPr>
        <p:spPr>
          <a:xfrm>
            <a:off x="5295403" y="3660420"/>
            <a:ext cx="731520" cy="731520"/>
          </a:xfrm>
        </p:spPr>
        <p:txBody>
          <a:bodyPr lIns="0" tIns="0" rIns="0" bIns="0" anchor="ctr" anchorCtr="0">
            <a:noAutofit/>
          </a:bodyPr>
          <a:lstStyle>
            <a:lvl1pPr marL="0" indent="0" algn="ctr">
              <a:buNone/>
              <a:defRPr sz="400"/>
            </a:lvl1pPr>
          </a:lstStyle>
          <a:p>
            <a:r>
              <a:rPr lang="en-US" noProof="0"/>
              <a:t>Click icon to add picture</a:t>
            </a:r>
            <a:endParaRPr lang="en-US" noProof="0" dirty="0"/>
          </a:p>
        </p:txBody>
      </p:sp>
      <p:sp>
        <p:nvSpPr>
          <p:cNvPr id="16" name="Picture Placeholder 7">
            <a:extLst>
              <a:ext uri="{FF2B5EF4-FFF2-40B4-BE49-F238E27FC236}">
                <a16:creationId xmlns:a16="http://schemas.microsoft.com/office/drawing/2014/main" id="{41C4D3D8-E6E7-4E66-B661-6F7F594B2B8E}"/>
              </a:ext>
            </a:extLst>
          </p:cNvPr>
          <p:cNvSpPr>
            <a:spLocks noGrp="1"/>
          </p:cNvSpPr>
          <p:nvPr>
            <p:ph type="pic" sz="quarter" idx="20"/>
          </p:nvPr>
        </p:nvSpPr>
        <p:spPr>
          <a:xfrm>
            <a:off x="5295403" y="2482103"/>
            <a:ext cx="731520" cy="731520"/>
          </a:xfrm>
        </p:spPr>
        <p:txBody>
          <a:bodyPr lIns="0" tIns="0" rIns="0" bIns="0" anchor="ctr" anchorCtr="0">
            <a:noAutofit/>
          </a:bodyPr>
          <a:lstStyle>
            <a:lvl1pPr marL="0" indent="0" algn="ctr">
              <a:buNone/>
              <a:defRPr sz="400"/>
            </a:lvl1pPr>
          </a:lstStyle>
          <a:p>
            <a:r>
              <a:rPr lang="en-US" noProof="0"/>
              <a:t>Click icon to add picture</a:t>
            </a:r>
            <a:endParaRPr lang="en-US" noProof="0" dirty="0"/>
          </a:p>
        </p:txBody>
      </p:sp>
      <p:sp>
        <p:nvSpPr>
          <p:cNvPr id="17" name="Text Placeholder 2">
            <a:extLst>
              <a:ext uri="{FF2B5EF4-FFF2-40B4-BE49-F238E27FC236}">
                <a16:creationId xmlns:a16="http://schemas.microsoft.com/office/drawing/2014/main" id="{F0D239C0-D332-4295-B0D2-EE7E153AEF85}"/>
              </a:ext>
            </a:extLst>
          </p:cNvPr>
          <p:cNvSpPr>
            <a:spLocks noGrp="1"/>
          </p:cNvSpPr>
          <p:nvPr>
            <p:ph type="body" idx="21"/>
          </p:nvPr>
        </p:nvSpPr>
        <p:spPr>
          <a:xfrm>
            <a:off x="6284490" y="1026327"/>
            <a:ext cx="4955429" cy="539496"/>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Text Placeholder 2">
            <a:extLst>
              <a:ext uri="{FF2B5EF4-FFF2-40B4-BE49-F238E27FC236}">
                <a16:creationId xmlns:a16="http://schemas.microsoft.com/office/drawing/2014/main" id="{3F24AAA0-C33F-4C49-B5BA-CCA4DF164082}"/>
              </a:ext>
            </a:extLst>
          </p:cNvPr>
          <p:cNvSpPr>
            <a:spLocks noGrp="1"/>
          </p:cNvSpPr>
          <p:nvPr>
            <p:ph type="body" idx="22"/>
          </p:nvPr>
        </p:nvSpPr>
        <p:spPr>
          <a:xfrm>
            <a:off x="6284490" y="5186182"/>
            <a:ext cx="4955429" cy="386922"/>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Text Placeholder 2">
            <a:extLst>
              <a:ext uri="{FF2B5EF4-FFF2-40B4-BE49-F238E27FC236}">
                <a16:creationId xmlns:a16="http://schemas.microsoft.com/office/drawing/2014/main" id="{F15EA430-9504-4CC7-90B9-8BAC49418BCE}"/>
              </a:ext>
            </a:extLst>
          </p:cNvPr>
          <p:cNvSpPr>
            <a:spLocks noGrp="1"/>
          </p:cNvSpPr>
          <p:nvPr>
            <p:ph type="body" idx="23"/>
          </p:nvPr>
        </p:nvSpPr>
        <p:spPr>
          <a:xfrm>
            <a:off x="6284490" y="4564125"/>
            <a:ext cx="4955429" cy="539496"/>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Text Placeholder 2">
            <a:extLst>
              <a:ext uri="{FF2B5EF4-FFF2-40B4-BE49-F238E27FC236}">
                <a16:creationId xmlns:a16="http://schemas.microsoft.com/office/drawing/2014/main" id="{2452F643-0A90-42B8-A436-966F84D9136B}"/>
              </a:ext>
            </a:extLst>
          </p:cNvPr>
          <p:cNvSpPr>
            <a:spLocks noGrp="1"/>
          </p:cNvSpPr>
          <p:nvPr>
            <p:ph type="body" idx="24"/>
          </p:nvPr>
        </p:nvSpPr>
        <p:spPr>
          <a:xfrm>
            <a:off x="6284490" y="4006916"/>
            <a:ext cx="4955429" cy="386922"/>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Text Placeholder 2">
            <a:extLst>
              <a:ext uri="{FF2B5EF4-FFF2-40B4-BE49-F238E27FC236}">
                <a16:creationId xmlns:a16="http://schemas.microsoft.com/office/drawing/2014/main" id="{08A7C240-D1B7-4005-B9AF-81E3B026A242}"/>
              </a:ext>
            </a:extLst>
          </p:cNvPr>
          <p:cNvSpPr>
            <a:spLocks noGrp="1"/>
          </p:cNvSpPr>
          <p:nvPr>
            <p:ph type="body" idx="25"/>
          </p:nvPr>
        </p:nvSpPr>
        <p:spPr>
          <a:xfrm>
            <a:off x="6284490" y="3384859"/>
            <a:ext cx="4955429" cy="539496"/>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2" name="Text Placeholder 2">
            <a:extLst>
              <a:ext uri="{FF2B5EF4-FFF2-40B4-BE49-F238E27FC236}">
                <a16:creationId xmlns:a16="http://schemas.microsoft.com/office/drawing/2014/main" id="{6E6F2B4F-B958-4180-9985-068471C0E34E}"/>
              </a:ext>
            </a:extLst>
          </p:cNvPr>
          <p:cNvSpPr>
            <a:spLocks noGrp="1"/>
          </p:cNvSpPr>
          <p:nvPr>
            <p:ph type="body" idx="26"/>
          </p:nvPr>
        </p:nvSpPr>
        <p:spPr>
          <a:xfrm>
            <a:off x="6284490" y="2827650"/>
            <a:ext cx="4955429" cy="386922"/>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3" name="Text Placeholder 2">
            <a:extLst>
              <a:ext uri="{FF2B5EF4-FFF2-40B4-BE49-F238E27FC236}">
                <a16:creationId xmlns:a16="http://schemas.microsoft.com/office/drawing/2014/main" id="{09A84110-1CE1-45A4-BFE9-E44A4D9F4FF5}"/>
              </a:ext>
            </a:extLst>
          </p:cNvPr>
          <p:cNvSpPr>
            <a:spLocks noGrp="1"/>
          </p:cNvSpPr>
          <p:nvPr>
            <p:ph type="body" idx="27"/>
          </p:nvPr>
        </p:nvSpPr>
        <p:spPr>
          <a:xfrm>
            <a:off x="6284490" y="2205593"/>
            <a:ext cx="4955429" cy="539496"/>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4" name="Rectangle 13" descr="Rectangle shape">
            <a:extLst>
              <a:ext uri="{FF2B5EF4-FFF2-40B4-BE49-F238E27FC236}">
                <a16:creationId xmlns:a16="http://schemas.microsoft.com/office/drawing/2014/main" id="{4553F3B7-CCC3-488E-B551-867E00CF0DB6}"/>
              </a:ext>
            </a:extLst>
          </p:cNvPr>
          <p:cNvSpPr/>
          <p:nvPr userDrawn="1"/>
        </p:nvSpPr>
        <p:spPr>
          <a:xfrm>
            <a:off x="0" y="3442217"/>
            <a:ext cx="309600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268747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uter and Content Layout">
    <p:spTree>
      <p:nvGrpSpPr>
        <p:cNvPr id="1" name=""/>
        <p:cNvGrpSpPr/>
        <p:nvPr/>
      </p:nvGrpSpPr>
      <p:grpSpPr>
        <a:xfrm>
          <a:off x="0" y="0"/>
          <a:ext cx="0" cy="0"/>
          <a:chOff x="0" y="0"/>
          <a:chExt cx="0" cy="0"/>
        </a:xfrm>
      </p:grpSpPr>
      <p:sp>
        <p:nvSpPr>
          <p:cNvPr id="14" name="Rectangle 13" descr="Rectangle shape">
            <a:extLst>
              <a:ext uri="{FF2B5EF4-FFF2-40B4-BE49-F238E27FC236}">
                <a16:creationId xmlns:a16="http://schemas.microsoft.com/office/drawing/2014/main" id="{0348B992-DA91-41CC-A9C7-B1E6405BB768}"/>
              </a:ext>
            </a:extLst>
          </p:cNvPr>
          <p:cNvSpPr/>
          <p:nvPr userDrawn="1"/>
        </p:nvSpPr>
        <p:spPr>
          <a:xfrm>
            <a:off x="1" y="3120256"/>
            <a:ext cx="922396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1864" y="871857"/>
            <a:ext cx="5076191" cy="5114286"/>
          </a:xfrm>
          <a:prstGeom prst="rect">
            <a:avLst/>
          </a:prstGeom>
        </p:spPr>
      </p:pic>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Title 1">
            <a:extLst>
              <a:ext uri="{FF2B5EF4-FFF2-40B4-BE49-F238E27FC236}">
                <a16:creationId xmlns:a16="http://schemas.microsoft.com/office/drawing/2014/main" id="{17D975D9-06B9-4C78-AD70-6CDDD65987DA}"/>
              </a:ext>
            </a:extLst>
          </p:cNvPr>
          <p:cNvSpPr>
            <a:spLocks noGrp="1"/>
          </p:cNvSpPr>
          <p:nvPr>
            <p:ph type="title" hasCustomPrompt="1"/>
          </p:nvPr>
        </p:nvSpPr>
        <p:spPr>
          <a:xfrm>
            <a:off x="6958722" y="1656048"/>
            <a:ext cx="4405067" cy="1325563"/>
          </a:xfrm>
        </p:spPr>
        <p:txBody>
          <a:bodyPr lIns="0" tIns="0" rIns="0" bIns="0" anchor="b" anchorCtr="0">
            <a:normAutofit/>
          </a:bodyPr>
          <a:lstStyle>
            <a:lvl1pPr>
              <a:defRPr sz="3600" b="1"/>
            </a:lvl1pPr>
          </a:lstStyle>
          <a:p>
            <a:r>
              <a:rPr lang="en-US" noProof="0"/>
              <a:t>CLICK TO EDIT MASTER TITLE</a:t>
            </a:r>
          </a:p>
        </p:txBody>
      </p:sp>
      <p:sp>
        <p:nvSpPr>
          <p:cNvPr id="20" name="Text Placeholder 2">
            <a:extLst>
              <a:ext uri="{FF2B5EF4-FFF2-40B4-BE49-F238E27FC236}">
                <a16:creationId xmlns:a16="http://schemas.microsoft.com/office/drawing/2014/main" id="{F8424E24-3E04-4F28-8CE4-6A20781987A7}"/>
              </a:ext>
            </a:extLst>
          </p:cNvPr>
          <p:cNvSpPr>
            <a:spLocks noGrp="1"/>
          </p:cNvSpPr>
          <p:nvPr>
            <p:ph type="body" idx="1"/>
          </p:nvPr>
        </p:nvSpPr>
        <p:spPr>
          <a:xfrm>
            <a:off x="6958722" y="3495781"/>
            <a:ext cx="4412151" cy="539496"/>
          </a:xfrm>
        </p:spPr>
        <p:txBody>
          <a:bodyPr lIns="0" tIns="0" rIns="0" bIns="0" anchor="b"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Text Placeholder 2">
            <a:extLst>
              <a:ext uri="{FF2B5EF4-FFF2-40B4-BE49-F238E27FC236}">
                <a16:creationId xmlns:a16="http://schemas.microsoft.com/office/drawing/2014/main" id="{5AA4AD4A-8E8A-4E95-9E11-6FE9B001838A}"/>
              </a:ext>
            </a:extLst>
          </p:cNvPr>
          <p:cNvSpPr>
            <a:spLocks noGrp="1"/>
          </p:cNvSpPr>
          <p:nvPr>
            <p:ph type="body" idx="13"/>
          </p:nvPr>
        </p:nvSpPr>
        <p:spPr>
          <a:xfrm>
            <a:off x="6942680" y="4179662"/>
            <a:ext cx="4405066" cy="1159884"/>
          </a:xfrm>
        </p:spPr>
        <p:txBody>
          <a:bodyPr lIns="0" tIns="0" rIns="0" bIns="0" anchor="t" anchorCtr="0">
            <a:normAutofit/>
          </a:bodyPr>
          <a:lstStyle>
            <a:lvl1pPr marL="216000" indent="-216000">
              <a:spcBef>
                <a:spcPts val="600"/>
              </a:spcBef>
              <a:buClr>
                <a:schemeClr val="accent1"/>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2" name="Picture Placeholder 7">
            <a:extLst>
              <a:ext uri="{FF2B5EF4-FFF2-40B4-BE49-F238E27FC236}">
                <a16:creationId xmlns:a16="http://schemas.microsoft.com/office/drawing/2014/main" id="{D8E759F5-A035-4785-8820-32AD1B0FD021}"/>
              </a:ext>
            </a:extLst>
          </p:cNvPr>
          <p:cNvSpPr>
            <a:spLocks noGrp="1"/>
          </p:cNvSpPr>
          <p:nvPr>
            <p:ph type="pic" sz="quarter" idx="14"/>
          </p:nvPr>
        </p:nvSpPr>
        <p:spPr>
          <a:xfrm>
            <a:off x="1284270" y="1243173"/>
            <a:ext cx="4387066" cy="2427874"/>
          </a:xfrm>
        </p:spPr>
        <p:txBody>
          <a:bodyPr lIns="0" tIns="0" rIns="0" bIns="0" anchor="ctr" anchorCtr="0">
            <a:noAutofit/>
          </a:bodyPr>
          <a:lstStyle>
            <a:lvl1pPr marL="0" indent="0" algn="ctr">
              <a:buNone/>
              <a:defRPr sz="1800"/>
            </a:lvl1pPr>
          </a:lstStyle>
          <a:p>
            <a:r>
              <a:rPr lang="en-US" noProof="0"/>
              <a:t>Click icon to add picture</a:t>
            </a:r>
            <a:endParaRPr lang="en-US" noProof="0" dirty="0"/>
          </a:p>
        </p:txBody>
      </p:sp>
      <p:sp>
        <p:nvSpPr>
          <p:cNvPr id="23" name="Picture Placeholder 13">
            <a:extLst>
              <a:ext uri="{FF2B5EF4-FFF2-40B4-BE49-F238E27FC236}">
                <a16:creationId xmlns:a16="http://schemas.microsoft.com/office/drawing/2014/main" id="{027A9CD4-070D-43A3-88C7-FA9F42DA277C}"/>
              </a:ext>
            </a:extLst>
          </p:cNvPr>
          <p:cNvSpPr>
            <a:spLocks noGrp="1"/>
          </p:cNvSpPr>
          <p:nvPr>
            <p:ph type="pic" sz="quarter" idx="16"/>
          </p:nvPr>
        </p:nvSpPr>
        <p:spPr>
          <a:xfrm>
            <a:off x="9013409"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779381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and Title Layout">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E252D122-994D-483A-BEAE-EB42A0E0961E}"/>
              </a:ext>
            </a:extLst>
          </p:cNvPr>
          <p:cNvSpPr/>
          <p:nvPr userDrawn="1"/>
        </p:nvSpPr>
        <p:spPr>
          <a:xfrm>
            <a:off x="3919728" y="-1"/>
            <a:ext cx="4352400" cy="1819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7">
            <a:extLst>
              <a:ext uri="{FF2B5EF4-FFF2-40B4-BE49-F238E27FC236}">
                <a16:creationId xmlns:a16="http://schemas.microsoft.com/office/drawing/2014/main" id="{BDF13B40-70E6-4C5A-858B-DC39631DE0F6}"/>
              </a:ext>
            </a:extLst>
          </p:cNvPr>
          <p:cNvSpPr>
            <a:spLocks noGrp="1"/>
          </p:cNvSpPr>
          <p:nvPr>
            <p:ph type="pic" sz="quarter" idx="17"/>
          </p:nvPr>
        </p:nvSpPr>
        <p:spPr>
          <a:xfrm>
            <a:off x="0" y="2299716"/>
            <a:ext cx="11352213" cy="3758184"/>
          </a:xfrm>
        </p:spPr>
        <p:txBody>
          <a:bodyPr tIns="756000" rIns="72000" anchor="ctr" anchorCtr="0">
            <a:normAutofit/>
          </a:bodyPr>
          <a:lstStyle>
            <a:lvl1pPr marL="0" indent="0" algn="ctr">
              <a:buNone/>
              <a:defRPr sz="1800"/>
            </a:lvl1pPr>
          </a:lstStyle>
          <a:p>
            <a:r>
              <a:rPr lang="en-US" noProof="0"/>
              <a:t>Click icon to add picture</a:t>
            </a: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3919728" y="0"/>
            <a:ext cx="4352544" cy="1737360"/>
          </a:xfrm>
          <a:noFill/>
        </p:spPr>
        <p:txBody>
          <a:bodyPr lIns="0" tIns="180000" rIns="0" bIns="0" anchor="ctr" anchorCtr="0">
            <a:normAutofit/>
          </a:bodyPr>
          <a:lstStyle>
            <a:lvl1pPr marL="0" algn="ct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7" name="Text Placeholder 6">
            <a:extLst>
              <a:ext uri="{FF2B5EF4-FFF2-40B4-BE49-F238E27FC236}">
                <a16:creationId xmlns:a16="http://schemas.microsoft.com/office/drawing/2014/main" id="{2685A6CA-852E-4D31-8861-0347B4869D82}"/>
              </a:ext>
            </a:extLst>
          </p:cNvPr>
          <p:cNvSpPr>
            <a:spLocks noGrp="1"/>
          </p:cNvSpPr>
          <p:nvPr>
            <p:ph type="body" sz="quarter" idx="18"/>
          </p:nvPr>
        </p:nvSpPr>
        <p:spPr>
          <a:xfrm>
            <a:off x="3919728" y="1732572"/>
            <a:ext cx="4352400" cy="1404000"/>
          </a:xfrm>
          <a:solidFill>
            <a:schemeClr val="tx1"/>
          </a:solidFill>
        </p:spPr>
        <p:txBody>
          <a:bodyPr lIns="180000" tIns="360000" rIns="180000" bIns="0">
            <a:normAutofit/>
          </a:bodyPr>
          <a:lstStyle>
            <a:lvl1pPr marL="0" indent="0" algn="ctr">
              <a:buNone/>
              <a:defRPr sz="1800" b="1" i="0">
                <a:solidFill>
                  <a:schemeClr val="bg1"/>
                </a:solidFill>
              </a:defRPr>
            </a:lvl1pPr>
            <a:lvl2pPr marL="457200" indent="0">
              <a:buNone/>
              <a:defRPr i="1">
                <a:solidFill>
                  <a:schemeClr val="bg1"/>
                </a:solidFill>
              </a:defRPr>
            </a:lvl2pPr>
            <a:lvl3pPr>
              <a:defRPr i="1">
                <a:solidFill>
                  <a:schemeClr val="bg1"/>
                </a:solidFill>
              </a:defRPr>
            </a:lvl3pPr>
            <a:lvl4pPr>
              <a:defRPr i="1">
                <a:solidFill>
                  <a:schemeClr val="bg1"/>
                </a:solidFill>
              </a:defRPr>
            </a:lvl4pPr>
            <a:lvl5pPr>
              <a:defRPr i="1">
                <a:solidFill>
                  <a:schemeClr val="bg1"/>
                </a:solidFill>
              </a:defRPr>
            </a:lvl5pPr>
          </a:lstStyle>
          <a:p>
            <a:pPr lvl="0"/>
            <a:r>
              <a:rPr lang="en-US" noProof="0"/>
              <a:t>Click to edit Master text styles</a:t>
            </a:r>
          </a:p>
        </p:txBody>
      </p:sp>
      <p:sp>
        <p:nvSpPr>
          <p:cNvPr id="10" name="Rectangle 23" descr="Rectangle shape">
            <a:extLst>
              <a:ext uri="{FF2B5EF4-FFF2-40B4-BE49-F238E27FC236}">
                <a16:creationId xmlns:a16="http://schemas.microsoft.com/office/drawing/2014/main" id="{A5229D97-30B4-42B0-8D6E-5BE4A017D8F7}"/>
              </a:ext>
            </a:extLst>
          </p:cNvPr>
          <p:cNvSpPr/>
          <p:nvPr userDrawn="1"/>
        </p:nvSpPr>
        <p:spPr>
          <a:xfrm>
            <a:off x="5089200" y="1528090"/>
            <a:ext cx="710280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63445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Blocks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1740127"/>
            <a:ext cx="7800832" cy="939606"/>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2">
            <a:extLst>
              <a:ext uri="{FF2B5EF4-FFF2-40B4-BE49-F238E27FC236}">
                <a16:creationId xmlns:a16="http://schemas.microsoft.com/office/drawing/2014/main" id="{1F5FB13D-D6DC-4762-A443-A1E33781FA69}"/>
              </a:ext>
            </a:extLst>
          </p:cNvPr>
          <p:cNvSpPr>
            <a:spLocks noGrp="1"/>
          </p:cNvSpPr>
          <p:nvPr>
            <p:ph type="body" idx="13"/>
          </p:nvPr>
        </p:nvSpPr>
        <p:spPr>
          <a:xfrm>
            <a:off x="1216020" y="4552664"/>
            <a:ext cx="2926080" cy="1135351"/>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1" y="617258"/>
            <a:ext cx="7800832" cy="594132"/>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7" name="Text Placeholder 2">
            <a:extLst>
              <a:ext uri="{FF2B5EF4-FFF2-40B4-BE49-F238E27FC236}">
                <a16:creationId xmlns:a16="http://schemas.microsoft.com/office/drawing/2014/main" id="{F0D239C0-D332-4295-B0D2-EE7E153AEF85}"/>
              </a:ext>
            </a:extLst>
          </p:cNvPr>
          <p:cNvSpPr>
            <a:spLocks noGrp="1"/>
          </p:cNvSpPr>
          <p:nvPr>
            <p:ph type="body" idx="21" hasCustomPrompt="1"/>
          </p:nvPr>
        </p:nvSpPr>
        <p:spPr>
          <a:xfrm>
            <a:off x="1216020" y="4002722"/>
            <a:ext cx="2926080" cy="467382"/>
          </a:xfrm>
        </p:spPr>
        <p:txBody>
          <a:bodyPr lIns="0" tIns="0" rIns="0" bIns="0" anchor="b">
            <a:normAutofit/>
          </a:bodyPr>
          <a:lstStyle>
            <a:lvl1pPr marL="0" indent="0">
              <a:buNone/>
              <a:defRPr sz="22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24" name="Picture Placeholder 13">
            <a:extLst>
              <a:ext uri="{FF2B5EF4-FFF2-40B4-BE49-F238E27FC236}">
                <a16:creationId xmlns:a16="http://schemas.microsoft.com/office/drawing/2014/main" id="{6CFA9DC2-8816-4504-9E78-0D6A51A4ABBE}"/>
              </a:ext>
            </a:extLst>
          </p:cNvPr>
          <p:cNvSpPr>
            <a:spLocks noGrp="1"/>
          </p:cNvSpPr>
          <p:nvPr>
            <p:ph type="pic" sz="quarter" idx="16"/>
          </p:nvPr>
        </p:nvSpPr>
        <p:spPr>
          <a:xfrm>
            <a:off x="9013409"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8" name="Text Placeholder 7">
            <a:extLst>
              <a:ext uri="{FF2B5EF4-FFF2-40B4-BE49-F238E27FC236}">
                <a16:creationId xmlns:a16="http://schemas.microsoft.com/office/drawing/2014/main" id="{2C9DB526-D20B-406D-B9C4-1B2FE4922375}"/>
              </a:ext>
            </a:extLst>
          </p:cNvPr>
          <p:cNvSpPr>
            <a:spLocks noGrp="1"/>
          </p:cNvSpPr>
          <p:nvPr>
            <p:ph type="body" sz="quarter" idx="28" hasCustomPrompt="1"/>
          </p:nvPr>
        </p:nvSpPr>
        <p:spPr>
          <a:xfrm>
            <a:off x="862258" y="2780485"/>
            <a:ext cx="1188720" cy="1188720"/>
          </a:xfrm>
          <a:solidFill>
            <a:schemeClr val="bg2">
              <a:alpha val="50000"/>
            </a:schemeClr>
          </a:solidFill>
        </p:spPr>
        <p:txBody>
          <a:bodyPr lIns="0" tIns="0" rIns="0" bIns="0" anchor="ctr" anchorCtr="0">
            <a:normAutofit/>
          </a:bodyPr>
          <a:lstStyle>
            <a:lvl1pPr marL="0" indent="0" algn="ctr">
              <a:buNone/>
              <a:defRPr sz="7000" b="1">
                <a:solidFill>
                  <a:schemeClr val="tx1"/>
                </a:solidFill>
                <a:latin typeface="+mj-lt"/>
              </a:defRPr>
            </a:lvl1pPr>
          </a:lstStyle>
          <a:p>
            <a:pPr lvl="0"/>
            <a:r>
              <a:rPr lang="en-US" noProof="0"/>
              <a:t>1</a:t>
            </a:r>
          </a:p>
        </p:txBody>
      </p:sp>
      <p:sp>
        <p:nvSpPr>
          <p:cNvPr id="25" name="Text Placeholder 2">
            <a:extLst>
              <a:ext uri="{FF2B5EF4-FFF2-40B4-BE49-F238E27FC236}">
                <a16:creationId xmlns:a16="http://schemas.microsoft.com/office/drawing/2014/main" id="{76963D45-FFEE-47B2-BF3C-EF83D09DA715}"/>
              </a:ext>
            </a:extLst>
          </p:cNvPr>
          <p:cNvSpPr>
            <a:spLocks noGrp="1"/>
          </p:cNvSpPr>
          <p:nvPr>
            <p:ph type="body" idx="29"/>
          </p:nvPr>
        </p:nvSpPr>
        <p:spPr>
          <a:xfrm>
            <a:off x="4834375" y="4552664"/>
            <a:ext cx="2926080" cy="1135351"/>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2">
            <a:extLst>
              <a:ext uri="{FF2B5EF4-FFF2-40B4-BE49-F238E27FC236}">
                <a16:creationId xmlns:a16="http://schemas.microsoft.com/office/drawing/2014/main" id="{F0C6A052-44FB-4766-A715-5F60A7AEF0AD}"/>
              </a:ext>
            </a:extLst>
          </p:cNvPr>
          <p:cNvSpPr>
            <a:spLocks noGrp="1"/>
          </p:cNvSpPr>
          <p:nvPr>
            <p:ph type="body" idx="30" hasCustomPrompt="1"/>
          </p:nvPr>
        </p:nvSpPr>
        <p:spPr>
          <a:xfrm>
            <a:off x="4834375" y="4002722"/>
            <a:ext cx="2926080" cy="467382"/>
          </a:xfrm>
        </p:spPr>
        <p:txBody>
          <a:bodyPr lIns="0" tIns="0" rIns="0" bIns="0" anchor="b">
            <a:normAutofit/>
          </a:bodyPr>
          <a:lstStyle>
            <a:lvl1pPr marL="0" indent="0">
              <a:buNone/>
              <a:defRPr sz="22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27" name="Text Placeholder 7">
            <a:extLst>
              <a:ext uri="{FF2B5EF4-FFF2-40B4-BE49-F238E27FC236}">
                <a16:creationId xmlns:a16="http://schemas.microsoft.com/office/drawing/2014/main" id="{26217025-86DB-4E40-9AE4-98C2F14CA8DA}"/>
              </a:ext>
            </a:extLst>
          </p:cNvPr>
          <p:cNvSpPr>
            <a:spLocks noGrp="1"/>
          </p:cNvSpPr>
          <p:nvPr>
            <p:ph type="body" sz="quarter" idx="31" hasCustomPrompt="1"/>
          </p:nvPr>
        </p:nvSpPr>
        <p:spPr>
          <a:xfrm>
            <a:off x="4480613" y="2780485"/>
            <a:ext cx="1188720" cy="1188720"/>
          </a:xfrm>
          <a:solidFill>
            <a:schemeClr val="bg2">
              <a:alpha val="50000"/>
            </a:schemeClr>
          </a:solidFill>
        </p:spPr>
        <p:txBody>
          <a:bodyPr lIns="0" tIns="0" rIns="0" bIns="0" anchor="ctr" anchorCtr="0">
            <a:normAutofit/>
          </a:bodyPr>
          <a:lstStyle>
            <a:lvl1pPr marL="0" indent="0" algn="ctr">
              <a:buNone/>
              <a:defRPr sz="7000" b="1">
                <a:solidFill>
                  <a:schemeClr val="tx1"/>
                </a:solidFill>
                <a:latin typeface="+mj-lt"/>
              </a:defRPr>
            </a:lvl1pPr>
          </a:lstStyle>
          <a:p>
            <a:pPr lvl="0"/>
            <a:r>
              <a:rPr lang="en-US" noProof="0"/>
              <a:t>2</a:t>
            </a:r>
          </a:p>
        </p:txBody>
      </p:sp>
      <p:sp>
        <p:nvSpPr>
          <p:cNvPr id="28" name="Text Placeholder 2">
            <a:extLst>
              <a:ext uri="{FF2B5EF4-FFF2-40B4-BE49-F238E27FC236}">
                <a16:creationId xmlns:a16="http://schemas.microsoft.com/office/drawing/2014/main" id="{5CDA6EA2-A642-4AE3-88FA-F776A7BE3CA8}"/>
              </a:ext>
            </a:extLst>
          </p:cNvPr>
          <p:cNvSpPr>
            <a:spLocks noGrp="1"/>
          </p:cNvSpPr>
          <p:nvPr>
            <p:ph type="body" idx="32"/>
          </p:nvPr>
        </p:nvSpPr>
        <p:spPr>
          <a:xfrm>
            <a:off x="8452731" y="4552664"/>
            <a:ext cx="2926080" cy="1135351"/>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9" name="Text Placeholder 2">
            <a:extLst>
              <a:ext uri="{FF2B5EF4-FFF2-40B4-BE49-F238E27FC236}">
                <a16:creationId xmlns:a16="http://schemas.microsoft.com/office/drawing/2014/main" id="{FCF657BA-97D6-465F-8436-31FB0B884C8B}"/>
              </a:ext>
            </a:extLst>
          </p:cNvPr>
          <p:cNvSpPr>
            <a:spLocks noGrp="1"/>
          </p:cNvSpPr>
          <p:nvPr>
            <p:ph type="body" idx="33" hasCustomPrompt="1"/>
          </p:nvPr>
        </p:nvSpPr>
        <p:spPr>
          <a:xfrm>
            <a:off x="8452731" y="4002722"/>
            <a:ext cx="2926080" cy="467382"/>
          </a:xfrm>
        </p:spPr>
        <p:txBody>
          <a:bodyPr lIns="0" tIns="0" rIns="0" bIns="0" anchor="b">
            <a:normAutofit/>
          </a:bodyPr>
          <a:lstStyle>
            <a:lvl1pPr marL="0" indent="0">
              <a:buNone/>
              <a:defRPr sz="22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0" name="Text Placeholder 7">
            <a:extLst>
              <a:ext uri="{FF2B5EF4-FFF2-40B4-BE49-F238E27FC236}">
                <a16:creationId xmlns:a16="http://schemas.microsoft.com/office/drawing/2014/main" id="{CBAA4180-32A5-4A82-BFBA-8673723FAAEA}"/>
              </a:ext>
            </a:extLst>
          </p:cNvPr>
          <p:cNvSpPr>
            <a:spLocks noGrp="1"/>
          </p:cNvSpPr>
          <p:nvPr>
            <p:ph type="body" sz="quarter" idx="34" hasCustomPrompt="1"/>
          </p:nvPr>
        </p:nvSpPr>
        <p:spPr>
          <a:xfrm>
            <a:off x="8098969" y="2780485"/>
            <a:ext cx="1188720" cy="1188720"/>
          </a:xfrm>
          <a:solidFill>
            <a:schemeClr val="bg2">
              <a:alpha val="50000"/>
            </a:schemeClr>
          </a:solidFill>
        </p:spPr>
        <p:txBody>
          <a:bodyPr lIns="0" tIns="0" rIns="0" bIns="0" anchor="ctr" anchorCtr="0">
            <a:normAutofit/>
          </a:bodyPr>
          <a:lstStyle>
            <a:lvl1pPr marL="0" indent="0" algn="ctr">
              <a:buNone/>
              <a:defRPr sz="7000" b="1">
                <a:solidFill>
                  <a:schemeClr val="tx1"/>
                </a:solidFill>
                <a:latin typeface="+mj-lt"/>
              </a:defRPr>
            </a:lvl1pPr>
          </a:lstStyle>
          <a:p>
            <a:pPr lvl="0"/>
            <a:r>
              <a:rPr lang="en-US" noProof="0"/>
              <a:t>3</a:t>
            </a:r>
          </a:p>
        </p:txBody>
      </p:sp>
      <p:sp>
        <p:nvSpPr>
          <p:cNvPr id="18" name="Rectangle 16" descr="Rectangle shape">
            <a:extLst>
              <a:ext uri="{FF2B5EF4-FFF2-40B4-BE49-F238E27FC236}">
                <a16:creationId xmlns:a16="http://schemas.microsoft.com/office/drawing/2014/main" id="{8F2E6E6B-AE50-42CD-844F-3408DB11EFCE}"/>
              </a:ext>
            </a:extLst>
          </p:cNvPr>
          <p:cNvSpPr/>
          <p:nvPr userDrawn="1"/>
        </p:nvSpPr>
        <p:spPr>
          <a:xfrm>
            <a:off x="0" y="1380173"/>
            <a:ext cx="500552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66252497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929453-E4C7-46CA-BEF5-0E2A92C8EE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b="1" noProof="0"/>
              <a:t>CLICK TO EDIT MASTER TITLE</a:t>
            </a:r>
            <a:endParaRPr lang="en-US" noProof="0"/>
          </a:p>
        </p:txBody>
      </p:sp>
      <p:sp>
        <p:nvSpPr>
          <p:cNvPr id="3" name="Text Placeholder 2">
            <a:extLst>
              <a:ext uri="{FF2B5EF4-FFF2-40B4-BE49-F238E27FC236}">
                <a16:creationId xmlns:a16="http://schemas.microsoft.com/office/drawing/2014/main" id="{A92ADBBF-AAD4-4971-A7E7-A5D5720D4237}"/>
              </a:ext>
            </a:extLst>
          </p:cNvPr>
          <p:cNvSpPr>
            <a:spLocks noGrp="1"/>
          </p:cNvSpPr>
          <p:nvPr>
            <p:ph type="body" idx="1"/>
          </p:nvPr>
        </p:nvSpPr>
        <p:spPr>
          <a:xfrm>
            <a:off x="838200" y="1825625"/>
            <a:ext cx="10515600" cy="4117975"/>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43DB9995-22AA-4982-8BC6-63933E69EE43}"/>
              </a:ext>
            </a:extLst>
          </p:cNvPr>
          <p:cNvSpPr>
            <a:spLocks noGrp="1"/>
          </p:cNvSpPr>
          <p:nvPr>
            <p:ph type="dt" sz="half" idx="2"/>
          </p:nvPr>
        </p:nvSpPr>
        <p:spPr>
          <a:xfrm>
            <a:off x="838200" y="6095571"/>
            <a:ext cx="2743200" cy="225970"/>
          </a:xfrm>
          <a:prstGeom prst="rect">
            <a:avLst/>
          </a:prstGeom>
        </p:spPr>
        <p:txBody>
          <a:bodyPr vert="horz" lIns="0" tIns="0" rIns="0" bIns="0" rtlCol="0" anchor="b" anchorCtr="0"/>
          <a:lstStyle>
            <a:lvl1pPr algn="l">
              <a:defRPr sz="1000" i="0">
                <a:solidFill>
                  <a:schemeClr val="tx2"/>
                </a:solidFill>
              </a:defRPr>
            </a:lvl1pPr>
          </a:lstStyle>
          <a:p>
            <a:r>
              <a:rPr lang="en-US" noProof="0" dirty="0"/>
              <a:t>MM.DD.20XX</a:t>
            </a:r>
          </a:p>
        </p:txBody>
      </p:sp>
      <p:sp>
        <p:nvSpPr>
          <p:cNvPr id="5" name="Footer Placeholder 4">
            <a:extLst>
              <a:ext uri="{FF2B5EF4-FFF2-40B4-BE49-F238E27FC236}">
                <a16:creationId xmlns:a16="http://schemas.microsoft.com/office/drawing/2014/main" id="{9A7B33D2-B564-49D1-84C1-0C8A19C2E6DE}"/>
              </a:ext>
            </a:extLst>
          </p:cNvPr>
          <p:cNvSpPr>
            <a:spLocks noGrp="1"/>
          </p:cNvSpPr>
          <p:nvPr>
            <p:ph type="ftr" sz="quarter" idx="3"/>
          </p:nvPr>
        </p:nvSpPr>
        <p:spPr>
          <a:xfrm>
            <a:off x="839788" y="6336289"/>
            <a:ext cx="2741612" cy="225969"/>
          </a:xfrm>
          <a:prstGeom prst="rect">
            <a:avLst/>
          </a:prstGeom>
        </p:spPr>
        <p:txBody>
          <a:bodyPr vert="horz" lIns="0" tIns="0" rIns="0" bIns="0" rtlCol="0" anchor="t" anchorCtr="0"/>
          <a:lstStyle>
            <a:lvl1pPr algn="l">
              <a:defRPr sz="1000" i="0">
                <a:solidFill>
                  <a:schemeClr val="tx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E7594BD2-D6A7-476C-B277-0BD3FFADCDA3}"/>
              </a:ext>
            </a:extLst>
          </p:cNvPr>
          <p:cNvSpPr>
            <a:spLocks noGrp="1"/>
          </p:cNvSpPr>
          <p:nvPr>
            <p:ph type="sldNum" sz="quarter" idx="4"/>
          </p:nvPr>
        </p:nvSpPr>
        <p:spPr>
          <a:xfrm>
            <a:off x="11087100" y="6262758"/>
            <a:ext cx="266700" cy="225969"/>
          </a:xfrm>
          <a:prstGeom prst="rect">
            <a:avLst/>
          </a:prstGeom>
        </p:spPr>
        <p:txBody>
          <a:bodyPr vert="horz" lIns="0" tIns="0" rIns="0" bIns="0" rtlCol="0" anchor="t" anchorCtr="0"/>
          <a:lstStyle>
            <a:lvl1pPr algn="ctr">
              <a:defRPr sz="1000" b="1" i="0">
                <a:solidFill>
                  <a:srgbClr val="006F83"/>
                </a:solidFill>
              </a:defRPr>
            </a:lvl1pPr>
          </a:lstStyle>
          <a:p>
            <a:fld id="{D9BB3731-526F-4638-85F8-715D717FFC12}" type="slidenum">
              <a:rPr lang="en-US" noProof="0" smtClean="0"/>
              <a:pPr/>
              <a:t>‹#›</a:t>
            </a:fld>
            <a:endParaRPr lang="en-US" noProof="0" dirty="0"/>
          </a:p>
        </p:txBody>
      </p:sp>
    </p:spTree>
    <p:extLst>
      <p:ext uri="{BB962C8B-B14F-4D97-AF65-F5344CB8AC3E}">
        <p14:creationId xmlns:p14="http://schemas.microsoft.com/office/powerpoint/2010/main" val="380436352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4" r:id="rId3"/>
    <p:sldLayoutId id="2147483661" r:id="rId4"/>
    <p:sldLayoutId id="2147483660"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 id="2147483674" r:id="rId18"/>
    <p:sldLayoutId id="2147483675" r:id="rId19"/>
    <p:sldLayoutId id="2147483676" r:id="rId20"/>
    <p:sldLayoutId id="2147483677" r:id="rId21"/>
    <p:sldLayoutId id="2147483678" r:id="rId22"/>
    <p:sldLayoutId id="2147483679" r:id="rId23"/>
    <p:sldLayoutId id="2147483680" r:id="rId24"/>
    <p:sldLayoutId id="2147483681" r:id="rId25"/>
    <p:sldLayoutId id="2147483682" r:id="rId26"/>
    <p:sldLayoutId id="2147483684" r:id="rId27"/>
    <p:sldLayoutId id="2147483685" r:id="rId28"/>
    <p:sldLayoutId id="2147483686" r:id="rId29"/>
    <p:sldLayoutId id="2147483689" r:id="rId30"/>
    <p:sldLayoutId id="2147483690" r:id="rId31"/>
    <p:sldLayoutId id="2147483691" r:id="rId32"/>
    <p:sldLayoutId id="2147483694" r:id="rId33"/>
    <p:sldLayoutId id="2147483692" r:id="rId34"/>
    <p:sldLayoutId id="2147483687" r:id="rId35"/>
    <p:sldLayoutId id="2147483693" r:id="rId36"/>
    <p:sldLayoutId id="2147483683" r:id="rId37"/>
    <p:sldLayoutId id="2147483695" r:id="rId38"/>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bg2"/>
        </a:buClr>
        <a:buFont typeface="Wingdings" pitchFamily="2" charset="2"/>
        <a:buChar char="§"/>
        <a:defRPr sz="24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Wingdings" pitchFamily="2" charset="2"/>
        <a:buChar char="§"/>
        <a:defRPr sz="20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Wingdings" pitchFamily="2" charset="2"/>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Wingdings" pitchFamily="2" charset="2"/>
        <a:buChar char="§"/>
        <a:defRPr sz="16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Wingdings" pitchFamily="2"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userDrawn="1">
          <p15:clr>
            <a:srgbClr val="F26B43"/>
          </p15:clr>
        </p15:guide>
        <p15:guide id="2" pos="7151" userDrawn="1">
          <p15:clr>
            <a:srgbClr val="F26B43"/>
          </p15:clr>
        </p15:guide>
        <p15:guide id="3" pos="529" userDrawn="1">
          <p15:clr>
            <a:srgbClr val="F26B43"/>
          </p15:clr>
        </p15:guide>
        <p15:guide id="4" orient="horz" pos="3816" userDrawn="1">
          <p15:clr>
            <a:srgbClr val="F26B43"/>
          </p15:clr>
        </p15:guide>
        <p15:guide id="5" orient="horz" pos="4065" userDrawn="1">
          <p15:clr>
            <a:srgbClr val="F26B43"/>
          </p15:clr>
        </p15:guide>
        <p15:guide id="6" orient="horz" pos="482" userDrawn="1">
          <p15:clr>
            <a:srgbClr val="F26B43"/>
          </p15:clr>
        </p15:guide>
        <p15:guide id="7" pos="3840" userDrawn="1">
          <p15:clr>
            <a:srgbClr val="F26B43"/>
          </p15:clr>
        </p15:guide>
        <p15:guide id="8" orient="horz" pos="2160" userDrawn="1">
          <p15:clr>
            <a:srgbClr val="F26B43"/>
          </p15:clr>
        </p15:guide>
        <p15:guide id="9" pos="3318" userDrawn="1">
          <p15:clr>
            <a:srgbClr val="F26B43"/>
          </p15:clr>
        </p15:guide>
        <p15:guide id="10" pos="43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0.jpeg"/><Relationship Id="rId1" Type="http://schemas.openxmlformats.org/officeDocument/2006/relationships/slideLayout" Target="../slideLayouts/slideLayout21.xml"/><Relationship Id="rId6" Type="http://schemas.openxmlformats.org/officeDocument/2006/relationships/image" Target="../media/image31.jfif"/><Relationship Id="rId5" Type="http://schemas.openxmlformats.org/officeDocument/2006/relationships/hyperlink" Target="https://github.com/microsoft/azuredatastudio#try-out-the-latest-insiders-build-from-master" TargetMode="External"/><Relationship Id="rId4" Type="http://schemas.openxmlformats.org/officeDocument/2006/relationships/image" Target="../media/image10.sv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22.xml"/><Relationship Id="rId5" Type="http://schemas.openxmlformats.org/officeDocument/2006/relationships/hyperlink" Target="https://www.linkedin.com/in/carrienermo/" TargetMode="External"/><Relationship Id="rId4" Type="http://schemas.openxmlformats.org/officeDocument/2006/relationships/image" Target="../media/image33.svg"/></Relationships>
</file>

<file path=ppt/slides/_rels/slide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Overview_effect" TargetMode="External"/><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image" Target="../media/image1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svg"/><Relationship Id="rId7" Type="http://schemas.openxmlformats.org/officeDocument/2006/relationships/image" Target="../media/image14.svg"/><Relationship Id="rId12"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image" Target="../media/image1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_rels/slide7.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27.png"/><Relationship Id="rId3" Type="http://schemas.openxmlformats.org/officeDocument/2006/relationships/image" Target="../media/image9.png"/><Relationship Id="rId7" Type="http://schemas.openxmlformats.org/officeDocument/2006/relationships/image" Target="../media/image23.png"/><Relationship Id="rId12" Type="http://schemas.openxmlformats.org/officeDocument/2006/relationships/image" Target="../media/image18.sv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22.svg"/><Relationship Id="rId11" Type="http://schemas.openxmlformats.org/officeDocument/2006/relationships/image" Target="../media/image17.pn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10.svg"/><Relationship Id="rId9"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hyperlink" Target="https://theconversation.com/listen-up-many-farmed-fish-are-hard-of-hearing-heres-why-it-matters-58587"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a:extLst>
              <a:ext uri="{FF2B5EF4-FFF2-40B4-BE49-F238E27FC236}">
                <a16:creationId xmlns:a16="http://schemas.microsoft.com/office/drawing/2014/main" id="{8824D513-D7C2-42B7-A630-6D10C2711BF3}"/>
              </a:ext>
            </a:extLst>
          </p:cNvPr>
          <p:cNvSpPr>
            <a:spLocks noGrp="1"/>
          </p:cNvSpPr>
          <p:nvPr>
            <p:ph type="sldNum" sz="quarter" idx="12"/>
          </p:nvPr>
        </p:nvSpPr>
        <p:spPr>
          <a:xfrm>
            <a:off x="11087100" y="6262758"/>
            <a:ext cx="266700" cy="225969"/>
          </a:xfrm>
        </p:spPr>
        <p:txBody>
          <a:bodyPr anchor="t">
            <a:normAutofit/>
          </a:bodyPr>
          <a:lstStyle/>
          <a:p>
            <a:pPr>
              <a:spcAft>
                <a:spcPts val="600"/>
              </a:spcAft>
            </a:pPr>
            <a:fld id="{D9BB3731-526F-4638-85F8-715D717FFC12}" type="slidenum">
              <a:rPr lang="en-US" smtClean="0"/>
              <a:pPr>
                <a:spcAft>
                  <a:spcPts val="600"/>
                </a:spcAft>
              </a:pPr>
              <a:t>1</a:t>
            </a:fld>
            <a:endParaRPr lang="en-US"/>
          </a:p>
        </p:txBody>
      </p:sp>
      <p:pic>
        <p:nvPicPr>
          <p:cNvPr id="7" name="Picture 6" descr="A picture containing text, electronics, computer&#10;&#10;Description automatically generated">
            <a:extLst>
              <a:ext uri="{FF2B5EF4-FFF2-40B4-BE49-F238E27FC236}">
                <a16:creationId xmlns:a16="http://schemas.microsoft.com/office/drawing/2014/main" id="{FFA4BB31-415C-4753-A7CA-737479A6C9E4}"/>
              </a:ext>
            </a:extLst>
          </p:cNvPr>
          <p:cNvPicPr>
            <a:picLocks noChangeAspect="1"/>
          </p:cNvPicPr>
          <p:nvPr/>
        </p:nvPicPr>
        <p:blipFill>
          <a:blip r:embed="rId3"/>
          <a:stretch>
            <a:fillRect/>
          </a:stretch>
        </p:blipFill>
        <p:spPr>
          <a:xfrm>
            <a:off x="4143375" y="0"/>
            <a:ext cx="8048625" cy="6858000"/>
          </a:xfrm>
          <a:prstGeom prst="rect">
            <a:avLst/>
          </a:prstGeom>
        </p:spPr>
      </p:pic>
      <p:sp>
        <p:nvSpPr>
          <p:cNvPr id="4" name="Title">
            <a:extLst>
              <a:ext uri="{FF2B5EF4-FFF2-40B4-BE49-F238E27FC236}">
                <a16:creationId xmlns:a16="http://schemas.microsoft.com/office/drawing/2014/main" id="{CDF2CC42-ED6C-48CF-B6C9-D28B128F451B}"/>
              </a:ext>
            </a:extLst>
          </p:cNvPr>
          <p:cNvSpPr>
            <a:spLocks noGrp="1"/>
          </p:cNvSpPr>
          <p:nvPr>
            <p:ph type="title"/>
          </p:nvPr>
        </p:nvSpPr>
        <p:spPr>
          <a:xfrm>
            <a:off x="839788" y="2839696"/>
            <a:ext cx="5879592" cy="2136164"/>
          </a:xfrm>
        </p:spPr>
        <p:txBody>
          <a:bodyPr anchor="ctr">
            <a:normAutofit fontScale="90000"/>
          </a:bodyPr>
          <a:lstStyle/>
          <a:p>
            <a:r>
              <a:rPr lang="en-US" sz="4000" dirty="0"/>
              <a:t>HIGH LEVEL DEEP DIVE with AZURE DATA STUDIO</a:t>
            </a:r>
            <a:br>
              <a:rPr lang="en-US" sz="1500" dirty="0"/>
            </a:br>
            <a:endParaRPr lang="en-US" sz="1500" dirty="0"/>
          </a:p>
        </p:txBody>
      </p:sp>
      <p:sp>
        <p:nvSpPr>
          <p:cNvPr id="3" name="Tagline">
            <a:extLst>
              <a:ext uri="{FF2B5EF4-FFF2-40B4-BE49-F238E27FC236}">
                <a16:creationId xmlns:a16="http://schemas.microsoft.com/office/drawing/2014/main" id="{207A4895-FD99-4E27-98FF-7558F17D6AA0}"/>
              </a:ext>
            </a:extLst>
          </p:cNvPr>
          <p:cNvSpPr>
            <a:spLocks noGrp="1"/>
          </p:cNvSpPr>
          <p:nvPr>
            <p:ph type="body" idx="1"/>
          </p:nvPr>
        </p:nvSpPr>
        <p:spPr>
          <a:xfrm>
            <a:off x="836613" y="5165559"/>
            <a:ext cx="5879592" cy="892341"/>
          </a:xfrm>
        </p:spPr>
        <p:txBody>
          <a:bodyPr anchor="ctr">
            <a:normAutofit/>
          </a:bodyPr>
          <a:lstStyle/>
          <a:p>
            <a:r>
              <a:rPr lang="en-US" sz="1500"/>
              <a:t>Powered by</a:t>
            </a:r>
          </a:p>
          <a:p>
            <a:r>
              <a:rPr lang="en-US" sz="1500"/>
              <a:t>KrakenYYC</a:t>
            </a:r>
          </a:p>
        </p:txBody>
      </p:sp>
    </p:spTree>
    <p:extLst>
      <p:ext uri="{BB962C8B-B14F-4D97-AF65-F5344CB8AC3E}">
        <p14:creationId xmlns:p14="http://schemas.microsoft.com/office/powerpoint/2010/main" val="4007164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Company logo">
            <a:extLst>
              <a:ext uri="{FF2B5EF4-FFF2-40B4-BE49-F238E27FC236}">
                <a16:creationId xmlns:a16="http://schemas.microsoft.com/office/drawing/2014/main" id="{DBCF0BBD-5DCC-4553-B019-5AC568F32AF0}"/>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480" b="480"/>
          <a:stretch>
            <a:fillRect/>
          </a:stretch>
        </p:blipFill>
        <p:spPr/>
      </p:pic>
      <p:sp>
        <p:nvSpPr>
          <p:cNvPr id="5" name="Title 4">
            <a:extLst>
              <a:ext uri="{FF2B5EF4-FFF2-40B4-BE49-F238E27FC236}">
                <a16:creationId xmlns:a16="http://schemas.microsoft.com/office/drawing/2014/main" id="{96B5D71A-B66C-45C9-80E4-1661878032C4}"/>
              </a:ext>
            </a:extLst>
          </p:cNvPr>
          <p:cNvSpPr>
            <a:spLocks noGrp="1"/>
          </p:cNvSpPr>
          <p:nvPr>
            <p:ph type="title"/>
          </p:nvPr>
        </p:nvSpPr>
        <p:spPr>
          <a:xfrm>
            <a:off x="6959600" y="814742"/>
            <a:ext cx="4422014" cy="619448"/>
          </a:xfrm>
        </p:spPr>
        <p:txBody>
          <a:bodyPr/>
          <a:lstStyle/>
          <a:p>
            <a:r>
              <a:rPr lang="en-US" dirty="0"/>
              <a:t>COMPETITION</a:t>
            </a:r>
          </a:p>
        </p:txBody>
      </p:sp>
      <p:sp>
        <p:nvSpPr>
          <p:cNvPr id="10" name="Text Placeholder 9">
            <a:extLst>
              <a:ext uri="{FF2B5EF4-FFF2-40B4-BE49-F238E27FC236}">
                <a16:creationId xmlns:a16="http://schemas.microsoft.com/office/drawing/2014/main" id="{7172FD2F-F1C1-4AAB-A771-4B8BBD4B07B9}"/>
              </a:ext>
            </a:extLst>
          </p:cNvPr>
          <p:cNvSpPr>
            <a:spLocks noGrp="1"/>
          </p:cNvSpPr>
          <p:nvPr>
            <p:ph type="body" idx="1"/>
          </p:nvPr>
        </p:nvSpPr>
        <p:spPr/>
        <p:txBody>
          <a:bodyPr/>
          <a:lstStyle/>
          <a:p>
            <a:r>
              <a:rPr lang="en-US" dirty="0"/>
              <a:t>Lorem ipsum dolor sit amet, consectetuer adipiscing elit. Maecenas porttitor congue massa. Fusce posuere, magna sed pulvinar</a:t>
            </a:r>
          </a:p>
        </p:txBody>
      </p:sp>
      <p:sp>
        <p:nvSpPr>
          <p:cNvPr id="7" name="Text Placeholder 6">
            <a:extLst>
              <a:ext uri="{FF2B5EF4-FFF2-40B4-BE49-F238E27FC236}">
                <a16:creationId xmlns:a16="http://schemas.microsoft.com/office/drawing/2014/main" id="{6A87FC50-03BF-4F72-8848-F884A71490A0}"/>
              </a:ext>
            </a:extLst>
          </p:cNvPr>
          <p:cNvSpPr>
            <a:spLocks noGrp="1"/>
          </p:cNvSpPr>
          <p:nvPr>
            <p:ph type="body" idx="34"/>
          </p:nvPr>
        </p:nvSpPr>
        <p:spPr/>
        <p:txBody>
          <a:bodyPr/>
          <a:lstStyle/>
          <a:p>
            <a:r>
              <a:rPr lang="en-US" dirty="0"/>
              <a:t>Offshoot Competitors</a:t>
            </a:r>
          </a:p>
        </p:txBody>
      </p:sp>
      <p:sp>
        <p:nvSpPr>
          <p:cNvPr id="9" name="Text Placeholder 8">
            <a:extLst>
              <a:ext uri="{FF2B5EF4-FFF2-40B4-BE49-F238E27FC236}">
                <a16:creationId xmlns:a16="http://schemas.microsoft.com/office/drawing/2014/main" id="{DC983E91-6AA5-4B39-9ABA-8B9CBD86AC9E}"/>
              </a:ext>
            </a:extLst>
          </p:cNvPr>
          <p:cNvSpPr>
            <a:spLocks noGrp="1"/>
          </p:cNvSpPr>
          <p:nvPr>
            <p:ph type="body" idx="13"/>
          </p:nvPr>
        </p:nvSpPr>
        <p:spPr/>
        <p:txBody>
          <a:bodyPr/>
          <a:lstStyle/>
          <a:p>
            <a:pPr>
              <a:buClr>
                <a:schemeClr val="accent4">
                  <a:lumMod val="60000"/>
                  <a:lumOff val="40000"/>
                </a:schemeClr>
              </a:buClr>
            </a:pPr>
            <a:r>
              <a:rPr lang="en-US" dirty="0"/>
              <a:t>Google Data Studio</a:t>
            </a:r>
          </a:p>
          <a:p>
            <a:pPr>
              <a:buClr>
                <a:schemeClr val="accent4">
                  <a:lumMod val="60000"/>
                  <a:lumOff val="40000"/>
                </a:schemeClr>
              </a:buClr>
            </a:pPr>
            <a:r>
              <a:rPr lang="en-US" dirty="0"/>
              <a:t>IBM Data Studio</a:t>
            </a:r>
          </a:p>
        </p:txBody>
      </p:sp>
      <p:sp>
        <p:nvSpPr>
          <p:cNvPr id="8" name="Text Placeholder 7">
            <a:extLst>
              <a:ext uri="{FF2B5EF4-FFF2-40B4-BE49-F238E27FC236}">
                <a16:creationId xmlns:a16="http://schemas.microsoft.com/office/drawing/2014/main" id="{22CC3021-5484-4078-99A1-7601F28B0EED}"/>
              </a:ext>
            </a:extLst>
          </p:cNvPr>
          <p:cNvSpPr>
            <a:spLocks noGrp="1"/>
          </p:cNvSpPr>
          <p:nvPr>
            <p:ph type="body" idx="35"/>
          </p:nvPr>
        </p:nvSpPr>
        <p:spPr>
          <a:xfrm>
            <a:off x="6486281" y="3015916"/>
            <a:ext cx="4759788" cy="478800"/>
          </a:xfrm>
        </p:spPr>
        <p:txBody>
          <a:bodyPr>
            <a:normAutofit/>
          </a:bodyPr>
          <a:lstStyle/>
          <a:p>
            <a:r>
              <a:rPr lang="en-US" dirty="0" err="1"/>
              <a:t>DaaS</a:t>
            </a:r>
            <a:r>
              <a:rPr lang="en-US" dirty="0"/>
              <a:t> Competitors and Platforms</a:t>
            </a:r>
          </a:p>
        </p:txBody>
      </p:sp>
      <p:sp>
        <p:nvSpPr>
          <p:cNvPr id="11" name="Text Placeholder 10">
            <a:extLst>
              <a:ext uri="{FF2B5EF4-FFF2-40B4-BE49-F238E27FC236}">
                <a16:creationId xmlns:a16="http://schemas.microsoft.com/office/drawing/2014/main" id="{2389ED88-AF9D-4046-82E7-BB619341344F}"/>
              </a:ext>
            </a:extLst>
          </p:cNvPr>
          <p:cNvSpPr>
            <a:spLocks noGrp="1"/>
          </p:cNvSpPr>
          <p:nvPr>
            <p:ph type="body" idx="36"/>
          </p:nvPr>
        </p:nvSpPr>
        <p:spPr/>
        <p:txBody>
          <a:bodyPr/>
          <a:lstStyle/>
          <a:p>
            <a:r>
              <a:rPr lang="en-US" dirty="0"/>
              <a:t>Alteryx</a:t>
            </a:r>
          </a:p>
          <a:p>
            <a:r>
              <a:rPr lang="en-US" dirty="0"/>
              <a:t>Snowflake</a:t>
            </a:r>
          </a:p>
          <a:p>
            <a:r>
              <a:rPr lang="en-US" dirty="0"/>
              <a:t>Metric Insights</a:t>
            </a:r>
          </a:p>
          <a:p>
            <a:r>
              <a:rPr lang="en-US" dirty="0"/>
              <a:t>Alation</a:t>
            </a:r>
          </a:p>
          <a:p>
            <a:r>
              <a:rPr lang="en-US" dirty="0" err="1"/>
              <a:t>DataStudio</a:t>
            </a:r>
            <a:endParaRPr lang="en-US" dirty="0"/>
          </a:p>
          <a:p>
            <a:r>
              <a:rPr lang="en-US" dirty="0"/>
              <a:t>Neo4J - Aura</a:t>
            </a:r>
          </a:p>
          <a:p>
            <a:r>
              <a:rPr lang="en-US" dirty="0"/>
              <a:t>Looker</a:t>
            </a:r>
          </a:p>
          <a:p>
            <a:r>
              <a:rPr lang="en-US" dirty="0"/>
              <a:t>Qlik Sense ?</a:t>
            </a:r>
          </a:p>
        </p:txBody>
      </p:sp>
      <p:sp>
        <p:nvSpPr>
          <p:cNvPr id="4" name="Slide Number Placeholder 3">
            <a:extLst>
              <a:ext uri="{FF2B5EF4-FFF2-40B4-BE49-F238E27FC236}">
                <a16:creationId xmlns:a16="http://schemas.microsoft.com/office/drawing/2014/main" id="{E568E33D-19D5-4E04-A0EB-800660F73B9D}"/>
              </a:ext>
            </a:extLst>
          </p:cNvPr>
          <p:cNvSpPr>
            <a:spLocks noGrp="1"/>
          </p:cNvSpPr>
          <p:nvPr>
            <p:ph type="sldNum" sz="quarter" idx="12"/>
          </p:nvPr>
        </p:nvSpPr>
        <p:spPr/>
        <p:txBody>
          <a:bodyPr/>
          <a:lstStyle/>
          <a:p>
            <a:fld id="{D9BB3731-526F-4638-85F8-715D717FFC12}" type="slidenum">
              <a:rPr lang="en-US" smtClean="0"/>
              <a:pPr/>
              <a:t>10</a:t>
            </a:fld>
            <a:endParaRPr lang="en-US" dirty="0"/>
          </a:p>
        </p:txBody>
      </p:sp>
    </p:spTree>
    <p:extLst>
      <p:ext uri="{BB962C8B-B14F-4D97-AF65-F5344CB8AC3E}">
        <p14:creationId xmlns:p14="http://schemas.microsoft.com/office/powerpoint/2010/main" val="1773133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Placeholder 33" descr="Company logo">
            <a:extLst>
              <a:ext uri="{FF2B5EF4-FFF2-40B4-BE49-F238E27FC236}">
                <a16:creationId xmlns:a16="http://schemas.microsoft.com/office/drawing/2014/main" id="{ACB54B28-AD33-4604-8D20-FD8211818607}"/>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480" b="480"/>
          <a:stretch>
            <a:fillRect/>
          </a:stretch>
        </p:blipFill>
        <p:spPr/>
      </p:pic>
      <p:sp>
        <p:nvSpPr>
          <p:cNvPr id="19" name="Title 18">
            <a:extLst>
              <a:ext uri="{FF2B5EF4-FFF2-40B4-BE49-F238E27FC236}">
                <a16:creationId xmlns:a16="http://schemas.microsoft.com/office/drawing/2014/main" id="{9FB47C68-DD83-4660-A3F7-9A80A54B6CE4}"/>
              </a:ext>
            </a:extLst>
          </p:cNvPr>
          <p:cNvSpPr>
            <a:spLocks noGrp="1"/>
          </p:cNvSpPr>
          <p:nvPr>
            <p:ph type="title"/>
          </p:nvPr>
        </p:nvSpPr>
        <p:spPr/>
        <p:txBody>
          <a:bodyPr/>
          <a:lstStyle/>
          <a:p>
            <a:r>
              <a:rPr lang="en-US" dirty="0"/>
              <a:t>GROWTH STRATEGY</a:t>
            </a:r>
          </a:p>
        </p:txBody>
      </p:sp>
      <p:sp>
        <p:nvSpPr>
          <p:cNvPr id="23" name="Text Placeholder 22">
            <a:extLst>
              <a:ext uri="{FF2B5EF4-FFF2-40B4-BE49-F238E27FC236}">
                <a16:creationId xmlns:a16="http://schemas.microsoft.com/office/drawing/2014/main" id="{56E5E5C7-7555-4015-B1C4-016362DCACD6}"/>
              </a:ext>
            </a:extLst>
          </p:cNvPr>
          <p:cNvSpPr>
            <a:spLocks noGrp="1"/>
          </p:cNvSpPr>
          <p:nvPr>
            <p:ph type="body" idx="37"/>
          </p:nvPr>
        </p:nvSpPr>
        <p:spPr/>
        <p:txBody>
          <a:bodyPr>
            <a:normAutofit/>
          </a:bodyPr>
          <a:lstStyle/>
          <a:p>
            <a:r>
              <a:rPr lang="en-US" dirty="0"/>
              <a:t>Lorem ipsum dolor sit amet, consectetuer adipiscing elit. Maecenas porttitor congue massa</a:t>
            </a:r>
          </a:p>
        </p:txBody>
      </p:sp>
      <p:sp>
        <p:nvSpPr>
          <p:cNvPr id="22" name="Text Placeholder 21">
            <a:extLst>
              <a:ext uri="{FF2B5EF4-FFF2-40B4-BE49-F238E27FC236}">
                <a16:creationId xmlns:a16="http://schemas.microsoft.com/office/drawing/2014/main" id="{E5CF7060-DDE4-46E6-ADDF-0E274A77A170}"/>
              </a:ext>
            </a:extLst>
          </p:cNvPr>
          <p:cNvSpPr>
            <a:spLocks noGrp="1"/>
          </p:cNvSpPr>
          <p:nvPr>
            <p:ph type="body" idx="34"/>
          </p:nvPr>
        </p:nvSpPr>
        <p:spPr/>
        <p:txBody>
          <a:bodyPr/>
          <a:lstStyle/>
          <a:p>
            <a:r>
              <a:rPr lang="en-US" dirty="0"/>
              <a:t>Section 1 Title</a:t>
            </a:r>
          </a:p>
        </p:txBody>
      </p:sp>
      <p:sp>
        <p:nvSpPr>
          <p:cNvPr id="28" name="Text Placeholder 27">
            <a:extLst>
              <a:ext uri="{FF2B5EF4-FFF2-40B4-BE49-F238E27FC236}">
                <a16:creationId xmlns:a16="http://schemas.microsoft.com/office/drawing/2014/main" id="{A295195A-D6ED-40A4-9C90-319ED8E86A34}"/>
              </a:ext>
            </a:extLst>
          </p:cNvPr>
          <p:cNvSpPr>
            <a:spLocks noGrp="1"/>
          </p:cNvSpPr>
          <p:nvPr>
            <p:ph type="body" idx="42"/>
          </p:nvPr>
        </p:nvSpPr>
        <p:spPr/>
        <p:txBody>
          <a:bodyPr/>
          <a:lstStyle/>
          <a:p>
            <a:r>
              <a:rPr lang="en-US" dirty="0"/>
              <a:t>Section 1 Subtitle</a:t>
            </a:r>
          </a:p>
        </p:txBody>
      </p:sp>
      <p:sp>
        <p:nvSpPr>
          <p:cNvPr id="20" name="Text Placeholder 19">
            <a:extLst>
              <a:ext uri="{FF2B5EF4-FFF2-40B4-BE49-F238E27FC236}">
                <a16:creationId xmlns:a16="http://schemas.microsoft.com/office/drawing/2014/main" id="{4AD33A83-BB99-44F2-B9A1-3A75D28F2740}"/>
              </a:ext>
            </a:extLst>
          </p:cNvPr>
          <p:cNvSpPr>
            <a:spLocks noGrp="1"/>
          </p:cNvSpPr>
          <p:nvPr>
            <p:ph type="body" idx="13"/>
          </p:nvPr>
        </p:nvSpPr>
        <p:spPr/>
        <p:txBody>
          <a:bodyPr>
            <a:normAutofit/>
          </a:bodyPr>
          <a:lstStyle/>
          <a:p>
            <a:r>
              <a:rPr lang="en-US" dirty="0"/>
              <a:t>Lorem ipsum dolor sit amet, consectetuer adipiscing elit. Maecenas porttitor congue massa. </a:t>
            </a:r>
          </a:p>
          <a:p>
            <a:r>
              <a:rPr lang="en-US" dirty="0"/>
              <a:t>Nunc viverra imperdiet enim. Fusce est. Vivamus a tellus.</a:t>
            </a:r>
          </a:p>
          <a:p>
            <a:endParaRPr lang="en-US" dirty="0"/>
          </a:p>
        </p:txBody>
      </p:sp>
      <p:sp>
        <p:nvSpPr>
          <p:cNvPr id="24" name="Text Placeholder 23">
            <a:extLst>
              <a:ext uri="{FF2B5EF4-FFF2-40B4-BE49-F238E27FC236}">
                <a16:creationId xmlns:a16="http://schemas.microsoft.com/office/drawing/2014/main" id="{B836FA3C-462C-4955-9E8B-CB08D8B654DC}"/>
              </a:ext>
            </a:extLst>
          </p:cNvPr>
          <p:cNvSpPr>
            <a:spLocks noGrp="1"/>
          </p:cNvSpPr>
          <p:nvPr>
            <p:ph type="body" idx="38"/>
          </p:nvPr>
        </p:nvSpPr>
        <p:spPr/>
        <p:txBody>
          <a:bodyPr/>
          <a:lstStyle/>
          <a:p>
            <a:r>
              <a:rPr lang="en-US" dirty="0"/>
              <a:t>Section 2 Title</a:t>
            </a:r>
          </a:p>
        </p:txBody>
      </p:sp>
      <p:sp>
        <p:nvSpPr>
          <p:cNvPr id="29" name="Text Placeholder 28">
            <a:extLst>
              <a:ext uri="{FF2B5EF4-FFF2-40B4-BE49-F238E27FC236}">
                <a16:creationId xmlns:a16="http://schemas.microsoft.com/office/drawing/2014/main" id="{83CB7C67-097D-4C1B-8EE2-308C1AD75184}"/>
              </a:ext>
            </a:extLst>
          </p:cNvPr>
          <p:cNvSpPr>
            <a:spLocks noGrp="1"/>
          </p:cNvSpPr>
          <p:nvPr>
            <p:ph type="body" idx="43"/>
          </p:nvPr>
        </p:nvSpPr>
        <p:spPr/>
        <p:txBody>
          <a:bodyPr/>
          <a:lstStyle/>
          <a:p>
            <a:r>
              <a:rPr lang="en-US" dirty="0"/>
              <a:t>Section 2 Subtitle</a:t>
            </a:r>
          </a:p>
        </p:txBody>
      </p:sp>
      <p:sp>
        <p:nvSpPr>
          <p:cNvPr id="25" name="Text Placeholder 24">
            <a:extLst>
              <a:ext uri="{FF2B5EF4-FFF2-40B4-BE49-F238E27FC236}">
                <a16:creationId xmlns:a16="http://schemas.microsoft.com/office/drawing/2014/main" id="{855155FD-EA74-4A20-B163-16990143777C}"/>
              </a:ext>
            </a:extLst>
          </p:cNvPr>
          <p:cNvSpPr>
            <a:spLocks noGrp="1"/>
          </p:cNvSpPr>
          <p:nvPr>
            <p:ph type="body" idx="39"/>
          </p:nvPr>
        </p:nvSpPr>
        <p:spPr/>
        <p:txBody>
          <a:bodyPr>
            <a:normAutofit/>
          </a:bodyPr>
          <a:lstStyle/>
          <a:p>
            <a:r>
              <a:rPr lang="en-US" dirty="0"/>
              <a:t>Lorem ipsum dolor sit amet, consectetuer adipiscing elit. Maecenas porttitor congue massa. </a:t>
            </a:r>
          </a:p>
          <a:p>
            <a:r>
              <a:rPr lang="en-US" dirty="0"/>
              <a:t>Nunc viverra imperdiet enim. Fusce est. Vivamus a tellus.</a:t>
            </a:r>
          </a:p>
          <a:p>
            <a:r>
              <a:rPr lang="en-US" dirty="0"/>
              <a:t>Lorem ipsum dolor sit amet, consectetuer adipiscing elit. Maecenas porttitor congue massa. </a:t>
            </a:r>
          </a:p>
        </p:txBody>
      </p:sp>
      <p:sp>
        <p:nvSpPr>
          <p:cNvPr id="26" name="Text Placeholder 25">
            <a:extLst>
              <a:ext uri="{FF2B5EF4-FFF2-40B4-BE49-F238E27FC236}">
                <a16:creationId xmlns:a16="http://schemas.microsoft.com/office/drawing/2014/main" id="{980067CE-BD09-4EBD-AFC5-06AAEB89C601}"/>
              </a:ext>
            </a:extLst>
          </p:cNvPr>
          <p:cNvSpPr>
            <a:spLocks noGrp="1"/>
          </p:cNvSpPr>
          <p:nvPr>
            <p:ph type="body" idx="40"/>
          </p:nvPr>
        </p:nvSpPr>
        <p:spPr>
          <a:xfrm>
            <a:off x="8301247" y="1040284"/>
            <a:ext cx="2728138" cy="478453"/>
          </a:xfrm>
        </p:spPr>
        <p:txBody>
          <a:bodyPr/>
          <a:lstStyle/>
          <a:p>
            <a:r>
              <a:rPr lang="en-US" dirty="0"/>
              <a:t>Section 3 Title</a:t>
            </a:r>
          </a:p>
        </p:txBody>
      </p:sp>
      <p:sp>
        <p:nvSpPr>
          <p:cNvPr id="30" name="Text Placeholder 29">
            <a:extLst>
              <a:ext uri="{FF2B5EF4-FFF2-40B4-BE49-F238E27FC236}">
                <a16:creationId xmlns:a16="http://schemas.microsoft.com/office/drawing/2014/main" id="{23806116-A08B-49D7-B91B-8C5DEA81A3F7}"/>
              </a:ext>
            </a:extLst>
          </p:cNvPr>
          <p:cNvSpPr>
            <a:spLocks noGrp="1"/>
          </p:cNvSpPr>
          <p:nvPr>
            <p:ph type="body" idx="44"/>
          </p:nvPr>
        </p:nvSpPr>
        <p:spPr>
          <a:xfrm>
            <a:off x="8301247" y="1559671"/>
            <a:ext cx="2728138" cy="246279"/>
          </a:xfrm>
        </p:spPr>
        <p:txBody>
          <a:bodyPr/>
          <a:lstStyle/>
          <a:p>
            <a:r>
              <a:rPr lang="en-US" dirty="0"/>
              <a:t>Section 3 Subtitle</a:t>
            </a:r>
          </a:p>
        </p:txBody>
      </p:sp>
      <p:sp>
        <p:nvSpPr>
          <p:cNvPr id="27" name="Text Placeholder 26">
            <a:extLst>
              <a:ext uri="{FF2B5EF4-FFF2-40B4-BE49-F238E27FC236}">
                <a16:creationId xmlns:a16="http://schemas.microsoft.com/office/drawing/2014/main" id="{1CC52BBB-4681-486B-B314-634A72E26F4B}"/>
              </a:ext>
            </a:extLst>
          </p:cNvPr>
          <p:cNvSpPr>
            <a:spLocks noGrp="1"/>
          </p:cNvSpPr>
          <p:nvPr>
            <p:ph type="body" idx="41"/>
          </p:nvPr>
        </p:nvSpPr>
        <p:spPr>
          <a:xfrm>
            <a:off x="8292856" y="1828117"/>
            <a:ext cx="2731930" cy="3112371"/>
          </a:xfrm>
        </p:spPr>
        <p:txBody>
          <a:bodyPr>
            <a:normAutofit/>
          </a:bodyPr>
          <a:lstStyle/>
          <a:p>
            <a:r>
              <a:rPr lang="en-US" dirty="0"/>
              <a:t>Lorem ipsum dolor sit amet, consectetuer adipiscing elit. Maecenas porttitor congue massa. </a:t>
            </a:r>
          </a:p>
          <a:p>
            <a:r>
              <a:rPr lang="en-US" dirty="0"/>
              <a:t>Nunc viverra imperdiet enim. Fusce est. Vivamus a tellus.</a:t>
            </a:r>
          </a:p>
          <a:p>
            <a:r>
              <a:rPr lang="en-US" dirty="0"/>
              <a:t>Lorem ipsum dolor sit amet, consectetuer adipiscing elit. Maecenas porttitor congue massa. </a:t>
            </a:r>
          </a:p>
          <a:p>
            <a:r>
              <a:rPr lang="en-US" dirty="0"/>
              <a:t>Nunc viverra imperdiet enim. Fusce est. Vivamus a tellus.</a:t>
            </a:r>
          </a:p>
          <a:p>
            <a:r>
              <a:rPr lang="en-US" dirty="0"/>
              <a:t>Lorem ipsum dolor sit amet, consectetuer adipiscing elit. Maecenas porttitor congue massa. </a:t>
            </a:r>
          </a:p>
        </p:txBody>
      </p:sp>
      <p:sp>
        <p:nvSpPr>
          <p:cNvPr id="4" name="Slide Number Placeholder 3">
            <a:extLst>
              <a:ext uri="{FF2B5EF4-FFF2-40B4-BE49-F238E27FC236}">
                <a16:creationId xmlns:a16="http://schemas.microsoft.com/office/drawing/2014/main" id="{A01106F9-F897-4F4D-84ED-2945E2BCE3D5}"/>
              </a:ext>
            </a:extLst>
          </p:cNvPr>
          <p:cNvSpPr>
            <a:spLocks noGrp="1"/>
          </p:cNvSpPr>
          <p:nvPr>
            <p:ph type="sldNum" sz="quarter" idx="12"/>
          </p:nvPr>
        </p:nvSpPr>
        <p:spPr/>
        <p:txBody>
          <a:bodyPr/>
          <a:lstStyle/>
          <a:p>
            <a:fld id="{D9BB3731-526F-4638-85F8-715D717FFC12}" type="slidenum">
              <a:rPr lang="en-US" smtClean="0"/>
              <a:pPr/>
              <a:t>11</a:t>
            </a:fld>
            <a:endParaRPr lang="en-US" dirty="0"/>
          </a:p>
        </p:txBody>
      </p:sp>
    </p:spTree>
    <p:extLst>
      <p:ext uri="{BB962C8B-B14F-4D97-AF65-F5344CB8AC3E}">
        <p14:creationId xmlns:p14="http://schemas.microsoft.com/office/powerpoint/2010/main" val="2936557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Placeholder 29" descr="Company logo">
            <a:extLst>
              <a:ext uri="{FF2B5EF4-FFF2-40B4-BE49-F238E27FC236}">
                <a16:creationId xmlns:a16="http://schemas.microsoft.com/office/drawing/2014/main" id="{20706A83-96D7-4F9E-BF57-E7E5AF3C259A}"/>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480" b="480"/>
          <a:stretch>
            <a:fillRect/>
          </a:stretch>
        </p:blipFill>
        <p:spPr/>
      </p:pic>
      <p:sp>
        <p:nvSpPr>
          <p:cNvPr id="5" name="Title 4">
            <a:extLst>
              <a:ext uri="{FF2B5EF4-FFF2-40B4-BE49-F238E27FC236}">
                <a16:creationId xmlns:a16="http://schemas.microsoft.com/office/drawing/2014/main" id="{0919B911-E1C7-456E-8486-42AEC2DB7E9F}"/>
              </a:ext>
            </a:extLst>
          </p:cNvPr>
          <p:cNvSpPr>
            <a:spLocks noGrp="1"/>
          </p:cNvSpPr>
          <p:nvPr>
            <p:ph type="title"/>
          </p:nvPr>
        </p:nvSpPr>
        <p:spPr/>
        <p:txBody>
          <a:bodyPr/>
          <a:lstStyle/>
          <a:p>
            <a:r>
              <a:rPr lang="en-US" dirty="0"/>
              <a:t>TIMELINE</a:t>
            </a:r>
          </a:p>
        </p:txBody>
      </p:sp>
      <p:sp>
        <p:nvSpPr>
          <p:cNvPr id="27" name="Text Placeholder 26">
            <a:extLst>
              <a:ext uri="{FF2B5EF4-FFF2-40B4-BE49-F238E27FC236}">
                <a16:creationId xmlns:a16="http://schemas.microsoft.com/office/drawing/2014/main" id="{D966F852-7637-404E-8FCA-D1D59E6CA4B0}"/>
              </a:ext>
            </a:extLst>
          </p:cNvPr>
          <p:cNvSpPr>
            <a:spLocks noGrp="1"/>
          </p:cNvSpPr>
          <p:nvPr>
            <p:ph type="body" idx="49"/>
          </p:nvPr>
        </p:nvSpPr>
        <p:spPr/>
        <p:txBody>
          <a:bodyPr>
            <a:normAutofit/>
          </a:bodyPr>
          <a:lstStyle/>
          <a:p>
            <a:r>
              <a:rPr lang="en-US" dirty="0"/>
              <a:t>Lorem ipsum dolor sit amet, consectetuer adipiscing elit. Maecenas porttitor congue massa</a:t>
            </a:r>
          </a:p>
        </p:txBody>
      </p:sp>
      <p:sp>
        <p:nvSpPr>
          <p:cNvPr id="9" name="Text Placeholder 8">
            <a:extLst>
              <a:ext uri="{FF2B5EF4-FFF2-40B4-BE49-F238E27FC236}">
                <a16:creationId xmlns:a16="http://schemas.microsoft.com/office/drawing/2014/main" id="{C2738F0A-BCFB-484B-B7DA-199E69F14259}"/>
              </a:ext>
            </a:extLst>
          </p:cNvPr>
          <p:cNvSpPr>
            <a:spLocks noGrp="1"/>
          </p:cNvSpPr>
          <p:nvPr>
            <p:ph type="body" sz="quarter" idx="25"/>
          </p:nvPr>
        </p:nvSpPr>
        <p:spPr/>
        <p:txBody>
          <a:bodyPr/>
          <a:lstStyle/>
          <a:p>
            <a:r>
              <a:rPr lang="en-US" dirty="0">
                <a:solidFill>
                  <a:schemeClr val="tx2"/>
                </a:solidFill>
                <a:latin typeface="+mj-lt"/>
              </a:rPr>
              <a:t>2018</a:t>
            </a:r>
          </a:p>
        </p:txBody>
      </p:sp>
      <p:sp>
        <p:nvSpPr>
          <p:cNvPr id="10" name="Text Placeholder 9">
            <a:extLst>
              <a:ext uri="{FF2B5EF4-FFF2-40B4-BE49-F238E27FC236}">
                <a16:creationId xmlns:a16="http://schemas.microsoft.com/office/drawing/2014/main" id="{B48F0B22-ACAA-4D8F-94CD-BA2E30D39D60}"/>
              </a:ext>
            </a:extLst>
          </p:cNvPr>
          <p:cNvSpPr>
            <a:spLocks noGrp="1"/>
          </p:cNvSpPr>
          <p:nvPr>
            <p:ph type="body" idx="32"/>
          </p:nvPr>
        </p:nvSpPr>
        <p:spPr/>
        <p:txBody>
          <a:bodyPr/>
          <a:lstStyle/>
          <a:p>
            <a:r>
              <a:rPr lang="en-US" dirty="0"/>
              <a:t>September 24</a:t>
            </a:r>
          </a:p>
        </p:txBody>
      </p:sp>
      <p:sp>
        <p:nvSpPr>
          <p:cNvPr id="7" name="Text Placeholder 6">
            <a:extLst>
              <a:ext uri="{FF2B5EF4-FFF2-40B4-BE49-F238E27FC236}">
                <a16:creationId xmlns:a16="http://schemas.microsoft.com/office/drawing/2014/main" id="{6885731A-F3C3-4B02-BF16-704EEF0F887A}"/>
              </a:ext>
            </a:extLst>
          </p:cNvPr>
          <p:cNvSpPr>
            <a:spLocks noGrp="1"/>
          </p:cNvSpPr>
          <p:nvPr>
            <p:ph type="body" idx="1"/>
          </p:nvPr>
        </p:nvSpPr>
        <p:spPr/>
        <p:txBody>
          <a:bodyPr/>
          <a:lstStyle/>
          <a:p>
            <a:r>
              <a:rPr lang="en-US" dirty="0"/>
              <a:t>Point 1 Title</a:t>
            </a:r>
          </a:p>
        </p:txBody>
      </p:sp>
      <p:sp>
        <p:nvSpPr>
          <p:cNvPr id="8" name="Text Placeholder 7">
            <a:extLst>
              <a:ext uri="{FF2B5EF4-FFF2-40B4-BE49-F238E27FC236}">
                <a16:creationId xmlns:a16="http://schemas.microsoft.com/office/drawing/2014/main" id="{8E3E46FC-F5F9-4A10-BB16-EF6F235E39C9}"/>
              </a:ext>
            </a:extLst>
          </p:cNvPr>
          <p:cNvSpPr>
            <a:spLocks noGrp="1"/>
          </p:cNvSpPr>
          <p:nvPr>
            <p:ph type="body" sz="quarter" idx="13"/>
          </p:nvPr>
        </p:nvSpPr>
        <p:spPr/>
        <p:txBody>
          <a:bodyPr>
            <a:normAutofit/>
          </a:bodyPr>
          <a:lstStyle/>
          <a:p>
            <a:r>
              <a:rPr lang="en-US" dirty="0"/>
              <a:t>SQL Operations Studio is rebranded as Azure Data Studio</a:t>
            </a:r>
          </a:p>
        </p:txBody>
      </p:sp>
      <p:sp>
        <p:nvSpPr>
          <p:cNvPr id="17" name="Text Placeholder 16">
            <a:extLst>
              <a:ext uri="{FF2B5EF4-FFF2-40B4-BE49-F238E27FC236}">
                <a16:creationId xmlns:a16="http://schemas.microsoft.com/office/drawing/2014/main" id="{5EB63A93-33A9-457F-A398-C5075BCA6F92}"/>
              </a:ext>
            </a:extLst>
          </p:cNvPr>
          <p:cNvSpPr>
            <a:spLocks noGrp="1"/>
          </p:cNvSpPr>
          <p:nvPr>
            <p:ph type="body" sz="quarter" idx="39"/>
          </p:nvPr>
        </p:nvSpPr>
        <p:spPr/>
        <p:txBody>
          <a:bodyPr/>
          <a:lstStyle/>
          <a:p>
            <a:r>
              <a:rPr lang="en-US" dirty="0">
                <a:solidFill>
                  <a:schemeClr val="tx2"/>
                </a:solidFill>
                <a:latin typeface="+mj-lt"/>
              </a:rPr>
              <a:t>20XX</a:t>
            </a:r>
          </a:p>
        </p:txBody>
      </p:sp>
      <p:sp>
        <p:nvSpPr>
          <p:cNvPr id="18" name="Text Placeholder 17">
            <a:extLst>
              <a:ext uri="{FF2B5EF4-FFF2-40B4-BE49-F238E27FC236}">
                <a16:creationId xmlns:a16="http://schemas.microsoft.com/office/drawing/2014/main" id="{1EABB9F3-E207-4E7F-84F4-A6371EAFF2EA}"/>
              </a:ext>
            </a:extLst>
          </p:cNvPr>
          <p:cNvSpPr>
            <a:spLocks noGrp="1"/>
          </p:cNvSpPr>
          <p:nvPr>
            <p:ph type="body" idx="40"/>
          </p:nvPr>
        </p:nvSpPr>
        <p:spPr/>
        <p:txBody>
          <a:bodyPr/>
          <a:lstStyle/>
          <a:p>
            <a:r>
              <a:rPr lang="en-US" dirty="0"/>
              <a:t>Month</a:t>
            </a:r>
          </a:p>
        </p:txBody>
      </p:sp>
      <p:sp>
        <p:nvSpPr>
          <p:cNvPr id="15" name="Text Placeholder 14">
            <a:extLst>
              <a:ext uri="{FF2B5EF4-FFF2-40B4-BE49-F238E27FC236}">
                <a16:creationId xmlns:a16="http://schemas.microsoft.com/office/drawing/2014/main" id="{364D3A41-4200-4390-8FD8-6FD5F771583E}"/>
              </a:ext>
            </a:extLst>
          </p:cNvPr>
          <p:cNvSpPr>
            <a:spLocks noGrp="1"/>
          </p:cNvSpPr>
          <p:nvPr>
            <p:ph type="body" idx="37"/>
          </p:nvPr>
        </p:nvSpPr>
        <p:spPr/>
        <p:txBody>
          <a:bodyPr/>
          <a:lstStyle/>
          <a:p>
            <a:r>
              <a:rPr lang="en-US" dirty="0"/>
              <a:t>Point 2 Title</a:t>
            </a:r>
          </a:p>
        </p:txBody>
      </p:sp>
      <p:sp>
        <p:nvSpPr>
          <p:cNvPr id="16" name="Text Placeholder 15">
            <a:extLst>
              <a:ext uri="{FF2B5EF4-FFF2-40B4-BE49-F238E27FC236}">
                <a16:creationId xmlns:a16="http://schemas.microsoft.com/office/drawing/2014/main" id="{3B17BE10-95BA-447C-A8AF-14CE0F562725}"/>
              </a:ext>
            </a:extLst>
          </p:cNvPr>
          <p:cNvSpPr>
            <a:spLocks noGrp="1"/>
          </p:cNvSpPr>
          <p:nvPr>
            <p:ph type="body" sz="quarter" idx="38"/>
          </p:nvPr>
        </p:nvSpPr>
        <p:spPr/>
        <p:txBody>
          <a:bodyPr>
            <a:normAutofit lnSpcReduction="10000"/>
          </a:bodyPr>
          <a:lstStyle/>
          <a:p>
            <a:r>
              <a:rPr lang="en-US" dirty="0"/>
              <a:t>Lorem ipsum dolor sit amet, consectetuer adipiscing elit. Maecenas porttitor congue massa. Fusce posuere, magna sed pulvinar ultricies, purus lectus malesuada libero</a:t>
            </a:r>
          </a:p>
        </p:txBody>
      </p:sp>
      <p:sp>
        <p:nvSpPr>
          <p:cNvPr id="21" name="Text Placeholder 20">
            <a:extLst>
              <a:ext uri="{FF2B5EF4-FFF2-40B4-BE49-F238E27FC236}">
                <a16:creationId xmlns:a16="http://schemas.microsoft.com/office/drawing/2014/main" id="{1B444521-A636-4136-A5ED-80B1AED128CC}"/>
              </a:ext>
            </a:extLst>
          </p:cNvPr>
          <p:cNvSpPr>
            <a:spLocks noGrp="1"/>
          </p:cNvSpPr>
          <p:nvPr>
            <p:ph type="body" sz="quarter" idx="43"/>
          </p:nvPr>
        </p:nvSpPr>
        <p:spPr/>
        <p:txBody>
          <a:bodyPr/>
          <a:lstStyle/>
          <a:p>
            <a:r>
              <a:rPr lang="en-US" dirty="0">
                <a:solidFill>
                  <a:schemeClr val="tx2"/>
                </a:solidFill>
                <a:latin typeface="+mj-lt"/>
              </a:rPr>
              <a:t>20XX</a:t>
            </a:r>
          </a:p>
        </p:txBody>
      </p:sp>
      <p:sp>
        <p:nvSpPr>
          <p:cNvPr id="22" name="Text Placeholder 21">
            <a:extLst>
              <a:ext uri="{FF2B5EF4-FFF2-40B4-BE49-F238E27FC236}">
                <a16:creationId xmlns:a16="http://schemas.microsoft.com/office/drawing/2014/main" id="{3F9DDBCB-C684-4F8B-A03B-6466B18CCC00}"/>
              </a:ext>
            </a:extLst>
          </p:cNvPr>
          <p:cNvSpPr>
            <a:spLocks noGrp="1"/>
          </p:cNvSpPr>
          <p:nvPr>
            <p:ph type="body" idx="44"/>
          </p:nvPr>
        </p:nvSpPr>
        <p:spPr/>
        <p:txBody>
          <a:bodyPr/>
          <a:lstStyle/>
          <a:p>
            <a:r>
              <a:rPr lang="en-US" dirty="0"/>
              <a:t>Month</a:t>
            </a:r>
          </a:p>
        </p:txBody>
      </p:sp>
      <p:sp>
        <p:nvSpPr>
          <p:cNvPr id="19" name="Text Placeholder 18">
            <a:extLst>
              <a:ext uri="{FF2B5EF4-FFF2-40B4-BE49-F238E27FC236}">
                <a16:creationId xmlns:a16="http://schemas.microsoft.com/office/drawing/2014/main" id="{8EB9393B-E309-45A6-8756-57C51D083CFE}"/>
              </a:ext>
            </a:extLst>
          </p:cNvPr>
          <p:cNvSpPr>
            <a:spLocks noGrp="1"/>
          </p:cNvSpPr>
          <p:nvPr>
            <p:ph type="body" idx="41"/>
          </p:nvPr>
        </p:nvSpPr>
        <p:spPr/>
        <p:txBody>
          <a:bodyPr/>
          <a:lstStyle/>
          <a:p>
            <a:r>
              <a:rPr lang="en-US" dirty="0"/>
              <a:t>Point 3 Title</a:t>
            </a:r>
          </a:p>
        </p:txBody>
      </p:sp>
      <p:sp>
        <p:nvSpPr>
          <p:cNvPr id="20" name="Text Placeholder 19">
            <a:extLst>
              <a:ext uri="{FF2B5EF4-FFF2-40B4-BE49-F238E27FC236}">
                <a16:creationId xmlns:a16="http://schemas.microsoft.com/office/drawing/2014/main" id="{13E1E37E-D3EE-41DF-9201-3607EE7A6FDE}"/>
              </a:ext>
            </a:extLst>
          </p:cNvPr>
          <p:cNvSpPr>
            <a:spLocks noGrp="1"/>
          </p:cNvSpPr>
          <p:nvPr>
            <p:ph type="body" sz="quarter" idx="42"/>
          </p:nvPr>
        </p:nvSpPr>
        <p:spPr/>
        <p:txBody>
          <a:bodyPr>
            <a:normAutofit lnSpcReduction="10000"/>
          </a:bodyPr>
          <a:lstStyle/>
          <a:p>
            <a:r>
              <a:rPr lang="en-US" dirty="0"/>
              <a:t>Lorem ipsum dolor sit amet, consectetuer adipiscing elit. Maecenas porttitor congue massa. Fusce posuere, magna sed pulvinar ultricies, purus lectus malesuada libero</a:t>
            </a:r>
          </a:p>
        </p:txBody>
      </p:sp>
      <p:sp>
        <p:nvSpPr>
          <p:cNvPr id="25" name="Text Placeholder 24">
            <a:extLst>
              <a:ext uri="{FF2B5EF4-FFF2-40B4-BE49-F238E27FC236}">
                <a16:creationId xmlns:a16="http://schemas.microsoft.com/office/drawing/2014/main" id="{6C5BA5E4-913F-454E-A3C4-4652265A477B}"/>
              </a:ext>
            </a:extLst>
          </p:cNvPr>
          <p:cNvSpPr>
            <a:spLocks noGrp="1"/>
          </p:cNvSpPr>
          <p:nvPr>
            <p:ph type="body" sz="quarter" idx="47"/>
          </p:nvPr>
        </p:nvSpPr>
        <p:spPr/>
        <p:txBody>
          <a:bodyPr/>
          <a:lstStyle/>
          <a:p>
            <a:r>
              <a:rPr lang="en-US" dirty="0">
                <a:solidFill>
                  <a:schemeClr val="tx2"/>
                </a:solidFill>
                <a:latin typeface="+mj-lt"/>
              </a:rPr>
              <a:t>20XX</a:t>
            </a:r>
          </a:p>
        </p:txBody>
      </p:sp>
      <p:sp>
        <p:nvSpPr>
          <p:cNvPr id="26" name="Text Placeholder 25">
            <a:extLst>
              <a:ext uri="{FF2B5EF4-FFF2-40B4-BE49-F238E27FC236}">
                <a16:creationId xmlns:a16="http://schemas.microsoft.com/office/drawing/2014/main" id="{03CECE71-5FC5-491E-948F-D27764623B6A}"/>
              </a:ext>
            </a:extLst>
          </p:cNvPr>
          <p:cNvSpPr>
            <a:spLocks noGrp="1"/>
          </p:cNvSpPr>
          <p:nvPr>
            <p:ph type="body" idx="48"/>
          </p:nvPr>
        </p:nvSpPr>
        <p:spPr/>
        <p:txBody>
          <a:bodyPr/>
          <a:lstStyle/>
          <a:p>
            <a:r>
              <a:rPr lang="en-US" dirty="0"/>
              <a:t>Month</a:t>
            </a:r>
          </a:p>
        </p:txBody>
      </p:sp>
      <p:sp>
        <p:nvSpPr>
          <p:cNvPr id="23" name="Text Placeholder 22">
            <a:extLst>
              <a:ext uri="{FF2B5EF4-FFF2-40B4-BE49-F238E27FC236}">
                <a16:creationId xmlns:a16="http://schemas.microsoft.com/office/drawing/2014/main" id="{7CE0EE1F-F135-460D-A41D-B8590BA15529}"/>
              </a:ext>
            </a:extLst>
          </p:cNvPr>
          <p:cNvSpPr>
            <a:spLocks noGrp="1"/>
          </p:cNvSpPr>
          <p:nvPr>
            <p:ph type="body" idx="45"/>
          </p:nvPr>
        </p:nvSpPr>
        <p:spPr/>
        <p:txBody>
          <a:bodyPr/>
          <a:lstStyle/>
          <a:p>
            <a:r>
              <a:rPr lang="en-US" dirty="0"/>
              <a:t>Point 4 Title</a:t>
            </a:r>
          </a:p>
        </p:txBody>
      </p:sp>
      <p:sp>
        <p:nvSpPr>
          <p:cNvPr id="24" name="Text Placeholder 23">
            <a:extLst>
              <a:ext uri="{FF2B5EF4-FFF2-40B4-BE49-F238E27FC236}">
                <a16:creationId xmlns:a16="http://schemas.microsoft.com/office/drawing/2014/main" id="{55AD99B0-C6C9-4D5C-8AE7-BE7081DD2D1E}"/>
              </a:ext>
            </a:extLst>
          </p:cNvPr>
          <p:cNvSpPr>
            <a:spLocks noGrp="1"/>
          </p:cNvSpPr>
          <p:nvPr>
            <p:ph type="body" sz="quarter" idx="46"/>
          </p:nvPr>
        </p:nvSpPr>
        <p:spPr/>
        <p:txBody>
          <a:bodyPr>
            <a:normAutofit lnSpcReduction="10000"/>
          </a:bodyPr>
          <a:lstStyle/>
          <a:p>
            <a:r>
              <a:rPr lang="en-US" dirty="0"/>
              <a:t>Lorem ipsum dolor sit amet, consectetuer adipiscing elit. Maecenas porttitor congue massa. Fusce posuere, magna sed pulvinar ultricies, purus lectus malesuada libero</a:t>
            </a:r>
          </a:p>
        </p:txBody>
      </p:sp>
      <p:sp>
        <p:nvSpPr>
          <p:cNvPr id="13" name="Text Placeholder 12">
            <a:extLst>
              <a:ext uri="{FF2B5EF4-FFF2-40B4-BE49-F238E27FC236}">
                <a16:creationId xmlns:a16="http://schemas.microsoft.com/office/drawing/2014/main" id="{84CFCE55-03B2-469C-A18E-FA32C0106553}"/>
              </a:ext>
            </a:extLst>
          </p:cNvPr>
          <p:cNvSpPr>
            <a:spLocks noGrp="1"/>
          </p:cNvSpPr>
          <p:nvPr>
            <p:ph type="body" sz="quarter" idx="35"/>
          </p:nvPr>
        </p:nvSpPr>
        <p:spPr/>
        <p:txBody>
          <a:bodyPr/>
          <a:lstStyle/>
          <a:p>
            <a:r>
              <a:rPr lang="en-US" dirty="0">
                <a:solidFill>
                  <a:schemeClr val="tx2"/>
                </a:solidFill>
                <a:latin typeface="+mj-lt"/>
              </a:rPr>
              <a:t>20XX</a:t>
            </a:r>
          </a:p>
        </p:txBody>
      </p:sp>
      <p:sp>
        <p:nvSpPr>
          <p:cNvPr id="14" name="Text Placeholder 13">
            <a:extLst>
              <a:ext uri="{FF2B5EF4-FFF2-40B4-BE49-F238E27FC236}">
                <a16:creationId xmlns:a16="http://schemas.microsoft.com/office/drawing/2014/main" id="{CB381EB7-5AD6-4E41-937C-9AB6F683A3ED}"/>
              </a:ext>
            </a:extLst>
          </p:cNvPr>
          <p:cNvSpPr>
            <a:spLocks noGrp="1"/>
          </p:cNvSpPr>
          <p:nvPr>
            <p:ph type="body" idx="36"/>
          </p:nvPr>
        </p:nvSpPr>
        <p:spPr/>
        <p:txBody>
          <a:bodyPr/>
          <a:lstStyle/>
          <a:p>
            <a:r>
              <a:rPr lang="en-US" dirty="0"/>
              <a:t>Month</a:t>
            </a:r>
          </a:p>
        </p:txBody>
      </p:sp>
      <p:sp>
        <p:nvSpPr>
          <p:cNvPr id="11" name="Text Placeholder 10">
            <a:extLst>
              <a:ext uri="{FF2B5EF4-FFF2-40B4-BE49-F238E27FC236}">
                <a16:creationId xmlns:a16="http://schemas.microsoft.com/office/drawing/2014/main" id="{1AA062B9-B36C-456F-8653-7F1C9DDDA22F}"/>
              </a:ext>
            </a:extLst>
          </p:cNvPr>
          <p:cNvSpPr>
            <a:spLocks noGrp="1"/>
          </p:cNvSpPr>
          <p:nvPr>
            <p:ph type="body" idx="33"/>
          </p:nvPr>
        </p:nvSpPr>
        <p:spPr/>
        <p:txBody>
          <a:bodyPr/>
          <a:lstStyle/>
          <a:p>
            <a:r>
              <a:rPr lang="en-US" dirty="0"/>
              <a:t>Point 5 Title</a:t>
            </a:r>
          </a:p>
        </p:txBody>
      </p:sp>
      <p:sp>
        <p:nvSpPr>
          <p:cNvPr id="12" name="Text Placeholder 11">
            <a:extLst>
              <a:ext uri="{FF2B5EF4-FFF2-40B4-BE49-F238E27FC236}">
                <a16:creationId xmlns:a16="http://schemas.microsoft.com/office/drawing/2014/main" id="{7819873B-BF5B-4AA1-8212-352CEDD7D491}"/>
              </a:ext>
            </a:extLst>
          </p:cNvPr>
          <p:cNvSpPr>
            <a:spLocks noGrp="1"/>
          </p:cNvSpPr>
          <p:nvPr>
            <p:ph type="body" sz="quarter" idx="34"/>
          </p:nvPr>
        </p:nvSpPr>
        <p:spPr/>
        <p:txBody>
          <a:bodyPr>
            <a:normAutofit lnSpcReduction="10000"/>
          </a:bodyPr>
          <a:lstStyle/>
          <a:p>
            <a:r>
              <a:rPr lang="en-US" dirty="0"/>
              <a:t>Lorem ipsum dolor sit amet, consectetuer adipiscing elit. Maecenas porttitor congue massa. Fusce posuere, magna sed pulvinar ultricies, purus lectus malesuada libero</a:t>
            </a:r>
          </a:p>
        </p:txBody>
      </p:sp>
      <p:sp>
        <p:nvSpPr>
          <p:cNvPr id="4" name="Slide Number Placeholder 3">
            <a:extLst>
              <a:ext uri="{FF2B5EF4-FFF2-40B4-BE49-F238E27FC236}">
                <a16:creationId xmlns:a16="http://schemas.microsoft.com/office/drawing/2014/main" id="{8D77D1DC-9AC7-4E07-A59D-7EFD6FD62D14}"/>
              </a:ext>
            </a:extLst>
          </p:cNvPr>
          <p:cNvSpPr>
            <a:spLocks noGrp="1"/>
          </p:cNvSpPr>
          <p:nvPr>
            <p:ph type="sldNum" sz="quarter" idx="12"/>
          </p:nvPr>
        </p:nvSpPr>
        <p:spPr/>
        <p:txBody>
          <a:bodyPr/>
          <a:lstStyle/>
          <a:p>
            <a:fld id="{D9BB3731-526F-4638-85F8-715D717FFC12}" type="slidenum">
              <a:rPr lang="en-US" smtClean="0"/>
              <a:t>12</a:t>
            </a:fld>
            <a:endParaRPr lang="en-US" dirty="0"/>
          </a:p>
        </p:txBody>
      </p:sp>
    </p:spTree>
    <p:extLst>
      <p:ext uri="{BB962C8B-B14F-4D97-AF65-F5344CB8AC3E}">
        <p14:creationId xmlns:p14="http://schemas.microsoft.com/office/powerpoint/2010/main" val="921617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4D966F-0CC8-432A-975B-BA0BD8ABB9FF}"/>
              </a:ext>
            </a:extLst>
          </p:cNvPr>
          <p:cNvSpPr>
            <a:spLocks noGrp="1"/>
          </p:cNvSpPr>
          <p:nvPr>
            <p:ph type="sldNum" sz="quarter" idx="12"/>
          </p:nvPr>
        </p:nvSpPr>
        <p:spPr/>
        <p:txBody>
          <a:bodyPr/>
          <a:lstStyle/>
          <a:p>
            <a:fld id="{D9BB3731-526F-4638-85F8-715D717FFC12}" type="slidenum">
              <a:rPr lang="en-US" noProof="0" smtClean="0"/>
              <a:t>13</a:t>
            </a:fld>
            <a:endParaRPr lang="en-US" noProof="0" dirty="0"/>
          </a:p>
        </p:txBody>
      </p:sp>
      <p:sp>
        <p:nvSpPr>
          <p:cNvPr id="5" name="Title 4">
            <a:extLst>
              <a:ext uri="{FF2B5EF4-FFF2-40B4-BE49-F238E27FC236}">
                <a16:creationId xmlns:a16="http://schemas.microsoft.com/office/drawing/2014/main" id="{55C09DFF-0627-4728-9C91-2EB6A5DF6824}"/>
              </a:ext>
            </a:extLst>
          </p:cNvPr>
          <p:cNvSpPr>
            <a:spLocks noGrp="1"/>
          </p:cNvSpPr>
          <p:nvPr>
            <p:ph type="title"/>
          </p:nvPr>
        </p:nvSpPr>
        <p:spPr/>
        <p:txBody>
          <a:bodyPr/>
          <a:lstStyle/>
          <a:p>
            <a:r>
              <a:rPr lang="en-US" dirty="0"/>
              <a:t>DEMO TIME</a:t>
            </a:r>
            <a:endParaRPr lang="en-CA" dirty="0"/>
          </a:p>
        </p:txBody>
      </p:sp>
      <p:sp>
        <p:nvSpPr>
          <p:cNvPr id="6" name="Text Placeholder 5">
            <a:extLst>
              <a:ext uri="{FF2B5EF4-FFF2-40B4-BE49-F238E27FC236}">
                <a16:creationId xmlns:a16="http://schemas.microsoft.com/office/drawing/2014/main" id="{899E9F86-06DB-4456-A7C9-A48F2CA0D216}"/>
              </a:ext>
            </a:extLst>
          </p:cNvPr>
          <p:cNvSpPr>
            <a:spLocks noGrp="1"/>
          </p:cNvSpPr>
          <p:nvPr>
            <p:ph type="body" idx="1"/>
          </p:nvPr>
        </p:nvSpPr>
        <p:spPr/>
        <p:txBody>
          <a:bodyPr/>
          <a:lstStyle/>
          <a:p>
            <a:r>
              <a:rPr lang="en-US" dirty="0"/>
              <a:t>2 short items</a:t>
            </a:r>
            <a:endParaRPr lang="en-CA" dirty="0"/>
          </a:p>
        </p:txBody>
      </p:sp>
      <p:sp>
        <p:nvSpPr>
          <p:cNvPr id="7" name="Text Placeholder 6">
            <a:extLst>
              <a:ext uri="{FF2B5EF4-FFF2-40B4-BE49-F238E27FC236}">
                <a16:creationId xmlns:a16="http://schemas.microsoft.com/office/drawing/2014/main" id="{E3323AC4-42F0-47F1-A5C0-6A9677480540}"/>
              </a:ext>
            </a:extLst>
          </p:cNvPr>
          <p:cNvSpPr>
            <a:spLocks noGrp="1"/>
          </p:cNvSpPr>
          <p:nvPr>
            <p:ph type="body" idx="13"/>
          </p:nvPr>
        </p:nvSpPr>
        <p:spPr/>
        <p:txBody>
          <a:bodyPr/>
          <a:lstStyle/>
          <a:p>
            <a:r>
              <a:rPr lang="en-US" dirty="0" err="1"/>
              <a:t>SandDance</a:t>
            </a:r>
            <a:endParaRPr lang="en-US"/>
          </a:p>
          <a:p>
            <a:endParaRPr lang="en-CA"/>
          </a:p>
        </p:txBody>
      </p:sp>
      <p:sp>
        <p:nvSpPr>
          <p:cNvPr id="9" name="Picture Placeholder 8">
            <a:extLst>
              <a:ext uri="{FF2B5EF4-FFF2-40B4-BE49-F238E27FC236}">
                <a16:creationId xmlns:a16="http://schemas.microsoft.com/office/drawing/2014/main" id="{D66DD5A7-DC01-451F-811C-9B29F7BF9369}"/>
              </a:ext>
            </a:extLst>
          </p:cNvPr>
          <p:cNvSpPr>
            <a:spLocks noGrp="1"/>
          </p:cNvSpPr>
          <p:nvPr>
            <p:ph type="pic" sz="quarter" idx="16"/>
          </p:nvPr>
        </p:nvSpPr>
        <p:spPr/>
      </p:sp>
      <p:pic>
        <p:nvPicPr>
          <p:cNvPr id="15" name="Picture Placeholder 14" descr="A picture containing icon&#10;&#10;Description automatically generated">
            <a:extLst>
              <a:ext uri="{FF2B5EF4-FFF2-40B4-BE49-F238E27FC236}">
                <a16:creationId xmlns:a16="http://schemas.microsoft.com/office/drawing/2014/main" id="{13FF6DF3-EFE2-4E29-B599-6C6236030F2B}"/>
              </a:ext>
            </a:extLst>
          </p:cNvPr>
          <p:cNvPicPr>
            <a:picLocks noGrp="1" noChangeAspect="1"/>
          </p:cNvPicPr>
          <p:nvPr>
            <p:ph type="pic" sz="quarter" idx="14"/>
          </p:nvPr>
        </p:nvPicPr>
        <p:blipFill rotWithShape="1">
          <a:blip r:embed="rId2"/>
          <a:srcRect l="5340" r="5340"/>
          <a:stretch>
            <a:fillRect/>
          </a:stretch>
        </p:blipFill>
        <p:spPr/>
      </p:pic>
    </p:spTree>
    <p:extLst>
      <p:ext uri="{BB962C8B-B14F-4D97-AF65-F5344CB8AC3E}">
        <p14:creationId xmlns:p14="http://schemas.microsoft.com/office/powerpoint/2010/main" val="1500403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Skyscrapers">
            <a:extLst>
              <a:ext uri="{FF2B5EF4-FFF2-40B4-BE49-F238E27FC236}">
                <a16:creationId xmlns:a16="http://schemas.microsoft.com/office/drawing/2014/main" id="{62D5A589-EFF5-47EB-86A4-0D54CA10014F}"/>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a:stretch>
            <a:fillRect/>
          </a:stretch>
        </p:blipFill>
        <p:spPr>
          <a:xfrm>
            <a:off x="0" y="0"/>
            <a:ext cx="5267325" cy="5829300"/>
          </a:xfrm>
        </p:spPr>
      </p:pic>
      <p:pic>
        <p:nvPicPr>
          <p:cNvPr id="22" name="Picture Placeholder 21" descr="Company logo">
            <a:extLst>
              <a:ext uri="{FF2B5EF4-FFF2-40B4-BE49-F238E27FC236}">
                <a16:creationId xmlns:a16="http://schemas.microsoft.com/office/drawing/2014/main" id="{A99F4ABB-EB23-40CD-8FEC-C2968264BCFC}"/>
              </a:ext>
            </a:extLst>
          </p:cNvPr>
          <p:cNvPicPr>
            <a:picLocks noGrp="1" noChangeAspect="1"/>
          </p:cNvPicPr>
          <p:nvPr>
            <p:ph type="pic" sz="quarter" idx="16"/>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480" b="480"/>
          <a:stretch>
            <a:fillRect/>
          </a:stretch>
        </p:blipFill>
        <p:spPr/>
      </p:pic>
      <p:sp>
        <p:nvSpPr>
          <p:cNvPr id="5" name="Title 4">
            <a:extLst>
              <a:ext uri="{FF2B5EF4-FFF2-40B4-BE49-F238E27FC236}">
                <a16:creationId xmlns:a16="http://schemas.microsoft.com/office/drawing/2014/main" id="{0726947E-2FAB-418C-8C21-3B37792626F9}"/>
              </a:ext>
            </a:extLst>
          </p:cNvPr>
          <p:cNvSpPr>
            <a:spLocks noGrp="1"/>
          </p:cNvSpPr>
          <p:nvPr>
            <p:ph type="title"/>
          </p:nvPr>
        </p:nvSpPr>
        <p:spPr/>
        <p:txBody>
          <a:bodyPr/>
          <a:lstStyle/>
          <a:p>
            <a:r>
              <a:rPr lang="en-US" dirty="0"/>
              <a:t>SUMMARY</a:t>
            </a:r>
          </a:p>
        </p:txBody>
      </p:sp>
      <p:sp>
        <p:nvSpPr>
          <p:cNvPr id="6" name="Text Placeholder 5">
            <a:extLst>
              <a:ext uri="{FF2B5EF4-FFF2-40B4-BE49-F238E27FC236}">
                <a16:creationId xmlns:a16="http://schemas.microsoft.com/office/drawing/2014/main" id="{A8AAB1F4-27F4-4B2A-A912-9E212860537F}"/>
              </a:ext>
            </a:extLst>
          </p:cNvPr>
          <p:cNvSpPr>
            <a:spLocks noGrp="1"/>
          </p:cNvSpPr>
          <p:nvPr>
            <p:ph type="body" idx="1"/>
          </p:nvPr>
        </p:nvSpPr>
        <p:spPr/>
        <p:txBody>
          <a:bodyPr/>
          <a:lstStyle/>
          <a:p>
            <a:r>
              <a:rPr lang="en-US" dirty="0"/>
              <a:t>There is more to come with Azure Data Studio</a:t>
            </a:r>
          </a:p>
        </p:txBody>
      </p:sp>
      <p:sp>
        <p:nvSpPr>
          <p:cNvPr id="7" name="Text Placeholder 6">
            <a:extLst>
              <a:ext uri="{FF2B5EF4-FFF2-40B4-BE49-F238E27FC236}">
                <a16:creationId xmlns:a16="http://schemas.microsoft.com/office/drawing/2014/main" id="{3FE9A580-54CD-4CFC-960E-E92CFF7D9E1D}"/>
              </a:ext>
            </a:extLst>
          </p:cNvPr>
          <p:cNvSpPr>
            <a:spLocks noGrp="1"/>
          </p:cNvSpPr>
          <p:nvPr>
            <p:ph type="body" idx="13"/>
          </p:nvPr>
        </p:nvSpPr>
        <p:spPr/>
        <p:txBody>
          <a:bodyPr>
            <a:normAutofit/>
          </a:bodyPr>
          <a:lstStyle/>
          <a:p>
            <a:r>
              <a:rPr lang="en-CA" dirty="0">
                <a:hlinkClick r:id="rId5"/>
              </a:rPr>
              <a:t>GitHub  </a:t>
            </a:r>
            <a:r>
              <a:rPr lang="en-CA" dirty="0" err="1">
                <a:hlinkClick r:id="rId5"/>
              </a:rPr>
              <a:t>microsoft</a:t>
            </a:r>
            <a:r>
              <a:rPr lang="en-CA" dirty="0">
                <a:hlinkClick r:id="rId5"/>
              </a:rPr>
              <a:t>/</a:t>
            </a:r>
            <a:r>
              <a:rPr lang="en-CA" dirty="0" err="1">
                <a:hlinkClick r:id="rId5"/>
              </a:rPr>
              <a:t>azuredatastudio</a:t>
            </a:r>
            <a:r>
              <a:rPr lang="en-CA" dirty="0">
                <a:hlinkClick r:id="rId5"/>
              </a:rPr>
              <a:t>: Azure Data Studio is a data management tool that enables working with SQL Server, Azure SQL DB and SQL DW from Windows, macOS and Linux. (github.com)</a:t>
            </a:r>
            <a:endParaRPr lang="en-CA" dirty="0"/>
          </a:p>
          <a:p>
            <a:r>
              <a:rPr lang="en-US" dirty="0"/>
              <a:t>Nunc viverra imperdiet enim. Fusce est. Vivamus a tellus.</a:t>
            </a:r>
          </a:p>
          <a:p>
            <a:r>
              <a:rPr lang="en-US" dirty="0"/>
              <a:t>Pellentesque habitant morbi tristique senectus et netus et malesuada fames ac turpis egestas.</a:t>
            </a:r>
          </a:p>
          <a:p>
            <a:r>
              <a:rPr lang="en-US" dirty="0"/>
              <a:t>Proin pharetra nonummy pede. Mauris et orci.</a:t>
            </a:r>
          </a:p>
          <a:p>
            <a:endParaRPr lang="en-US" dirty="0"/>
          </a:p>
        </p:txBody>
      </p:sp>
      <p:sp>
        <p:nvSpPr>
          <p:cNvPr id="4" name="Slide Number Placeholder 3">
            <a:extLst>
              <a:ext uri="{FF2B5EF4-FFF2-40B4-BE49-F238E27FC236}">
                <a16:creationId xmlns:a16="http://schemas.microsoft.com/office/drawing/2014/main" id="{A2CD9E05-3F77-4460-996C-81E48C9C9302}"/>
              </a:ext>
            </a:extLst>
          </p:cNvPr>
          <p:cNvSpPr>
            <a:spLocks noGrp="1"/>
          </p:cNvSpPr>
          <p:nvPr>
            <p:ph type="sldNum" sz="quarter" idx="12"/>
          </p:nvPr>
        </p:nvSpPr>
        <p:spPr/>
        <p:txBody>
          <a:bodyPr/>
          <a:lstStyle/>
          <a:p>
            <a:fld id="{D9BB3731-526F-4638-85F8-715D717FFC12}" type="slidenum">
              <a:rPr lang="en-US" smtClean="0"/>
              <a:pPr/>
              <a:t>14</a:t>
            </a:fld>
            <a:endParaRPr lang="en-US" dirty="0"/>
          </a:p>
        </p:txBody>
      </p:sp>
      <p:pic>
        <p:nvPicPr>
          <p:cNvPr id="9" name="Picture 8" descr="Rocks on a beach&#10;&#10;Description automatically generated with medium confidence">
            <a:extLst>
              <a:ext uri="{FF2B5EF4-FFF2-40B4-BE49-F238E27FC236}">
                <a16:creationId xmlns:a16="http://schemas.microsoft.com/office/drawing/2014/main" id="{FB1CCF9C-0D36-4D8B-9C2E-3408447093C6}"/>
              </a:ext>
            </a:extLst>
          </p:cNvPr>
          <p:cNvPicPr>
            <a:picLocks noChangeAspect="1"/>
          </p:cNvPicPr>
          <p:nvPr/>
        </p:nvPicPr>
        <p:blipFill>
          <a:blip r:embed="rId6"/>
          <a:stretch>
            <a:fillRect/>
          </a:stretch>
        </p:blipFill>
        <p:spPr>
          <a:xfrm>
            <a:off x="0" y="0"/>
            <a:ext cx="5253763" cy="5829300"/>
          </a:xfrm>
          <a:prstGeom prst="rect">
            <a:avLst/>
          </a:prstGeom>
        </p:spPr>
      </p:pic>
    </p:spTree>
    <p:extLst>
      <p:ext uri="{BB962C8B-B14F-4D97-AF65-F5344CB8AC3E}">
        <p14:creationId xmlns:p14="http://schemas.microsoft.com/office/powerpoint/2010/main" val="4011904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F28E1F60-6C6C-485D-9479-5F6E3AF49905}"/>
              </a:ext>
            </a:extLst>
          </p:cNvPr>
          <p:cNvSpPr>
            <a:spLocks noGrp="1"/>
          </p:cNvSpPr>
          <p:nvPr>
            <p:ph type="body" sz="quarter" idx="19"/>
          </p:nvPr>
        </p:nvSpPr>
        <p:spPr/>
        <p:txBody>
          <a:bodyPr/>
          <a:lstStyle/>
          <a:p>
            <a:r>
              <a:rPr lang="en-US" dirty="0"/>
              <a:t>Email:</a:t>
            </a:r>
          </a:p>
        </p:txBody>
      </p:sp>
      <p:sp>
        <p:nvSpPr>
          <p:cNvPr id="10" name="Text Placeholder 9">
            <a:extLst>
              <a:ext uri="{FF2B5EF4-FFF2-40B4-BE49-F238E27FC236}">
                <a16:creationId xmlns:a16="http://schemas.microsoft.com/office/drawing/2014/main" id="{F2241E27-DB7F-42AE-9A03-F047CD2F1C45}"/>
              </a:ext>
            </a:extLst>
          </p:cNvPr>
          <p:cNvSpPr>
            <a:spLocks noGrp="1"/>
          </p:cNvSpPr>
          <p:nvPr>
            <p:ph type="body" sz="quarter" idx="20"/>
          </p:nvPr>
        </p:nvSpPr>
        <p:spPr/>
        <p:txBody>
          <a:bodyPr/>
          <a:lstStyle/>
          <a:p>
            <a:r>
              <a:rPr lang="en-US" dirty="0"/>
              <a:t>cnermo@krakenyyc.com</a:t>
            </a:r>
          </a:p>
        </p:txBody>
      </p:sp>
      <p:pic>
        <p:nvPicPr>
          <p:cNvPr id="15" name="Picture Placeholder 14" descr="Company logo">
            <a:extLst>
              <a:ext uri="{FF2B5EF4-FFF2-40B4-BE49-F238E27FC236}">
                <a16:creationId xmlns:a16="http://schemas.microsoft.com/office/drawing/2014/main" id="{6E0C68BB-78B0-4E48-A15F-000F49DBF3D1}"/>
              </a:ext>
            </a:extLst>
          </p:cNvPr>
          <p:cNvPicPr>
            <a:picLocks noGrp="1" noChangeAspect="1"/>
          </p:cNvPicPr>
          <p:nvPr>
            <p:ph type="pic" sz="quarter" idx="16"/>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447" b="447"/>
          <a:stretch>
            <a:fillRect/>
          </a:stretch>
        </p:blipFill>
        <p:spPr/>
      </p:pic>
      <p:sp>
        <p:nvSpPr>
          <p:cNvPr id="4" name="Title 3">
            <a:extLst>
              <a:ext uri="{FF2B5EF4-FFF2-40B4-BE49-F238E27FC236}">
                <a16:creationId xmlns:a16="http://schemas.microsoft.com/office/drawing/2014/main" id="{D09FEBCF-C81C-4F2F-9CC4-C66EF18BA158}"/>
              </a:ext>
            </a:extLst>
          </p:cNvPr>
          <p:cNvSpPr>
            <a:spLocks noGrp="1"/>
          </p:cNvSpPr>
          <p:nvPr>
            <p:ph type="title"/>
          </p:nvPr>
        </p:nvSpPr>
        <p:spPr/>
        <p:txBody>
          <a:bodyPr/>
          <a:lstStyle/>
          <a:p>
            <a:r>
              <a:rPr lang="en-US" dirty="0"/>
              <a:t>THANK</a:t>
            </a:r>
            <a:br>
              <a:rPr lang="en-US" dirty="0"/>
            </a:br>
            <a:r>
              <a:rPr lang="en-US" dirty="0"/>
              <a:t>YOU!</a:t>
            </a:r>
          </a:p>
        </p:txBody>
      </p:sp>
      <p:sp>
        <p:nvSpPr>
          <p:cNvPr id="8" name="Text Placeholder 7">
            <a:extLst>
              <a:ext uri="{FF2B5EF4-FFF2-40B4-BE49-F238E27FC236}">
                <a16:creationId xmlns:a16="http://schemas.microsoft.com/office/drawing/2014/main" id="{87D50CDE-8308-4F6D-BE73-E214E76CADE2}"/>
              </a:ext>
            </a:extLst>
          </p:cNvPr>
          <p:cNvSpPr>
            <a:spLocks noGrp="1"/>
          </p:cNvSpPr>
          <p:nvPr>
            <p:ph type="body" sz="quarter" idx="18"/>
          </p:nvPr>
        </p:nvSpPr>
        <p:spPr>
          <a:xfrm>
            <a:off x="361245" y="5658102"/>
            <a:ext cx="3575324" cy="280109"/>
          </a:xfrm>
        </p:spPr>
        <p:txBody>
          <a:bodyPr/>
          <a:lstStyle/>
          <a:p>
            <a:r>
              <a:rPr lang="en-CA" dirty="0">
                <a:hlinkClick r:id="rId5"/>
              </a:rPr>
              <a:t>Carrie Nermo | LinkedIn</a:t>
            </a:r>
            <a:endParaRPr lang="en-US" dirty="0"/>
          </a:p>
        </p:txBody>
      </p:sp>
      <p:sp>
        <p:nvSpPr>
          <p:cNvPr id="11" name="Text Placeholder 10">
            <a:extLst>
              <a:ext uri="{FF2B5EF4-FFF2-40B4-BE49-F238E27FC236}">
                <a16:creationId xmlns:a16="http://schemas.microsoft.com/office/drawing/2014/main" id="{2E6A9792-30C2-4B8D-9673-6D7E1BFE97BC}"/>
              </a:ext>
            </a:extLst>
          </p:cNvPr>
          <p:cNvSpPr>
            <a:spLocks noGrp="1"/>
          </p:cNvSpPr>
          <p:nvPr>
            <p:ph type="body" sz="quarter" idx="21"/>
          </p:nvPr>
        </p:nvSpPr>
        <p:spPr/>
        <p:txBody>
          <a:bodyPr/>
          <a:lstStyle/>
          <a:p>
            <a:r>
              <a:rPr lang="en-US" dirty="0"/>
              <a:t>Website:</a:t>
            </a:r>
          </a:p>
        </p:txBody>
      </p:sp>
      <p:sp>
        <p:nvSpPr>
          <p:cNvPr id="12" name="Text Placeholder 11">
            <a:extLst>
              <a:ext uri="{FF2B5EF4-FFF2-40B4-BE49-F238E27FC236}">
                <a16:creationId xmlns:a16="http://schemas.microsoft.com/office/drawing/2014/main" id="{BD8510FA-FCEE-41BD-9624-BB86CEBFC00E}"/>
              </a:ext>
            </a:extLst>
          </p:cNvPr>
          <p:cNvSpPr>
            <a:spLocks noGrp="1"/>
          </p:cNvSpPr>
          <p:nvPr>
            <p:ph type="body" sz="quarter" idx="22"/>
          </p:nvPr>
        </p:nvSpPr>
        <p:spPr/>
        <p:txBody>
          <a:bodyPr/>
          <a:lstStyle/>
          <a:p>
            <a:r>
              <a:rPr lang="en-US" dirty="0"/>
              <a:t>www.KrakenYYC.com</a:t>
            </a:r>
          </a:p>
        </p:txBody>
      </p:sp>
      <p:sp>
        <p:nvSpPr>
          <p:cNvPr id="3" name="Slide Number Placeholder 2">
            <a:extLst>
              <a:ext uri="{FF2B5EF4-FFF2-40B4-BE49-F238E27FC236}">
                <a16:creationId xmlns:a16="http://schemas.microsoft.com/office/drawing/2014/main" id="{E6CEB35D-FF82-440C-ADC2-65C836A4001D}"/>
              </a:ext>
            </a:extLst>
          </p:cNvPr>
          <p:cNvSpPr>
            <a:spLocks noGrp="1"/>
          </p:cNvSpPr>
          <p:nvPr>
            <p:ph type="sldNum" sz="quarter" idx="12"/>
          </p:nvPr>
        </p:nvSpPr>
        <p:spPr/>
        <p:txBody>
          <a:bodyPr/>
          <a:lstStyle/>
          <a:p>
            <a:fld id="{D9BB3731-526F-4638-85F8-715D717FFC12}" type="slidenum">
              <a:rPr lang="en-US" smtClean="0"/>
              <a:t>15</a:t>
            </a:fld>
            <a:endParaRPr lang="en-US" dirty="0"/>
          </a:p>
        </p:txBody>
      </p:sp>
    </p:spTree>
    <p:extLst>
      <p:ext uri="{BB962C8B-B14F-4D97-AF65-F5344CB8AC3E}">
        <p14:creationId xmlns:p14="http://schemas.microsoft.com/office/powerpoint/2010/main" val="3953844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A283642-6295-4ABD-B036-50CE4616517F}"/>
              </a:ext>
            </a:extLst>
          </p:cNvPr>
          <p:cNvSpPr/>
          <p:nvPr>
            <p:custDataLst>
              <p:tags r:id="rId2"/>
            </p:custDataLst>
          </p:nvPr>
        </p:nvSpPr>
        <p:spPr>
          <a:xfrm>
            <a:off x="1755459" y="6007073"/>
            <a:ext cx="7329105" cy="7373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vert="horz" lIns="91440" tIns="90000" rIns="91440" bIns="90000" rtlCol="0" anchor="ctr" anchorCtr="0">
            <a:normAutofit fontScale="85000" lnSpcReduction="10000"/>
          </a:bodyPr>
          <a:lstStyle/>
          <a:p>
            <a:pPr algn="ctr">
              <a:lnSpc>
                <a:spcPct val="90000"/>
              </a:lnSpc>
              <a:spcBef>
                <a:spcPts val="600"/>
              </a:spcBef>
              <a:spcAft>
                <a:spcPts val="600"/>
              </a:spcAft>
              <a:buClr>
                <a:schemeClr val="bg2"/>
              </a:buClr>
            </a:pPr>
            <a:r>
              <a:rPr lang="en-US" sz="2800" i="0" kern="1200" dirty="0">
                <a:solidFill>
                  <a:schemeClr val="tx2">
                    <a:lumMod val="50000"/>
                  </a:schemeClr>
                </a:solidFill>
                <a:latin typeface="+mn-lt"/>
                <a:ea typeface="+mn-ea"/>
                <a:cs typeface="+mn-cs"/>
              </a:rPr>
              <a:t>ⓘ Start presenting to display the poll results on this slide.</a:t>
            </a:r>
          </a:p>
        </p:txBody>
      </p:sp>
      <p:sp>
        <p:nvSpPr>
          <p:cNvPr id="7" name="Rectangle 6">
            <a:extLst>
              <a:ext uri="{FF2B5EF4-FFF2-40B4-BE49-F238E27FC236}">
                <a16:creationId xmlns:a16="http://schemas.microsoft.com/office/drawing/2014/main" id="{70DEA5CC-E91B-4A2B-AD73-8C42F7CF562A}"/>
              </a:ext>
            </a:extLst>
          </p:cNvPr>
          <p:cNvSpPr/>
          <p:nvPr>
            <p:custDataLst>
              <p:tags r:id="rId3"/>
            </p:custDataLst>
          </p:nvPr>
        </p:nvSpPr>
        <p:spPr>
          <a:xfrm>
            <a:off x="5249334" y="2343114"/>
            <a:ext cx="6104466" cy="29775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vert="horz" lIns="91440" tIns="72000" rIns="91440" bIns="216000" rtlCol="0" anchor="ctr">
            <a:normAutofit/>
          </a:bodyPr>
          <a:lstStyle/>
          <a:p>
            <a:pPr algn="ctr">
              <a:lnSpc>
                <a:spcPct val="85000"/>
              </a:lnSpc>
              <a:spcBef>
                <a:spcPct val="0"/>
              </a:spcBef>
              <a:spcAft>
                <a:spcPts val="600"/>
              </a:spcAft>
              <a:buClr>
                <a:schemeClr val="bg2"/>
              </a:buClr>
            </a:pPr>
            <a:r>
              <a:rPr lang="en-US" sz="4800" b="1" kern="1200">
                <a:solidFill>
                  <a:schemeClr val="tx2">
                    <a:lumMod val="50000"/>
                  </a:schemeClr>
                </a:solidFill>
                <a:latin typeface="+mj-lt"/>
                <a:ea typeface="+mn-ea"/>
                <a:cs typeface="+mn-cs"/>
              </a:rPr>
              <a:t>Have you used Azure Data Studio?</a:t>
            </a:r>
            <a:endParaRPr lang="en-US" sz="4800" b="1" kern="1200" dirty="0">
              <a:solidFill>
                <a:schemeClr val="tx2">
                  <a:lumMod val="50000"/>
                </a:schemeClr>
              </a:solidFill>
              <a:latin typeface="+mj-lt"/>
              <a:ea typeface="+mn-ea"/>
              <a:cs typeface="+mn-cs"/>
            </a:endParaRPr>
          </a:p>
        </p:txBody>
      </p:sp>
      <p:sp>
        <p:nvSpPr>
          <p:cNvPr id="2" name="Date Placeholder 1" hidden="1">
            <a:extLst>
              <a:ext uri="{FF2B5EF4-FFF2-40B4-BE49-F238E27FC236}">
                <a16:creationId xmlns:a16="http://schemas.microsoft.com/office/drawing/2014/main" id="{425BA296-93A8-49D2-AADB-8E42E51FDB44}"/>
              </a:ext>
            </a:extLst>
          </p:cNvPr>
          <p:cNvSpPr>
            <a:spLocks noGrp="1"/>
          </p:cNvSpPr>
          <p:nvPr>
            <p:ph type="dt" sz="half" idx="4294967295"/>
          </p:nvPr>
        </p:nvSpPr>
        <p:spPr>
          <a:xfrm>
            <a:off x="838200" y="6095571"/>
            <a:ext cx="2743200" cy="225970"/>
          </a:xfrm>
        </p:spPr>
        <p:txBody>
          <a:bodyPr vert="horz" lIns="0" tIns="0" rIns="0" bIns="0" rtlCol="0" anchor="b" anchorCtr="0">
            <a:normAutofit/>
          </a:bodyPr>
          <a:lstStyle/>
          <a:p>
            <a:pPr>
              <a:lnSpc>
                <a:spcPct val="90000"/>
              </a:lnSpc>
              <a:spcAft>
                <a:spcPts val="600"/>
              </a:spcAft>
            </a:pPr>
            <a:r>
              <a:rPr lang="en-US" sz="300" i="0" kern="1200">
                <a:latin typeface="+mn-lt"/>
                <a:ea typeface="+mn-ea"/>
                <a:cs typeface="+mn-cs"/>
              </a:rPr>
              <a:t>MM.DD.20XX</a:t>
            </a:r>
          </a:p>
        </p:txBody>
      </p:sp>
      <p:pic>
        <p:nvPicPr>
          <p:cNvPr id="27" name="Picture 26">
            <a:extLst>
              <a:ext uri="{FF2B5EF4-FFF2-40B4-BE49-F238E27FC236}">
                <a16:creationId xmlns:a16="http://schemas.microsoft.com/office/drawing/2014/main" id="{4CE0E6EB-D648-4399-9524-BDC708AD8C44}"/>
              </a:ext>
            </a:extLst>
          </p:cNvPr>
          <p:cNvPicPr>
            <a:picLocks noChangeAspect="1"/>
          </p:cNvPicPr>
          <p:nvPr/>
        </p:nvPicPr>
        <p:blipFill>
          <a:blip r:embed="rId5"/>
          <a:stretch>
            <a:fillRect/>
          </a:stretch>
        </p:blipFill>
        <p:spPr>
          <a:xfrm>
            <a:off x="479871" y="612404"/>
            <a:ext cx="4352921" cy="1408298"/>
          </a:xfrm>
          <a:prstGeom prst="rect">
            <a:avLst/>
          </a:prstGeom>
        </p:spPr>
      </p:pic>
      <p:grpSp>
        <p:nvGrpSpPr>
          <p:cNvPr id="23" name="Group 22">
            <a:extLst>
              <a:ext uri="{FF2B5EF4-FFF2-40B4-BE49-F238E27FC236}">
                <a16:creationId xmlns:a16="http://schemas.microsoft.com/office/drawing/2014/main" id="{77200C5F-6CAD-45AE-89C6-832B8BDC5E82}"/>
              </a:ext>
            </a:extLst>
          </p:cNvPr>
          <p:cNvGrpSpPr/>
          <p:nvPr/>
        </p:nvGrpSpPr>
        <p:grpSpPr>
          <a:xfrm>
            <a:off x="479871" y="439088"/>
            <a:ext cx="11542796" cy="2989912"/>
            <a:chOff x="479871" y="439088"/>
            <a:chExt cx="11542796" cy="2989912"/>
          </a:xfrm>
        </p:grpSpPr>
        <p:pic>
          <p:nvPicPr>
            <p:cNvPr id="24" name="Picture 23">
              <a:extLst>
                <a:ext uri="{FF2B5EF4-FFF2-40B4-BE49-F238E27FC236}">
                  <a16:creationId xmlns:a16="http://schemas.microsoft.com/office/drawing/2014/main" id="{3ED919F0-4384-443D-84CE-5E27E5688F0B}"/>
                </a:ext>
              </a:extLst>
            </p:cNvPr>
            <p:cNvPicPr>
              <a:picLocks noChangeAspect="1"/>
            </p:cNvPicPr>
            <p:nvPr/>
          </p:nvPicPr>
          <p:blipFill>
            <a:blip r:embed="rId5"/>
            <a:stretch>
              <a:fillRect/>
            </a:stretch>
          </p:blipFill>
          <p:spPr>
            <a:xfrm>
              <a:off x="479871" y="2020702"/>
              <a:ext cx="4352921" cy="1408298"/>
            </a:xfrm>
            <a:prstGeom prst="rect">
              <a:avLst/>
            </a:prstGeom>
          </p:spPr>
        </p:pic>
        <p:pic>
          <p:nvPicPr>
            <p:cNvPr id="25" name="Picture 24">
              <a:extLst>
                <a:ext uri="{FF2B5EF4-FFF2-40B4-BE49-F238E27FC236}">
                  <a16:creationId xmlns:a16="http://schemas.microsoft.com/office/drawing/2014/main" id="{966AE22E-F46A-48D3-BA01-4180D8111E2D}"/>
                </a:ext>
              </a:extLst>
            </p:cNvPr>
            <p:cNvPicPr>
              <a:picLocks noChangeAspect="1"/>
            </p:cNvPicPr>
            <p:nvPr/>
          </p:nvPicPr>
          <p:blipFill>
            <a:blip r:embed="rId6"/>
            <a:stretch>
              <a:fillRect/>
            </a:stretch>
          </p:blipFill>
          <p:spPr>
            <a:xfrm>
              <a:off x="479871" y="439088"/>
              <a:ext cx="4352921" cy="1737511"/>
            </a:xfrm>
            <a:prstGeom prst="rect">
              <a:avLst/>
            </a:prstGeom>
          </p:spPr>
        </p:pic>
        <p:sp>
          <p:nvSpPr>
            <p:cNvPr id="26" name="Rectangle 25">
              <a:extLst>
                <a:ext uri="{FF2B5EF4-FFF2-40B4-BE49-F238E27FC236}">
                  <a16:creationId xmlns:a16="http://schemas.microsoft.com/office/drawing/2014/main" id="{B7427143-51EC-4052-A729-3EB1EF58006E}"/>
                </a:ext>
              </a:extLst>
            </p:cNvPr>
            <p:cNvSpPr/>
            <p:nvPr/>
          </p:nvSpPr>
          <p:spPr>
            <a:xfrm>
              <a:off x="948267" y="1761067"/>
              <a:ext cx="11074400" cy="259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custDataLst>
      <p:tags r:id="rId1"/>
    </p:custDataLst>
    <p:extLst>
      <p:ext uri="{BB962C8B-B14F-4D97-AF65-F5344CB8AC3E}">
        <p14:creationId xmlns:p14="http://schemas.microsoft.com/office/powerpoint/2010/main" val="438231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B112EE-3976-41EE-A764-61160C955A0C}"/>
              </a:ext>
            </a:extLst>
          </p:cNvPr>
          <p:cNvSpPr>
            <a:spLocks noGrp="1"/>
          </p:cNvSpPr>
          <p:nvPr>
            <p:ph type="dt" sz="half" idx="10"/>
          </p:nvPr>
        </p:nvSpPr>
        <p:spPr/>
        <p:txBody>
          <a:bodyPr/>
          <a:lstStyle/>
          <a:p>
            <a:r>
              <a:rPr lang="en-US" noProof="0"/>
              <a:t>MM.DD.20XX</a:t>
            </a:r>
            <a:endParaRPr lang="en-US" noProof="0" dirty="0"/>
          </a:p>
        </p:txBody>
      </p:sp>
      <p:sp>
        <p:nvSpPr>
          <p:cNvPr id="3" name="Footer Placeholder 2">
            <a:extLst>
              <a:ext uri="{FF2B5EF4-FFF2-40B4-BE49-F238E27FC236}">
                <a16:creationId xmlns:a16="http://schemas.microsoft.com/office/drawing/2014/main" id="{D56D8B7F-89DF-48E7-B374-DCF6A106B000}"/>
              </a:ext>
            </a:extLst>
          </p:cNvPr>
          <p:cNvSpPr>
            <a:spLocks noGrp="1"/>
          </p:cNvSpPr>
          <p:nvPr>
            <p:ph type="ftr" sz="quarter" idx="11"/>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5F8BA7F3-0E01-421D-855F-754C19738F69}"/>
              </a:ext>
            </a:extLst>
          </p:cNvPr>
          <p:cNvSpPr>
            <a:spLocks noGrp="1"/>
          </p:cNvSpPr>
          <p:nvPr>
            <p:ph type="sldNum" sz="quarter" idx="12"/>
          </p:nvPr>
        </p:nvSpPr>
        <p:spPr/>
        <p:txBody>
          <a:bodyPr/>
          <a:lstStyle/>
          <a:p>
            <a:fld id="{D9BB3731-526F-4638-85F8-715D717FFC12}" type="slidenum">
              <a:rPr lang="en-US" noProof="0" smtClean="0"/>
              <a:pPr/>
              <a:t>3</a:t>
            </a:fld>
            <a:endParaRPr lang="en-US" noProof="0" dirty="0"/>
          </a:p>
        </p:txBody>
      </p:sp>
      <p:sp>
        <p:nvSpPr>
          <p:cNvPr id="7" name="Rectangle 6">
            <a:extLst>
              <a:ext uri="{FF2B5EF4-FFF2-40B4-BE49-F238E27FC236}">
                <a16:creationId xmlns:a16="http://schemas.microsoft.com/office/drawing/2014/main" id="{B0E5DB6E-5237-4850-8016-CB41A974DBC9}"/>
              </a:ext>
            </a:extLst>
          </p:cNvPr>
          <p:cNvSpPr/>
          <p:nvPr>
            <p:custDataLst>
              <p:tags r:id="rId2"/>
            </p:custDataLst>
          </p:nvPr>
        </p:nvSpPr>
        <p:spPr>
          <a:xfrm>
            <a:off x="5131374" y="2098651"/>
            <a:ext cx="5694670" cy="312279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a:solidFill>
                  <a:srgbClr val="424242"/>
                </a:solidFill>
                <a:latin typeface="+mj-lt"/>
              </a:rPr>
              <a:t>When working with a database interface what is most important?</a:t>
            </a:r>
            <a:endParaRPr lang="en-CA" sz="4800" b="1" dirty="0">
              <a:solidFill>
                <a:srgbClr val="424242"/>
              </a:solidFill>
              <a:latin typeface="+mj-lt"/>
            </a:endParaRPr>
          </a:p>
        </p:txBody>
      </p:sp>
      <p:sp>
        <p:nvSpPr>
          <p:cNvPr id="8" name="Rectangle 7">
            <a:extLst>
              <a:ext uri="{FF2B5EF4-FFF2-40B4-BE49-F238E27FC236}">
                <a16:creationId xmlns:a16="http://schemas.microsoft.com/office/drawing/2014/main" id="{9E862287-56D3-4CF0-8557-91C8131930C1}"/>
              </a:ext>
            </a:extLst>
          </p:cNvPr>
          <p:cNvSpPr/>
          <p:nvPr>
            <p:custDataLst>
              <p:tags r:id="rId3"/>
            </p:custDataLst>
          </p:nvPr>
        </p:nvSpPr>
        <p:spPr>
          <a:xfrm>
            <a:off x="0" y="5143500"/>
            <a:ext cx="12192000" cy="1714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a:solidFill>
                  <a:srgbClr val="39AC37"/>
                </a:solidFill>
              </a:rPr>
              <a:t>ⓘ</a:t>
            </a:r>
            <a:r>
              <a:rPr lang="en-US" sz="1400">
                <a:solidFill>
                  <a:srgbClr val="424242"/>
                </a:solidFill>
              </a:rPr>
              <a:t> Start presenting to display the poll results on this slide.</a:t>
            </a:r>
            <a:endParaRPr lang="en-CA" sz="1400">
              <a:solidFill>
                <a:srgbClr val="424242"/>
              </a:solidFill>
            </a:endParaRPr>
          </a:p>
        </p:txBody>
      </p:sp>
      <p:pic>
        <p:nvPicPr>
          <p:cNvPr id="13" name="Picture 12">
            <a:extLst>
              <a:ext uri="{FF2B5EF4-FFF2-40B4-BE49-F238E27FC236}">
                <a16:creationId xmlns:a16="http://schemas.microsoft.com/office/drawing/2014/main" id="{AA68184E-770E-4D20-B797-48D691248184}"/>
              </a:ext>
            </a:extLst>
          </p:cNvPr>
          <p:cNvPicPr>
            <a:picLocks noChangeAspect="1"/>
          </p:cNvPicPr>
          <p:nvPr/>
        </p:nvPicPr>
        <p:blipFill>
          <a:blip r:embed="rId5"/>
          <a:stretch>
            <a:fillRect/>
          </a:stretch>
        </p:blipFill>
        <p:spPr>
          <a:xfrm>
            <a:off x="181289" y="399028"/>
            <a:ext cx="4352921" cy="1408298"/>
          </a:xfrm>
          <a:prstGeom prst="rect">
            <a:avLst/>
          </a:prstGeom>
        </p:spPr>
      </p:pic>
      <p:grpSp>
        <p:nvGrpSpPr>
          <p:cNvPr id="9" name="Group 8">
            <a:extLst>
              <a:ext uri="{FF2B5EF4-FFF2-40B4-BE49-F238E27FC236}">
                <a16:creationId xmlns:a16="http://schemas.microsoft.com/office/drawing/2014/main" id="{D6CA2902-F5A7-4555-841E-BB5588DB8FAD}"/>
              </a:ext>
            </a:extLst>
          </p:cNvPr>
          <p:cNvGrpSpPr/>
          <p:nvPr/>
        </p:nvGrpSpPr>
        <p:grpSpPr>
          <a:xfrm>
            <a:off x="181289" y="234422"/>
            <a:ext cx="11542796" cy="2989912"/>
            <a:chOff x="479871" y="439088"/>
            <a:chExt cx="11542796" cy="2989912"/>
          </a:xfrm>
        </p:grpSpPr>
        <p:pic>
          <p:nvPicPr>
            <p:cNvPr id="10" name="Picture 9">
              <a:extLst>
                <a:ext uri="{FF2B5EF4-FFF2-40B4-BE49-F238E27FC236}">
                  <a16:creationId xmlns:a16="http://schemas.microsoft.com/office/drawing/2014/main" id="{D5B608E8-0791-4647-B27C-881146F7591A}"/>
                </a:ext>
              </a:extLst>
            </p:cNvPr>
            <p:cNvPicPr>
              <a:picLocks noChangeAspect="1"/>
            </p:cNvPicPr>
            <p:nvPr/>
          </p:nvPicPr>
          <p:blipFill>
            <a:blip r:embed="rId5"/>
            <a:stretch>
              <a:fillRect/>
            </a:stretch>
          </p:blipFill>
          <p:spPr>
            <a:xfrm>
              <a:off x="479871" y="2020702"/>
              <a:ext cx="4352921" cy="1408298"/>
            </a:xfrm>
            <a:prstGeom prst="rect">
              <a:avLst/>
            </a:prstGeom>
          </p:spPr>
        </p:pic>
        <p:pic>
          <p:nvPicPr>
            <p:cNvPr id="11" name="Picture 10">
              <a:extLst>
                <a:ext uri="{FF2B5EF4-FFF2-40B4-BE49-F238E27FC236}">
                  <a16:creationId xmlns:a16="http://schemas.microsoft.com/office/drawing/2014/main" id="{0755AABF-EBF5-4C00-B79C-634AF3DEFC87}"/>
                </a:ext>
              </a:extLst>
            </p:cNvPr>
            <p:cNvPicPr>
              <a:picLocks noChangeAspect="1"/>
            </p:cNvPicPr>
            <p:nvPr/>
          </p:nvPicPr>
          <p:blipFill>
            <a:blip r:embed="rId6"/>
            <a:stretch>
              <a:fillRect/>
            </a:stretch>
          </p:blipFill>
          <p:spPr>
            <a:xfrm>
              <a:off x="479871" y="439088"/>
              <a:ext cx="4352921" cy="1737511"/>
            </a:xfrm>
            <a:prstGeom prst="rect">
              <a:avLst/>
            </a:prstGeom>
          </p:spPr>
        </p:pic>
        <p:sp>
          <p:nvSpPr>
            <p:cNvPr id="12" name="Rectangle 11">
              <a:extLst>
                <a:ext uri="{FF2B5EF4-FFF2-40B4-BE49-F238E27FC236}">
                  <a16:creationId xmlns:a16="http://schemas.microsoft.com/office/drawing/2014/main" id="{FD9E01EA-14A0-4E3D-AC23-D9D50F002006}"/>
                </a:ext>
              </a:extLst>
            </p:cNvPr>
            <p:cNvSpPr/>
            <p:nvPr/>
          </p:nvSpPr>
          <p:spPr>
            <a:xfrm>
              <a:off x="948267" y="1761067"/>
              <a:ext cx="11074400" cy="259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custDataLst>
      <p:tags r:id="rId1"/>
    </p:custDataLst>
    <p:extLst>
      <p:ext uri="{BB962C8B-B14F-4D97-AF65-F5344CB8AC3E}">
        <p14:creationId xmlns:p14="http://schemas.microsoft.com/office/powerpoint/2010/main" val="2595543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view of the earth from space&#10;&#10;Description automatically generated with medium confidence">
            <a:extLst>
              <a:ext uri="{FF2B5EF4-FFF2-40B4-BE49-F238E27FC236}">
                <a16:creationId xmlns:a16="http://schemas.microsoft.com/office/drawing/2014/main" id="{B69D3C57-3A99-4672-A690-DFBE3E96D66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102249" y="0"/>
            <a:ext cx="8172226" cy="6858000"/>
          </a:xfrm>
          <a:prstGeom prst="rect">
            <a:avLst/>
          </a:prstGeom>
        </p:spPr>
      </p:pic>
      <p:pic>
        <p:nvPicPr>
          <p:cNvPr id="20" name="Picture Placeholder 19" descr="Company logo">
            <a:extLst>
              <a:ext uri="{FF2B5EF4-FFF2-40B4-BE49-F238E27FC236}">
                <a16:creationId xmlns:a16="http://schemas.microsoft.com/office/drawing/2014/main" id="{AB4EF146-8CF9-49B6-8B1E-AA318ADDBFB9}"/>
              </a:ext>
            </a:extLst>
          </p:cNvPr>
          <p:cNvPicPr>
            <a:picLocks noGrp="1" noChangeAspect="1"/>
          </p:cNvPicPr>
          <p:nvPr>
            <p:ph type="pic" sz="quarter" idx="16"/>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480" b="480"/>
          <a:stretch>
            <a:fillRect/>
          </a:stretch>
        </p:blipFill>
        <p:spPr/>
      </p:pic>
      <p:sp>
        <p:nvSpPr>
          <p:cNvPr id="3" name="Title 2">
            <a:extLst>
              <a:ext uri="{FF2B5EF4-FFF2-40B4-BE49-F238E27FC236}">
                <a16:creationId xmlns:a16="http://schemas.microsoft.com/office/drawing/2014/main" id="{9EAD1BA9-BAC1-467A-8BAC-793E25FD0327}"/>
              </a:ext>
            </a:extLst>
          </p:cNvPr>
          <p:cNvSpPr>
            <a:spLocks noGrp="1"/>
          </p:cNvSpPr>
          <p:nvPr>
            <p:ph type="title"/>
          </p:nvPr>
        </p:nvSpPr>
        <p:spPr/>
        <p:txBody>
          <a:bodyPr>
            <a:normAutofit fontScale="90000"/>
          </a:bodyPr>
          <a:lstStyle/>
          <a:p>
            <a:r>
              <a:rPr lang="en-US" dirty="0"/>
              <a:t>HIGH LEVEL</a:t>
            </a:r>
          </a:p>
        </p:txBody>
      </p:sp>
      <p:sp>
        <p:nvSpPr>
          <p:cNvPr id="5" name="Text Placeholder 4">
            <a:extLst>
              <a:ext uri="{FF2B5EF4-FFF2-40B4-BE49-F238E27FC236}">
                <a16:creationId xmlns:a16="http://schemas.microsoft.com/office/drawing/2014/main" id="{7D737F10-2132-4FCD-BB98-D6C7C441C0EC}"/>
              </a:ext>
            </a:extLst>
          </p:cNvPr>
          <p:cNvSpPr>
            <a:spLocks noGrp="1"/>
          </p:cNvSpPr>
          <p:nvPr>
            <p:ph type="body" sz="quarter" idx="15"/>
          </p:nvPr>
        </p:nvSpPr>
        <p:spPr/>
        <p:txBody>
          <a:bodyPr/>
          <a:lstStyle/>
          <a:p>
            <a:r>
              <a:rPr lang="en-US" dirty="0"/>
              <a:t>Pitch Deck Tagline</a:t>
            </a:r>
          </a:p>
        </p:txBody>
      </p:sp>
      <p:sp>
        <p:nvSpPr>
          <p:cNvPr id="4" name="Slide Number Placeholder 3">
            <a:extLst>
              <a:ext uri="{FF2B5EF4-FFF2-40B4-BE49-F238E27FC236}">
                <a16:creationId xmlns:a16="http://schemas.microsoft.com/office/drawing/2014/main" id="{C5AECA88-F863-4C00-BD8F-C9174D4B3BCD}"/>
              </a:ext>
            </a:extLst>
          </p:cNvPr>
          <p:cNvSpPr>
            <a:spLocks noGrp="1"/>
          </p:cNvSpPr>
          <p:nvPr>
            <p:ph type="sldNum" sz="quarter" idx="12"/>
          </p:nvPr>
        </p:nvSpPr>
        <p:spPr/>
        <p:txBody>
          <a:bodyPr/>
          <a:lstStyle/>
          <a:p>
            <a:fld id="{D9BB3731-526F-4638-85F8-715D717FFC12}" type="slidenum">
              <a:rPr lang="en-US" smtClean="0"/>
              <a:pPr/>
              <a:t>4</a:t>
            </a:fld>
            <a:endParaRPr lang="en-US" dirty="0"/>
          </a:p>
        </p:txBody>
      </p:sp>
    </p:spTree>
    <p:extLst>
      <p:ext uri="{BB962C8B-B14F-4D97-AF65-F5344CB8AC3E}">
        <p14:creationId xmlns:p14="http://schemas.microsoft.com/office/powerpoint/2010/main" val="105777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Placeholder 33" descr="Company logo">
            <a:extLst>
              <a:ext uri="{FF2B5EF4-FFF2-40B4-BE49-F238E27FC236}">
                <a16:creationId xmlns:a16="http://schemas.microsoft.com/office/drawing/2014/main" id="{8051DE7D-FFD3-4B15-99DB-7786742BE5B9}"/>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480" b="480"/>
          <a:stretch>
            <a:fillRect/>
          </a:stretch>
        </p:blipFill>
        <p:spPr/>
      </p:pic>
      <p:sp>
        <p:nvSpPr>
          <p:cNvPr id="7" name="Title 6">
            <a:extLst>
              <a:ext uri="{FF2B5EF4-FFF2-40B4-BE49-F238E27FC236}">
                <a16:creationId xmlns:a16="http://schemas.microsoft.com/office/drawing/2014/main" id="{4093E608-0E19-4F68-A6B7-B0A2A26356CB}"/>
              </a:ext>
            </a:extLst>
          </p:cNvPr>
          <p:cNvSpPr>
            <a:spLocks noGrp="1"/>
          </p:cNvSpPr>
          <p:nvPr>
            <p:ph type="title"/>
          </p:nvPr>
        </p:nvSpPr>
        <p:spPr>
          <a:xfrm>
            <a:off x="587229" y="1985383"/>
            <a:ext cx="4672986" cy="1325563"/>
          </a:xfrm>
        </p:spPr>
        <p:txBody>
          <a:bodyPr/>
          <a:lstStyle/>
          <a:p>
            <a:r>
              <a:rPr lang="en-US" dirty="0"/>
              <a:t>BIG PICTURE</a:t>
            </a:r>
          </a:p>
        </p:txBody>
      </p:sp>
      <p:sp>
        <p:nvSpPr>
          <p:cNvPr id="5" name="Text Placeholder 4">
            <a:extLst>
              <a:ext uri="{FF2B5EF4-FFF2-40B4-BE49-F238E27FC236}">
                <a16:creationId xmlns:a16="http://schemas.microsoft.com/office/drawing/2014/main" id="{C9F97B9C-B392-4B88-8F6A-8F5A636C64A5}"/>
              </a:ext>
            </a:extLst>
          </p:cNvPr>
          <p:cNvSpPr>
            <a:spLocks noGrp="1"/>
          </p:cNvSpPr>
          <p:nvPr>
            <p:ph type="body" idx="1"/>
          </p:nvPr>
        </p:nvSpPr>
        <p:spPr>
          <a:xfrm>
            <a:off x="587230" y="3721639"/>
            <a:ext cx="4680096" cy="539496"/>
          </a:xfrm>
        </p:spPr>
        <p:txBody>
          <a:bodyPr/>
          <a:lstStyle/>
          <a:p>
            <a:r>
              <a:rPr lang="en-US" dirty="0"/>
              <a:t>Open source ** Cross Platform ** Performance</a:t>
            </a:r>
          </a:p>
        </p:txBody>
      </p:sp>
      <p:pic>
        <p:nvPicPr>
          <p:cNvPr id="36" name="Picture Placeholder 35" descr="House icon">
            <a:extLst>
              <a:ext uri="{FF2B5EF4-FFF2-40B4-BE49-F238E27FC236}">
                <a16:creationId xmlns:a16="http://schemas.microsoft.com/office/drawing/2014/main" id="{4B47D04C-E51A-4CB6-9B18-9D632E3010AB}"/>
              </a:ext>
            </a:extLst>
          </p:cNvPr>
          <p:cNvPicPr>
            <a:picLocks noGrp="1" noChangeAspect="1"/>
          </p:cNvPicPr>
          <p:nvPr>
            <p:ph type="pic" sz="quarter" idx="17"/>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6818" r="6818"/>
          <a:stretch/>
        </p:blipFill>
        <p:spPr/>
      </p:pic>
      <p:sp>
        <p:nvSpPr>
          <p:cNvPr id="13" name="Text Placeholder 12">
            <a:extLst>
              <a:ext uri="{FF2B5EF4-FFF2-40B4-BE49-F238E27FC236}">
                <a16:creationId xmlns:a16="http://schemas.microsoft.com/office/drawing/2014/main" id="{288B31D3-0789-4DF4-AD20-93415472DD16}"/>
              </a:ext>
            </a:extLst>
          </p:cNvPr>
          <p:cNvSpPr>
            <a:spLocks noGrp="1"/>
          </p:cNvSpPr>
          <p:nvPr>
            <p:ph type="body" idx="21"/>
          </p:nvPr>
        </p:nvSpPr>
        <p:spPr/>
        <p:txBody>
          <a:bodyPr/>
          <a:lstStyle/>
          <a:p>
            <a:r>
              <a:rPr lang="en-US" dirty="0"/>
              <a:t>Create and Manage All Databases</a:t>
            </a:r>
          </a:p>
        </p:txBody>
      </p:sp>
      <p:sp>
        <p:nvSpPr>
          <p:cNvPr id="6" name="Text Placeholder 5">
            <a:extLst>
              <a:ext uri="{FF2B5EF4-FFF2-40B4-BE49-F238E27FC236}">
                <a16:creationId xmlns:a16="http://schemas.microsoft.com/office/drawing/2014/main" id="{AB6641A0-4192-4E0C-BB0D-ECA53D186AF8}"/>
              </a:ext>
            </a:extLst>
          </p:cNvPr>
          <p:cNvSpPr>
            <a:spLocks noGrp="1"/>
          </p:cNvSpPr>
          <p:nvPr>
            <p:ph type="body" idx="13"/>
          </p:nvPr>
        </p:nvSpPr>
        <p:spPr/>
        <p:txBody>
          <a:bodyPr/>
          <a:lstStyle/>
          <a:p>
            <a:r>
              <a:rPr lang="en-US" dirty="0"/>
              <a:t>Browse performance and custodial details about your databases.  Currently Azure Cloud, SQL Server, and PostgreSQL</a:t>
            </a:r>
          </a:p>
        </p:txBody>
      </p:sp>
      <p:pic>
        <p:nvPicPr>
          <p:cNvPr id="38" name="Picture Placeholder 37" descr="Calendar icon">
            <a:extLst>
              <a:ext uri="{FF2B5EF4-FFF2-40B4-BE49-F238E27FC236}">
                <a16:creationId xmlns:a16="http://schemas.microsoft.com/office/drawing/2014/main" id="{E870BD4A-115C-4093-BB73-28C846074B2D}"/>
              </a:ext>
            </a:extLst>
          </p:cNvPr>
          <p:cNvPicPr>
            <a:picLocks noGrp="1" noChangeAspect="1"/>
          </p:cNvPicPr>
          <p:nvPr>
            <p:ph type="pic" sz="quarter" idx="20"/>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6818" r="6818"/>
          <a:stretch>
            <a:fillRect/>
          </a:stretch>
        </p:blipFill>
        <p:spPr/>
      </p:pic>
      <p:sp>
        <p:nvSpPr>
          <p:cNvPr id="32" name="Text Placeholder 31">
            <a:extLst>
              <a:ext uri="{FF2B5EF4-FFF2-40B4-BE49-F238E27FC236}">
                <a16:creationId xmlns:a16="http://schemas.microsoft.com/office/drawing/2014/main" id="{E19D2F06-5815-4EF2-9A13-83A5ABF34AC6}"/>
              </a:ext>
            </a:extLst>
          </p:cNvPr>
          <p:cNvSpPr>
            <a:spLocks noGrp="1"/>
          </p:cNvSpPr>
          <p:nvPr>
            <p:ph type="body" idx="27"/>
          </p:nvPr>
        </p:nvSpPr>
        <p:spPr/>
        <p:txBody>
          <a:bodyPr/>
          <a:lstStyle/>
          <a:p>
            <a:r>
              <a:rPr lang="en-US" dirty="0"/>
              <a:t>Execute SQL Queries</a:t>
            </a:r>
          </a:p>
        </p:txBody>
      </p:sp>
      <p:sp>
        <p:nvSpPr>
          <p:cNvPr id="31" name="Text Placeholder 30">
            <a:extLst>
              <a:ext uri="{FF2B5EF4-FFF2-40B4-BE49-F238E27FC236}">
                <a16:creationId xmlns:a16="http://schemas.microsoft.com/office/drawing/2014/main" id="{EB2B0B62-81FA-4A47-82F8-3D22126720F2}"/>
              </a:ext>
            </a:extLst>
          </p:cNvPr>
          <p:cNvSpPr>
            <a:spLocks noGrp="1"/>
          </p:cNvSpPr>
          <p:nvPr>
            <p:ph type="body" idx="26"/>
          </p:nvPr>
        </p:nvSpPr>
        <p:spPr/>
        <p:txBody>
          <a:bodyPr/>
          <a:lstStyle/>
          <a:p>
            <a:r>
              <a:rPr lang="en-US" dirty="0"/>
              <a:t>Intellisense makes SQL Queries easier</a:t>
            </a:r>
          </a:p>
        </p:txBody>
      </p:sp>
      <p:pic>
        <p:nvPicPr>
          <p:cNvPr id="40" name="Picture Placeholder 39" descr="Building icon">
            <a:extLst>
              <a:ext uri="{FF2B5EF4-FFF2-40B4-BE49-F238E27FC236}">
                <a16:creationId xmlns:a16="http://schemas.microsoft.com/office/drawing/2014/main" id="{581E6194-7E02-4563-8932-E13250B2F8D7}"/>
              </a:ext>
            </a:extLst>
          </p:cNvPr>
          <p:cNvPicPr>
            <a:picLocks noGrp="1" noChangeAspect="1"/>
          </p:cNvPicPr>
          <p:nvPr>
            <p:ph type="pic" sz="quarter" idx="19"/>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6912" r="6912"/>
          <a:stretch>
            <a:fillRect/>
          </a:stretch>
        </p:blipFill>
        <p:spPr/>
      </p:pic>
      <p:sp>
        <p:nvSpPr>
          <p:cNvPr id="30" name="Text Placeholder 29">
            <a:extLst>
              <a:ext uri="{FF2B5EF4-FFF2-40B4-BE49-F238E27FC236}">
                <a16:creationId xmlns:a16="http://schemas.microsoft.com/office/drawing/2014/main" id="{B475F4D3-1586-43BE-AC84-DD98C4648AEF}"/>
              </a:ext>
            </a:extLst>
          </p:cNvPr>
          <p:cNvSpPr>
            <a:spLocks noGrp="1"/>
          </p:cNvSpPr>
          <p:nvPr>
            <p:ph type="body" idx="25"/>
          </p:nvPr>
        </p:nvSpPr>
        <p:spPr/>
        <p:txBody>
          <a:bodyPr/>
          <a:lstStyle/>
          <a:p>
            <a:r>
              <a:rPr lang="en-US" dirty="0"/>
              <a:t>View and Save Results</a:t>
            </a:r>
          </a:p>
        </p:txBody>
      </p:sp>
      <p:sp>
        <p:nvSpPr>
          <p:cNvPr id="29" name="Text Placeholder 28">
            <a:extLst>
              <a:ext uri="{FF2B5EF4-FFF2-40B4-BE49-F238E27FC236}">
                <a16:creationId xmlns:a16="http://schemas.microsoft.com/office/drawing/2014/main" id="{38F85239-F67E-4690-A7E1-BD84D7D66F67}"/>
              </a:ext>
            </a:extLst>
          </p:cNvPr>
          <p:cNvSpPr>
            <a:spLocks noGrp="1"/>
          </p:cNvSpPr>
          <p:nvPr>
            <p:ph type="body" idx="24"/>
          </p:nvPr>
        </p:nvSpPr>
        <p:spPr/>
        <p:txBody>
          <a:bodyPr/>
          <a:lstStyle/>
          <a:p>
            <a:r>
              <a:rPr lang="en-US" dirty="0"/>
              <a:t>Export your results as text, JSON, XML, or Excel.  Make changes to your database inside cells, no more ALTER TABLE</a:t>
            </a:r>
          </a:p>
        </p:txBody>
      </p:sp>
      <p:pic>
        <p:nvPicPr>
          <p:cNvPr id="42" name="Picture Placeholder 41" descr="Skyscraper icon">
            <a:extLst>
              <a:ext uri="{FF2B5EF4-FFF2-40B4-BE49-F238E27FC236}">
                <a16:creationId xmlns:a16="http://schemas.microsoft.com/office/drawing/2014/main" id="{FD86819F-08DB-4109-B97C-F624E08E0BB6}"/>
              </a:ext>
            </a:extLst>
          </p:cNvPr>
          <p:cNvPicPr>
            <a:picLocks noGrp="1" noChangeAspect="1"/>
          </p:cNvPicPr>
          <p:nvPr>
            <p:ph type="pic" sz="quarter" idx="18"/>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6912" r="6912"/>
          <a:stretch>
            <a:fillRect/>
          </a:stretch>
        </p:blipFill>
        <p:spPr/>
      </p:pic>
      <p:sp>
        <p:nvSpPr>
          <p:cNvPr id="28" name="Text Placeholder 27">
            <a:extLst>
              <a:ext uri="{FF2B5EF4-FFF2-40B4-BE49-F238E27FC236}">
                <a16:creationId xmlns:a16="http://schemas.microsoft.com/office/drawing/2014/main" id="{7A42803C-547E-41DA-9911-41C9F0E86FF7}"/>
              </a:ext>
            </a:extLst>
          </p:cNvPr>
          <p:cNvSpPr>
            <a:spLocks noGrp="1"/>
          </p:cNvSpPr>
          <p:nvPr>
            <p:ph type="body" idx="23"/>
          </p:nvPr>
        </p:nvSpPr>
        <p:spPr/>
        <p:txBody>
          <a:bodyPr/>
          <a:lstStyle/>
          <a:p>
            <a:r>
              <a:rPr lang="en-US" dirty="0"/>
              <a:t>Backup and Restore Databases</a:t>
            </a:r>
          </a:p>
        </p:txBody>
      </p:sp>
      <p:sp>
        <p:nvSpPr>
          <p:cNvPr id="27" name="Text Placeholder 26">
            <a:extLst>
              <a:ext uri="{FF2B5EF4-FFF2-40B4-BE49-F238E27FC236}">
                <a16:creationId xmlns:a16="http://schemas.microsoft.com/office/drawing/2014/main" id="{10B5C6C9-790B-40AD-BDF9-C8BB22080734}"/>
              </a:ext>
            </a:extLst>
          </p:cNvPr>
          <p:cNvSpPr>
            <a:spLocks noGrp="1"/>
          </p:cNvSpPr>
          <p:nvPr>
            <p:ph type="body" idx="22"/>
          </p:nvPr>
        </p:nvSpPr>
        <p:spPr/>
        <p:txBody>
          <a:bodyPr/>
          <a:lstStyle/>
          <a:p>
            <a:r>
              <a:rPr lang="en-US" dirty="0"/>
              <a:t>Lorem ipsum dolor sit amet, consectetuer adipiscing elit. Maecenas porttitor congue massa</a:t>
            </a:r>
          </a:p>
        </p:txBody>
      </p:sp>
      <p:sp>
        <p:nvSpPr>
          <p:cNvPr id="4" name="Slide Number Placeholder 3">
            <a:extLst>
              <a:ext uri="{FF2B5EF4-FFF2-40B4-BE49-F238E27FC236}">
                <a16:creationId xmlns:a16="http://schemas.microsoft.com/office/drawing/2014/main" id="{298BFDA7-2AA5-49BB-B8CE-5BAAD8CFE114}"/>
              </a:ext>
            </a:extLst>
          </p:cNvPr>
          <p:cNvSpPr>
            <a:spLocks noGrp="1"/>
          </p:cNvSpPr>
          <p:nvPr>
            <p:ph type="sldNum" sz="quarter" idx="12"/>
          </p:nvPr>
        </p:nvSpPr>
        <p:spPr/>
        <p:txBody>
          <a:bodyPr/>
          <a:lstStyle/>
          <a:p>
            <a:fld id="{D9BB3731-526F-4638-85F8-715D717FFC12}" type="slidenum">
              <a:rPr lang="en-US" smtClean="0"/>
              <a:pPr/>
              <a:t>5</a:t>
            </a:fld>
            <a:endParaRPr lang="en-US" dirty="0"/>
          </a:p>
        </p:txBody>
      </p:sp>
    </p:spTree>
    <p:extLst>
      <p:ext uri="{BB962C8B-B14F-4D97-AF65-F5344CB8AC3E}">
        <p14:creationId xmlns:p14="http://schemas.microsoft.com/office/powerpoint/2010/main" val="309368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Placeholder 33" descr="Company logo">
            <a:extLst>
              <a:ext uri="{FF2B5EF4-FFF2-40B4-BE49-F238E27FC236}">
                <a16:creationId xmlns:a16="http://schemas.microsoft.com/office/drawing/2014/main" id="{8051DE7D-FFD3-4B15-99DB-7786742BE5B9}"/>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480" b="480"/>
          <a:stretch>
            <a:fillRect/>
          </a:stretch>
        </p:blipFill>
        <p:spPr/>
      </p:pic>
      <p:sp>
        <p:nvSpPr>
          <p:cNvPr id="7" name="Title 6">
            <a:extLst>
              <a:ext uri="{FF2B5EF4-FFF2-40B4-BE49-F238E27FC236}">
                <a16:creationId xmlns:a16="http://schemas.microsoft.com/office/drawing/2014/main" id="{4093E608-0E19-4F68-A6B7-B0A2A26356CB}"/>
              </a:ext>
            </a:extLst>
          </p:cNvPr>
          <p:cNvSpPr>
            <a:spLocks noGrp="1"/>
          </p:cNvSpPr>
          <p:nvPr>
            <p:ph type="title"/>
          </p:nvPr>
        </p:nvSpPr>
        <p:spPr>
          <a:xfrm>
            <a:off x="587229" y="1985383"/>
            <a:ext cx="4672986" cy="1325563"/>
          </a:xfrm>
        </p:spPr>
        <p:txBody>
          <a:bodyPr/>
          <a:lstStyle/>
          <a:p>
            <a:r>
              <a:rPr lang="en-US" dirty="0"/>
              <a:t>BEST FEATURES</a:t>
            </a:r>
          </a:p>
        </p:txBody>
      </p:sp>
      <p:sp>
        <p:nvSpPr>
          <p:cNvPr id="5" name="Text Placeholder 4">
            <a:extLst>
              <a:ext uri="{FF2B5EF4-FFF2-40B4-BE49-F238E27FC236}">
                <a16:creationId xmlns:a16="http://schemas.microsoft.com/office/drawing/2014/main" id="{C9F97B9C-B392-4B88-8F6A-8F5A636C64A5}"/>
              </a:ext>
            </a:extLst>
          </p:cNvPr>
          <p:cNvSpPr>
            <a:spLocks noGrp="1"/>
          </p:cNvSpPr>
          <p:nvPr>
            <p:ph type="body" idx="1"/>
          </p:nvPr>
        </p:nvSpPr>
        <p:spPr>
          <a:xfrm>
            <a:off x="587230" y="3721639"/>
            <a:ext cx="4680096" cy="539496"/>
          </a:xfrm>
        </p:spPr>
        <p:txBody>
          <a:bodyPr/>
          <a:lstStyle/>
          <a:p>
            <a:r>
              <a:rPr lang="en-US" dirty="0"/>
              <a:t>Structure</a:t>
            </a:r>
          </a:p>
        </p:txBody>
      </p:sp>
      <p:pic>
        <p:nvPicPr>
          <p:cNvPr id="36" name="Picture Placeholder 35" descr="House icon">
            <a:extLst>
              <a:ext uri="{FF2B5EF4-FFF2-40B4-BE49-F238E27FC236}">
                <a16:creationId xmlns:a16="http://schemas.microsoft.com/office/drawing/2014/main" id="{4B47D04C-E51A-4CB6-9B18-9D632E3010AB}"/>
              </a:ext>
            </a:extLst>
          </p:cNvPr>
          <p:cNvPicPr>
            <a:picLocks noGrp="1" noChangeAspect="1"/>
          </p:cNvPicPr>
          <p:nvPr>
            <p:ph type="pic" sz="quarter" idx="17"/>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6818" r="6818"/>
          <a:stretch/>
        </p:blipFill>
        <p:spPr/>
      </p:pic>
      <p:sp>
        <p:nvSpPr>
          <p:cNvPr id="13" name="Text Placeholder 12">
            <a:extLst>
              <a:ext uri="{FF2B5EF4-FFF2-40B4-BE49-F238E27FC236}">
                <a16:creationId xmlns:a16="http://schemas.microsoft.com/office/drawing/2014/main" id="{288B31D3-0789-4DF4-AD20-93415472DD16}"/>
              </a:ext>
            </a:extLst>
          </p:cNvPr>
          <p:cNvSpPr>
            <a:spLocks noGrp="1"/>
          </p:cNvSpPr>
          <p:nvPr>
            <p:ph type="body" idx="21"/>
          </p:nvPr>
        </p:nvSpPr>
        <p:spPr/>
        <p:txBody>
          <a:bodyPr/>
          <a:lstStyle/>
          <a:p>
            <a:r>
              <a:rPr lang="en-US" dirty="0"/>
              <a:t>.</a:t>
            </a:r>
          </a:p>
        </p:txBody>
      </p:sp>
      <p:sp>
        <p:nvSpPr>
          <p:cNvPr id="6" name="Text Placeholder 5">
            <a:extLst>
              <a:ext uri="{FF2B5EF4-FFF2-40B4-BE49-F238E27FC236}">
                <a16:creationId xmlns:a16="http://schemas.microsoft.com/office/drawing/2014/main" id="{AB6641A0-4192-4E0C-BB0D-ECA53D186AF8}"/>
              </a:ext>
            </a:extLst>
          </p:cNvPr>
          <p:cNvSpPr>
            <a:spLocks noGrp="1"/>
          </p:cNvSpPr>
          <p:nvPr>
            <p:ph type="body" idx="13"/>
          </p:nvPr>
        </p:nvSpPr>
        <p:spPr/>
        <p:txBody>
          <a:bodyPr/>
          <a:lstStyle/>
          <a:p>
            <a:r>
              <a:rPr lang="en-US" dirty="0"/>
              <a:t>Browse performance and custodial details about your databases.  Currently Azure Cloud, SQL Server, and PostgreSQL</a:t>
            </a:r>
          </a:p>
        </p:txBody>
      </p:sp>
      <p:pic>
        <p:nvPicPr>
          <p:cNvPr id="38" name="Picture Placeholder 37" descr="Calendar icon">
            <a:extLst>
              <a:ext uri="{FF2B5EF4-FFF2-40B4-BE49-F238E27FC236}">
                <a16:creationId xmlns:a16="http://schemas.microsoft.com/office/drawing/2014/main" id="{E870BD4A-115C-4093-BB73-28C846074B2D}"/>
              </a:ext>
            </a:extLst>
          </p:cNvPr>
          <p:cNvPicPr>
            <a:picLocks noGrp="1" noChangeAspect="1"/>
          </p:cNvPicPr>
          <p:nvPr>
            <p:ph type="pic" sz="quarter" idx="20"/>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6818" r="6818"/>
          <a:stretch>
            <a:fillRect/>
          </a:stretch>
        </p:blipFill>
        <p:spPr/>
      </p:pic>
      <p:sp>
        <p:nvSpPr>
          <p:cNvPr id="32" name="Text Placeholder 31">
            <a:extLst>
              <a:ext uri="{FF2B5EF4-FFF2-40B4-BE49-F238E27FC236}">
                <a16:creationId xmlns:a16="http://schemas.microsoft.com/office/drawing/2014/main" id="{E19D2F06-5815-4EF2-9A13-83A5ABF34AC6}"/>
              </a:ext>
            </a:extLst>
          </p:cNvPr>
          <p:cNvSpPr>
            <a:spLocks noGrp="1"/>
          </p:cNvSpPr>
          <p:nvPr>
            <p:ph type="body" idx="27"/>
          </p:nvPr>
        </p:nvSpPr>
        <p:spPr/>
        <p:txBody>
          <a:bodyPr/>
          <a:lstStyle/>
          <a:p>
            <a:r>
              <a:rPr lang="en-US" dirty="0"/>
              <a:t>Extensions</a:t>
            </a:r>
          </a:p>
        </p:txBody>
      </p:sp>
      <p:sp>
        <p:nvSpPr>
          <p:cNvPr id="31" name="Text Placeholder 30">
            <a:extLst>
              <a:ext uri="{FF2B5EF4-FFF2-40B4-BE49-F238E27FC236}">
                <a16:creationId xmlns:a16="http://schemas.microsoft.com/office/drawing/2014/main" id="{EB2B0B62-81FA-4A47-82F8-3D22126720F2}"/>
              </a:ext>
            </a:extLst>
          </p:cNvPr>
          <p:cNvSpPr>
            <a:spLocks noGrp="1"/>
          </p:cNvSpPr>
          <p:nvPr>
            <p:ph type="body" idx="26"/>
          </p:nvPr>
        </p:nvSpPr>
        <p:spPr/>
        <p:txBody>
          <a:bodyPr/>
          <a:lstStyle/>
          <a:p>
            <a:r>
              <a:rPr lang="en-US" dirty="0"/>
              <a:t>Intellisense makes SQL Queries easier</a:t>
            </a:r>
          </a:p>
        </p:txBody>
      </p:sp>
      <p:pic>
        <p:nvPicPr>
          <p:cNvPr id="40" name="Picture Placeholder 39" descr="Building icon">
            <a:extLst>
              <a:ext uri="{FF2B5EF4-FFF2-40B4-BE49-F238E27FC236}">
                <a16:creationId xmlns:a16="http://schemas.microsoft.com/office/drawing/2014/main" id="{581E6194-7E02-4563-8932-E13250B2F8D7}"/>
              </a:ext>
            </a:extLst>
          </p:cNvPr>
          <p:cNvPicPr>
            <a:picLocks noGrp="1" noChangeAspect="1"/>
          </p:cNvPicPr>
          <p:nvPr>
            <p:ph type="pic" sz="quarter" idx="19"/>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6912" r="6912"/>
          <a:stretch>
            <a:fillRect/>
          </a:stretch>
        </p:blipFill>
        <p:spPr/>
      </p:pic>
      <p:sp>
        <p:nvSpPr>
          <p:cNvPr id="30" name="Text Placeholder 29">
            <a:extLst>
              <a:ext uri="{FF2B5EF4-FFF2-40B4-BE49-F238E27FC236}">
                <a16:creationId xmlns:a16="http://schemas.microsoft.com/office/drawing/2014/main" id="{B475F4D3-1586-43BE-AC84-DD98C4648AEF}"/>
              </a:ext>
            </a:extLst>
          </p:cNvPr>
          <p:cNvSpPr>
            <a:spLocks noGrp="1"/>
          </p:cNvSpPr>
          <p:nvPr>
            <p:ph type="body" idx="25"/>
          </p:nvPr>
        </p:nvSpPr>
        <p:spPr/>
        <p:txBody>
          <a:bodyPr/>
          <a:lstStyle/>
          <a:p>
            <a:r>
              <a:rPr lang="en-US" dirty="0"/>
              <a:t>Notebooks</a:t>
            </a:r>
          </a:p>
        </p:txBody>
      </p:sp>
      <p:sp>
        <p:nvSpPr>
          <p:cNvPr id="29" name="Text Placeholder 28">
            <a:extLst>
              <a:ext uri="{FF2B5EF4-FFF2-40B4-BE49-F238E27FC236}">
                <a16:creationId xmlns:a16="http://schemas.microsoft.com/office/drawing/2014/main" id="{38F85239-F67E-4690-A7E1-BD84D7D66F67}"/>
              </a:ext>
            </a:extLst>
          </p:cNvPr>
          <p:cNvSpPr>
            <a:spLocks noGrp="1"/>
          </p:cNvSpPr>
          <p:nvPr>
            <p:ph type="body" idx="24"/>
          </p:nvPr>
        </p:nvSpPr>
        <p:spPr/>
        <p:txBody>
          <a:bodyPr/>
          <a:lstStyle/>
          <a:p>
            <a:r>
              <a:rPr lang="en-US" dirty="0"/>
              <a:t>Export your results as text, JSON, XML, or Excel.  Make changes to your database inside cells, no more ALTER TABLE</a:t>
            </a:r>
          </a:p>
        </p:txBody>
      </p:sp>
      <p:pic>
        <p:nvPicPr>
          <p:cNvPr id="42" name="Picture Placeholder 41" descr="Skyscraper icon">
            <a:extLst>
              <a:ext uri="{FF2B5EF4-FFF2-40B4-BE49-F238E27FC236}">
                <a16:creationId xmlns:a16="http://schemas.microsoft.com/office/drawing/2014/main" id="{FD86819F-08DB-4109-B97C-F624E08E0BB6}"/>
              </a:ext>
            </a:extLst>
          </p:cNvPr>
          <p:cNvPicPr>
            <a:picLocks noGrp="1" noChangeAspect="1"/>
          </p:cNvPicPr>
          <p:nvPr>
            <p:ph type="pic" sz="quarter" idx="18"/>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6912" r="6912"/>
          <a:stretch>
            <a:fillRect/>
          </a:stretch>
        </p:blipFill>
        <p:spPr/>
      </p:pic>
      <p:sp>
        <p:nvSpPr>
          <p:cNvPr id="28" name="Text Placeholder 27">
            <a:extLst>
              <a:ext uri="{FF2B5EF4-FFF2-40B4-BE49-F238E27FC236}">
                <a16:creationId xmlns:a16="http://schemas.microsoft.com/office/drawing/2014/main" id="{7A42803C-547E-41DA-9911-41C9F0E86FF7}"/>
              </a:ext>
            </a:extLst>
          </p:cNvPr>
          <p:cNvSpPr>
            <a:spLocks noGrp="1"/>
          </p:cNvSpPr>
          <p:nvPr>
            <p:ph type="body" idx="23"/>
          </p:nvPr>
        </p:nvSpPr>
        <p:spPr/>
        <p:txBody>
          <a:bodyPr/>
          <a:lstStyle/>
          <a:p>
            <a:r>
              <a:rPr lang="en-US" dirty="0"/>
              <a:t>Projects</a:t>
            </a:r>
          </a:p>
        </p:txBody>
      </p:sp>
      <p:sp>
        <p:nvSpPr>
          <p:cNvPr id="27" name="Text Placeholder 26">
            <a:extLst>
              <a:ext uri="{FF2B5EF4-FFF2-40B4-BE49-F238E27FC236}">
                <a16:creationId xmlns:a16="http://schemas.microsoft.com/office/drawing/2014/main" id="{10B5C6C9-790B-40AD-BDF9-C8BB22080734}"/>
              </a:ext>
            </a:extLst>
          </p:cNvPr>
          <p:cNvSpPr>
            <a:spLocks noGrp="1"/>
          </p:cNvSpPr>
          <p:nvPr>
            <p:ph type="body" idx="22"/>
          </p:nvPr>
        </p:nvSpPr>
        <p:spPr/>
        <p:txBody>
          <a:bodyPr/>
          <a:lstStyle/>
          <a:p>
            <a:r>
              <a:rPr lang="en-US" dirty="0"/>
              <a:t>Lorem ipsum dolor sit amet, consectetuer adipiscing elit. Maecenas porttitor congue massa</a:t>
            </a:r>
          </a:p>
        </p:txBody>
      </p:sp>
      <p:sp>
        <p:nvSpPr>
          <p:cNvPr id="4" name="Slide Number Placeholder 3">
            <a:extLst>
              <a:ext uri="{FF2B5EF4-FFF2-40B4-BE49-F238E27FC236}">
                <a16:creationId xmlns:a16="http://schemas.microsoft.com/office/drawing/2014/main" id="{298BFDA7-2AA5-49BB-B8CE-5BAAD8CFE114}"/>
              </a:ext>
            </a:extLst>
          </p:cNvPr>
          <p:cNvSpPr>
            <a:spLocks noGrp="1"/>
          </p:cNvSpPr>
          <p:nvPr>
            <p:ph type="sldNum" sz="quarter" idx="12"/>
          </p:nvPr>
        </p:nvSpPr>
        <p:spPr/>
        <p:txBody>
          <a:bodyPr/>
          <a:lstStyle/>
          <a:p>
            <a:fld id="{D9BB3731-526F-4638-85F8-715D717FFC12}" type="slidenum">
              <a:rPr lang="en-US" smtClean="0"/>
              <a:pPr/>
              <a:t>6</a:t>
            </a:fld>
            <a:endParaRPr lang="en-US" dirty="0"/>
          </a:p>
        </p:txBody>
      </p:sp>
      <p:pic>
        <p:nvPicPr>
          <p:cNvPr id="8" name="Picture 7">
            <a:extLst>
              <a:ext uri="{FF2B5EF4-FFF2-40B4-BE49-F238E27FC236}">
                <a16:creationId xmlns:a16="http://schemas.microsoft.com/office/drawing/2014/main" id="{9DC01306-10D9-4995-A5CE-3D81E7569732}"/>
              </a:ext>
            </a:extLst>
          </p:cNvPr>
          <p:cNvPicPr>
            <a:picLocks noChangeAspect="1"/>
          </p:cNvPicPr>
          <p:nvPr/>
        </p:nvPicPr>
        <p:blipFill>
          <a:blip r:embed="rId12"/>
          <a:stretch>
            <a:fillRect/>
          </a:stretch>
        </p:blipFill>
        <p:spPr>
          <a:xfrm>
            <a:off x="538798" y="3798731"/>
            <a:ext cx="2933700" cy="2409825"/>
          </a:xfrm>
          <a:prstGeom prst="rect">
            <a:avLst/>
          </a:prstGeom>
        </p:spPr>
      </p:pic>
      <p:pic>
        <p:nvPicPr>
          <p:cNvPr id="2" name="Picture 1">
            <a:extLst>
              <a:ext uri="{FF2B5EF4-FFF2-40B4-BE49-F238E27FC236}">
                <a16:creationId xmlns:a16="http://schemas.microsoft.com/office/drawing/2014/main" id="{24BB5A1E-1562-4CE5-8BCE-3D540B354B55}"/>
              </a:ext>
            </a:extLst>
          </p:cNvPr>
          <p:cNvPicPr>
            <a:picLocks noChangeAspect="1"/>
          </p:cNvPicPr>
          <p:nvPr/>
        </p:nvPicPr>
        <p:blipFill>
          <a:blip r:embed="rId13"/>
          <a:stretch>
            <a:fillRect/>
          </a:stretch>
        </p:blipFill>
        <p:spPr>
          <a:xfrm>
            <a:off x="1262698" y="3721639"/>
            <a:ext cx="2209800" cy="2295525"/>
          </a:xfrm>
          <a:prstGeom prst="rect">
            <a:avLst/>
          </a:prstGeom>
        </p:spPr>
      </p:pic>
    </p:spTree>
    <p:extLst>
      <p:ext uri="{BB962C8B-B14F-4D97-AF65-F5344CB8AC3E}">
        <p14:creationId xmlns:p14="http://schemas.microsoft.com/office/powerpoint/2010/main" val="1450825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Placeholder 33" descr="Company logo">
            <a:extLst>
              <a:ext uri="{FF2B5EF4-FFF2-40B4-BE49-F238E27FC236}">
                <a16:creationId xmlns:a16="http://schemas.microsoft.com/office/drawing/2014/main" id="{8051DE7D-FFD3-4B15-99DB-7786742BE5B9}"/>
              </a:ext>
            </a:extLst>
          </p:cNvPr>
          <p:cNvPicPr>
            <a:picLocks noGrp="1" noChangeAspect="1"/>
          </p:cNvPicPr>
          <p:nvPr>
            <p:ph type="pic" sz="quarter" idx="16"/>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480" b="480"/>
          <a:stretch>
            <a:fillRect/>
          </a:stretch>
        </p:blipFill>
        <p:spPr/>
      </p:pic>
      <p:sp>
        <p:nvSpPr>
          <p:cNvPr id="7" name="Title 6">
            <a:extLst>
              <a:ext uri="{FF2B5EF4-FFF2-40B4-BE49-F238E27FC236}">
                <a16:creationId xmlns:a16="http://schemas.microsoft.com/office/drawing/2014/main" id="{4093E608-0E19-4F68-A6B7-B0A2A26356CB}"/>
              </a:ext>
            </a:extLst>
          </p:cNvPr>
          <p:cNvSpPr>
            <a:spLocks noGrp="1"/>
          </p:cNvSpPr>
          <p:nvPr>
            <p:ph type="title"/>
          </p:nvPr>
        </p:nvSpPr>
        <p:spPr>
          <a:xfrm>
            <a:off x="587229" y="1985383"/>
            <a:ext cx="4672986" cy="1325563"/>
          </a:xfrm>
        </p:spPr>
        <p:txBody>
          <a:bodyPr/>
          <a:lstStyle/>
          <a:p>
            <a:r>
              <a:rPr lang="en-US" dirty="0"/>
              <a:t>BEST ATTRIBUTES</a:t>
            </a:r>
          </a:p>
        </p:txBody>
      </p:sp>
      <p:sp>
        <p:nvSpPr>
          <p:cNvPr id="5" name="Text Placeholder 4">
            <a:extLst>
              <a:ext uri="{FF2B5EF4-FFF2-40B4-BE49-F238E27FC236}">
                <a16:creationId xmlns:a16="http://schemas.microsoft.com/office/drawing/2014/main" id="{C9F97B9C-B392-4B88-8F6A-8F5A636C64A5}"/>
              </a:ext>
            </a:extLst>
          </p:cNvPr>
          <p:cNvSpPr>
            <a:spLocks noGrp="1"/>
          </p:cNvSpPr>
          <p:nvPr>
            <p:ph type="body" idx="1"/>
          </p:nvPr>
        </p:nvSpPr>
        <p:spPr>
          <a:xfrm>
            <a:off x="587230" y="3721639"/>
            <a:ext cx="4680096" cy="539496"/>
          </a:xfrm>
        </p:spPr>
        <p:txBody>
          <a:bodyPr/>
          <a:lstStyle/>
          <a:p>
            <a:r>
              <a:rPr lang="en-US" dirty="0"/>
              <a:t>Quality</a:t>
            </a:r>
          </a:p>
        </p:txBody>
      </p:sp>
      <p:pic>
        <p:nvPicPr>
          <p:cNvPr id="36" name="Picture Placeholder 35" descr="Bonsai outline">
            <a:extLst>
              <a:ext uri="{FF2B5EF4-FFF2-40B4-BE49-F238E27FC236}">
                <a16:creationId xmlns:a16="http://schemas.microsoft.com/office/drawing/2014/main" id="{4B47D04C-E51A-4CB6-9B18-9D632E3010AB}"/>
              </a:ext>
            </a:extLst>
          </p:cNvPr>
          <p:cNvPicPr>
            <a:picLocks noGrp="1" noChangeAspect="1"/>
          </p:cNvPicPr>
          <p:nvPr>
            <p:ph type="pic" sz="quarter" idx="17"/>
          </p:nvPr>
        </p:nvPicPr>
        <p:blipFill>
          <a:blip r:embed="rId5">
            <a:extLst>
              <a:ext uri="{96DAC541-7B7A-43D3-8B79-37D633B846F1}">
                <asvg:svgBlip xmlns:asvg="http://schemas.microsoft.com/office/drawing/2016/SVG/main" r:embed="rId6"/>
              </a:ext>
            </a:extLst>
          </a:blip>
          <a:srcRect/>
          <a:stretch/>
        </p:blipFill>
        <p:spPr>
          <a:xfrm>
            <a:off x="5295403" y="1303786"/>
            <a:ext cx="731520" cy="731520"/>
          </a:xfrm>
        </p:spPr>
      </p:pic>
      <p:sp>
        <p:nvSpPr>
          <p:cNvPr id="13" name="Text Placeholder 12">
            <a:extLst>
              <a:ext uri="{FF2B5EF4-FFF2-40B4-BE49-F238E27FC236}">
                <a16:creationId xmlns:a16="http://schemas.microsoft.com/office/drawing/2014/main" id="{288B31D3-0789-4DF4-AD20-93415472DD16}"/>
              </a:ext>
            </a:extLst>
          </p:cNvPr>
          <p:cNvSpPr>
            <a:spLocks noGrp="1"/>
          </p:cNvSpPr>
          <p:nvPr>
            <p:ph type="body" idx="21"/>
          </p:nvPr>
        </p:nvSpPr>
        <p:spPr/>
        <p:txBody>
          <a:bodyPr/>
          <a:lstStyle/>
          <a:p>
            <a:r>
              <a:rPr lang="en-US" dirty="0"/>
              <a:t>Intellisense</a:t>
            </a:r>
          </a:p>
        </p:txBody>
      </p:sp>
      <p:sp>
        <p:nvSpPr>
          <p:cNvPr id="6" name="Text Placeholder 5">
            <a:extLst>
              <a:ext uri="{FF2B5EF4-FFF2-40B4-BE49-F238E27FC236}">
                <a16:creationId xmlns:a16="http://schemas.microsoft.com/office/drawing/2014/main" id="{AB6641A0-4192-4E0C-BB0D-ECA53D186AF8}"/>
              </a:ext>
            </a:extLst>
          </p:cNvPr>
          <p:cNvSpPr>
            <a:spLocks noGrp="1"/>
          </p:cNvSpPr>
          <p:nvPr>
            <p:ph type="body" idx="13"/>
          </p:nvPr>
        </p:nvSpPr>
        <p:spPr/>
        <p:txBody>
          <a:bodyPr/>
          <a:lstStyle/>
          <a:p>
            <a:r>
              <a:rPr lang="en-US" dirty="0"/>
              <a:t>Browse performance and custodial details about your databases.  Currently Azure Cloud, SQL Server, and PostgreSQL</a:t>
            </a:r>
          </a:p>
        </p:txBody>
      </p:sp>
      <p:pic>
        <p:nvPicPr>
          <p:cNvPr id="38" name="Picture Placeholder 37" descr="Advertising outline">
            <a:extLst>
              <a:ext uri="{FF2B5EF4-FFF2-40B4-BE49-F238E27FC236}">
                <a16:creationId xmlns:a16="http://schemas.microsoft.com/office/drawing/2014/main" id="{E870BD4A-115C-4093-BB73-28C846074B2D}"/>
              </a:ext>
            </a:extLst>
          </p:cNvPr>
          <p:cNvPicPr>
            <a:picLocks noGrp="1" noChangeAspect="1"/>
          </p:cNvPicPr>
          <p:nvPr>
            <p:ph type="pic" sz="quarter" idx="20"/>
          </p:nvPr>
        </p:nvPicPr>
        <p:blipFill>
          <a:blip r:embed="rId7">
            <a:extLst>
              <a:ext uri="{96DAC541-7B7A-43D3-8B79-37D633B846F1}">
                <asvg:svgBlip xmlns:asvg="http://schemas.microsoft.com/office/drawing/2016/SVG/main" r:embed="rId8"/>
              </a:ext>
            </a:extLst>
          </a:blip>
          <a:srcRect/>
          <a:stretch/>
        </p:blipFill>
        <p:spPr>
          <a:xfrm>
            <a:off x="5295403" y="2482103"/>
            <a:ext cx="731520" cy="731520"/>
          </a:xfrm>
        </p:spPr>
      </p:pic>
      <p:sp>
        <p:nvSpPr>
          <p:cNvPr id="32" name="Text Placeholder 31">
            <a:extLst>
              <a:ext uri="{FF2B5EF4-FFF2-40B4-BE49-F238E27FC236}">
                <a16:creationId xmlns:a16="http://schemas.microsoft.com/office/drawing/2014/main" id="{E19D2F06-5815-4EF2-9A13-83A5ABF34AC6}"/>
              </a:ext>
            </a:extLst>
          </p:cNvPr>
          <p:cNvSpPr>
            <a:spLocks noGrp="1"/>
          </p:cNvSpPr>
          <p:nvPr>
            <p:ph type="body" idx="27"/>
          </p:nvPr>
        </p:nvSpPr>
        <p:spPr/>
        <p:txBody>
          <a:bodyPr/>
          <a:lstStyle/>
          <a:p>
            <a:r>
              <a:rPr lang="en-US" dirty="0"/>
              <a:t>Active Community</a:t>
            </a:r>
          </a:p>
        </p:txBody>
      </p:sp>
      <p:sp>
        <p:nvSpPr>
          <p:cNvPr id="31" name="Text Placeholder 30">
            <a:extLst>
              <a:ext uri="{FF2B5EF4-FFF2-40B4-BE49-F238E27FC236}">
                <a16:creationId xmlns:a16="http://schemas.microsoft.com/office/drawing/2014/main" id="{EB2B0B62-81FA-4A47-82F8-3D22126720F2}"/>
              </a:ext>
            </a:extLst>
          </p:cNvPr>
          <p:cNvSpPr>
            <a:spLocks noGrp="1"/>
          </p:cNvSpPr>
          <p:nvPr>
            <p:ph type="body" idx="26"/>
          </p:nvPr>
        </p:nvSpPr>
        <p:spPr/>
        <p:txBody>
          <a:bodyPr>
            <a:normAutofit fontScale="77500" lnSpcReduction="20000"/>
          </a:bodyPr>
          <a:lstStyle/>
          <a:p>
            <a:r>
              <a:rPr lang="en-US" dirty="0"/>
              <a:t>Intellisense makes SQL Queries easier</a:t>
            </a:r>
          </a:p>
          <a:p>
            <a:r>
              <a:rPr lang="en-US" dirty="0"/>
              <a:t>Open source – with many people working on extensions, you can create your own</a:t>
            </a:r>
          </a:p>
        </p:txBody>
      </p:sp>
      <p:pic>
        <p:nvPicPr>
          <p:cNvPr id="40" name="Picture Placeholder 39" descr="Building icon">
            <a:extLst>
              <a:ext uri="{FF2B5EF4-FFF2-40B4-BE49-F238E27FC236}">
                <a16:creationId xmlns:a16="http://schemas.microsoft.com/office/drawing/2014/main" id="{581E6194-7E02-4563-8932-E13250B2F8D7}"/>
              </a:ext>
            </a:extLst>
          </p:cNvPr>
          <p:cNvPicPr>
            <a:picLocks noGrp="1" noChangeAspect="1"/>
          </p:cNvPicPr>
          <p:nvPr>
            <p:ph type="pic" sz="quarter" idx="19"/>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6912" r="6912"/>
          <a:stretch>
            <a:fillRect/>
          </a:stretch>
        </p:blipFill>
        <p:spPr/>
      </p:pic>
      <p:sp>
        <p:nvSpPr>
          <p:cNvPr id="30" name="Text Placeholder 29">
            <a:extLst>
              <a:ext uri="{FF2B5EF4-FFF2-40B4-BE49-F238E27FC236}">
                <a16:creationId xmlns:a16="http://schemas.microsoft.com/office/drawing/2014/main" id="{B475F4D3-1586-43BE-AC84-DD98C4648AEF}"/>
              </a:ext>
            </a:extLst>
          </p:cNvPr>
          <p:cNvSpPr>
            <a:spLocks noGrp="1"/>
          </p:cNvSpPr>
          <p:nvPr>
            <p:ph type="body" idx="25"/>
          </p:nvPr>
        </p:nvSpPr>
        <p:spPr/>
        <p:txBody>
          <a:bodyPr/>
          <a:lstStyle/>
          <a:p>
            <a:r>
              <a:rPr lang="en-US" dirty="0"/>
              <a:t>Integration of Familiar </a:t>
            </a:r>
          </a:p>
        </p:txBody>
      </p:sp>
      <p:sp>
        <p:nvSpPr>
          <p:cNvPr id="29" name="Text Placeholder 28">
            <a:extLst>
              <a:ext uri="{FF2B5EF4-FFF2-40B4-BE49-F238E27FC236}">
                <a16:creationId xmlns:a16="http://schemas.microsoft.com/office/drawing/2014/main" id="{38F85239-F67E-4690-A7E1-BD84D7D66F67}"/>
              </a:ext>
            </a:extLst>
          </p:cNvPr>
          <p:cNvSpPr>
            <a:spLocks noGrp="1"/>
          </p:cNvSpPr>
          <p:nvPr>
            <p:ph type="body" idx="24"/>
          </p:nvPr>
        </p:nvSpPr>
        <p:spPr/>
        <p:txBody>
          <a:bodyPr/>
          <a:lstStyle/>
          <a:p>
            <a:r>
              <a:rPr lang="en-US" dirty="0"/>
              <a:t>Export your results as text, JSON, XML, or Excel.  Make changes to your database inside cells, no more ALTER TABLE</a:t>
            </a:r>
          </a:p>
        </p:txBody>
      </p:sp>
      <p:pic>
        <p:nvPicPr>
          <p:cNvPr id="42" name="Picture Placeholder 41" descr="Skyscraper icon">
            <a:extLst>
              <a:ext uri="{FF2B5EF4-FFF2-40B4-BE49-F238E27FC236}">
                <a16:creationId xmlns:a16="http://schemas.microsoft.com/office/drawing/2014/main" id="{FD86819F-08DB-4109-B97C-F624E08E0BB6}"/>
              </a:ext>
            </a:extLst>
          </p:cNvPr>
          <p:cNvPicPr>
            <a:picLocks noGrp="1" noChangeAspect="1"/>
          </p:cNvPicPr>
          <p:nvPr>
            <p:ph type="pic" sz="quarter" idx="18"/>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l="6912" r="6912"/>
          <a:stretch>
            <a:fillRect/>
          </a:stretch>
        </p:blipFill>
        <p:spPr/>
      </p:pic>
      <p:sp>
        <p:nvSpPr>
          <p:cNvPr id="28" name="Text Placeholder 27">
            <a:extLst>
              <a:ext uri="{FF2B5EF4-FFF2-40B4-BE49-F238E27FC236}">
                <a16:creationId xmlns:a16="http://schemas.microsoft.com/office/drawing/2014/main" id="{7A42803C-547E-41DA-9911-41C9F0E86FF7}"/>
              </a:ext>
            </a:extLst>
          </p:cNvPr>
          <p:cNvSpPr>
            <a:spLocks noGrp="1"/>
          </p:cNvSpPr>
          <p:nvPr>
            <p:ph type="body" idx="23"/>
          </p:nvPr>
        </p:nvSpPr>
        <p:spPr/>
        <p:txBody>
          <a:bodyPr/>
          <a:lstStyle/>
          <a:p>
            <a:r>
              <a:rPr lang="en-US" dirty="0"/>
              <a:t>.</a:t>
            </a:r>
          </a:p>
        </p:txBody>
      </p:sp>
      <p:sp>
        <p:nvSpPr>
          <p:cNvPr id="27" name="Text Placeholder 26">
            <a:extLst>
              <a:ext uri="{FF2B5EF4-FFF2-40B4-BE49-F238E27FC236}">
                <a16:creationId xmlns:a16="http://schemas.microsoft.com/office/drawing/2014/main" id="{10B5C6C9-790B-40AD-BDF9-C8BB22080734}"/>
              </a:ext>
            </a:extLst>
          </p:cNvPr>
          <p:cNvSpPr>
            <a:spLocks noGrp="1"/>
          </p:cNvSpPr>
          <p:nvPr>
            <p:ph type="body" idx="22"/>
          </p:nvPr>
        </p:nvSpPr>
        <p:spPr/>
        <p:txBody>
          <a:bodyPr/>
          <a:lstStyle/>
          <a:p>
            <a:r>
              <a:rPr lang="en-US" dirty="0"/>
              <a:t>Lorem ipsum dolor sit amet, consectetuer adipiscing elit. Maecenas porttitor congue massa</a:t>
            </a:r>
          </a:p>
        </p:txBody>
      </p:sp>
      <p:sp>
        <p:nvSpPr>
          <p:cNvPr id="4" name="Slide Number Placeholder 3">
            <a:extLst>
              <a:ext uri="{FF2B5EF4-FFF2-40B4-BE49-F238E27FC236}">
                <a16:creationId xmlns:a16="http://schemas.microsoft.com/office/drawing/2014/main" id="{298BFDA7-2AA5-49BB-B8CE-5BAAD8CFE114}"/>
              </a:ext>
            </a:extLst>
          </p:cNvPr>
          <p:cNvSpPr>
            <a:spLocks noGrp="1"/>
          </p:cNvSpPr>
          <p:nvPr>
            <p:ph type="sldNum" sz="quarter" idx="12"/>
          </p:nvPr>
        </p:nvSpPr>
        <p:spPr/>
        <p:txBody>
          <a:bodyPr/>
          <a:lstStyle/>
          <a:p>
            <a:fld id="{D9BB3731-526F-4638-85F8-715D717FFC12}" type="slidenum">
              <a:rPr lang="en-US" smtClean="0"/>
              <a:pPr/>
              <a:t>7</a:t>
            </a:fld>
            <a:endParaRPr lang="en-US" dirty="0"/>
          </a:p>
        </p:txBody>
      </p:sp>
      <p:pic>
        <p:nvPicPr>
          <p:cNvPr id="8" name="Picture 7">
            <a:extLst>
              <a:ext uri="{FF2B5EF4-FFF2-40B4-BE49-F238E27FC236}">
                <a16:creationId xmlns:a16="http://schemas.microsoft.com/office/drawing/2014/main" id="{FDCE63F2-9EE5-4005-95C5-141F0617486E}"/>
              </a:ext>
            </a:extLst>
          </p:cNvPr>
          <p:cNvPicPr>
            <a:picLocks noChangeAspect="1"/>
          </p:cNvPicPr>
          <p:nvPr/>
        </p:nvPicPr>
        <p:blipFill>
          <a:blip r:embed="rId13"/>
          <a:stretch>
            <a:fillRect/>
          </a:stretch>
        </p:blipFill>
        <p:spPr>
          <a:xfrm>
            <a:off x="476885" y="3762310"/>
            <a:ext cx="3057525" cy="2143125"/>
          </a:xfrm>
          <a:prstGeom prst="rect">
            <a:avLst/>
          </a:prstGeom>
        </p:spPr>
      </p:pic>
    </p:spTree>
    <p:extLst>
      <p:ext uri="{BB962C8B-B14F-4D97-AF65-F5344CB8AC3E}">
        <p14:creationId xmlns:p14="http://schemas.microsoft.com/office/powerpoint/2010/main" val="3383708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ocean floor&#10;&#10;Description automatically generated">
            <a:extLst>
              <a:ext uri="{FF2B5EF4-FFF2-40B4-BE49-F238E27FC236}">
                <a16:creationId xmlns:a16="http://schemas.microsoft.com/office/drawing/2014/main" id="{C5A534BE-B910-4923-9217-42B5821BCA08}"/>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rot="16200000">
            <a:off x="4759361" y="-657113"/>
            <a:ext cx="6858002" cy="8172226"/>
          </a:xfrm>
          <a:prstGeom prst="rect">
            <a:avLst/>
          </a:prstGeom>
        </p:spPr>
      </p:pic>
      <p:pic>
        <p:nvPicPr>
          <p:cNvPr id="20" name="Picture Placeholder 19" descr="Company logo">
            <a:extLst>
              <a:ext uri="{FF2B5EF4-FFF2-40B4-BE49-F238E27FC236}">
                <a16:creationId xmlns:a16="http://schemas.microsoft.com/office/drawing/2014/main" id="{AB4EF146-8CF9-49B6-8B1E-AA318ADDBFB9}"/>
              </a:ext>
            </a:extLst>
          </p:cNvPr>
          <p:cNvPicPr>
            <a:picLocks noGrp="1" noChangeAspect="1"/>
          </p:cNvPicPr>
          <p:nvPr>
            <p:ph type="pic" sz="quarter" idx="16"/>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480" b="480"/>
          <a:stretch>
            <a:fillRect/>
          </a:stretch>
        </p:blipFill>
        <p:spPr/>
      </p:pic>
      <p:sp>
        <p:nvSpPr>
          <p:cNvPr id="3" name="Title 2">
            <a:extLst>
              <a:ext uri="{FF2B5EF4-FFF2-40B4-BE49-F238E27FC236}">
                <a16:creationId xmlns:a16="http://schemas.microsoft.com/office/drawing/2014/main" id="{9EAD1BA9-BAC1-467A-8BAC-793E25FD0327}"/>
              </a:ext>
            </a:extLst>
          </p:cNvPr>
          <p:cNvSpPr>
            <a:spLocks noGrp="1"/>
          </p:cNvSpPr>
          <p:nvPr>
            <p:ph type="title"/>
          </p:nvPr>
        </p:nvSpPr>
        <p:spPr/>
        <p:txBody>
          <a:bodyPr>
            <a:normAutofit fontScale="90000"/>
          </a:bodyPr>
          <a:lstStyle/>
          <a:p>
            <a:r>
              <a:rPr lang="en-US" dirty="0"/>
              <a:t>DEEP DIVE</a:t>
            </a:r>
          </a:p>
        </p:txBody>
      </p:sp>
      <p:sp>
        <p:nvSpPr>
          <p:cNvPr id="5" name="Text Placeholder 4">
            <a:extLst>
              <a:ext uri="{FF2B5EF4-FFF2-40B4-BE49-F238E27FC236}">
                <a16:creationId xmlns:a16="http://schemas.microsoft.com/office/drawing/2014/main" id="{7D737F10-2132-4FCD-BB98-D6C7C441C0EC}"/>
              </a:ext>
            </a:extLst>
          </p:cNvPr>
          <p:cNvSpPr>
            <a:spLocks noGrp="1"/>
          </p:cNvSpPr>
          <p:nvPr>
            <p:ph type="body" sz="quarter" idx="15"/>
          </p:nvPr>
        </p:nvSpPr>
        <p:spPr/>
        <p:txBody>
          <a:bodyPr/>
          <a:lstStyle/>
          <a:p>
            <a:r>
              <a:rPr lang="en-US" dirty="0"/>
              <a:t>Pitch Deck Tagline</a:t>
            </a:r>
          </a:p>
        </p:txBody>
      </p:sp>
      <p:sp>
        <p:nvSpPr>
          <p:cNvPr id="4" name="Slide Number Placeholder 3">
            <a:extLst>
              <a:ext uri="{FF2B5EF4-FFF2-40B4-BE49-F238E27FC236}">
                <a16:creationId xmlns:a16="http://schemas.microsoft.com/office/drawing/2014/main" id="{C5AECA88-F863-4C00-BD8F-C9174D4B3BCD}"/>
              </a:ext>
            </a:extLst>
          </p:cNvPr>
          <p:cNvSpPr>
            <a:spLocks noGrp="1"/>
          </p:cNvSpPr>
          <p:nvPr>
            <p:ph type="sldNum" sz="quarter" idx="12"/>
          </p:nvPr>
        </p:nvSpPr>
        <p:spPr/>
        <p:txBody>
          <a:bodyPr/>
          <a:lstStyle/>
          <a:p>
            <a:fld id="{D9BB3731-526F-4638-85F8-715D717FFC12}" type="slidenum">
              <a:rPr lang="en-US" smtClean="0"/>
              <a:pPr/>
              <a:t>8</a:t>
            </a:fld>
            <a:endParaRPr lang="en-US" dirty="0"/>
          </a:p>
        </p:txBody>
      </p:sp>
    </p:spTree>
    <p:extLst>
      <p:ext uri="{BB962C8B-B14F-4D97-AF65-F5344CB8AC3E}">
        <p14:creationId xmlns:p14="http://schemas.microsoft.com/office/powerpoint/2010/main" val="836700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C573508-6C7F-4A18-833C-A491E5943929}"/>
              </a:ext>
            </a:extLst>
          </p:cNvPr>
          <p:cNvSpPr>
            <a:spLocks noGrp="1"/>
          </p:cNvSpPr>
          <p:nvPr>
            <p:ph type="title"/>
          </p:nvPr>
        </p:nvSpPr>
        <p:spPr/>
        <p:txBody>
          <a:bodyPr/>
          <a:lstStyle/>
          <a:p>
            <a:r>
              <a:rPr lang="en-US" dirty="0"/>
              <a:t>USE CASES</a:t>
            </a:r>
          </a:p>
        </p:txBody>
      </p:sp>
      <p:sp>
        <p:nvSpPr>
          <p:cNvPr id="5" name="Text Placeholder 4">
            <a:extLst>
              <a:ext uri="{FF2B5EF4-FFF2-40B4-BE49-F238E27FC236}">
                <a16:creationId xmlns:a16="http://schemas.microsoft.com/office/drawing/2014/main" id="{D219359B-CAD9-418C-BBC3-3A7844B8B081}"/>
              </a:ext>
            </a:extLst>
          </p:cNvPr>
          <p:cNvSpPr>
            <a:spLocks noGrp="1"/>
          </p:cNvSpPr>
          <p:nvPr>
            <p:ph type="body" idx="1"/>
          </p:nvPr>
        </p:nvSpPr>
        <p:spPr/>
        <p:txBody>
          <a:bodyPr>
            <a:normAutofit/>
          </a:bodyPr>
          <a:lstStyle/>
          <a:p>
            <a:r>
              <a:rPr lang="en-US" dirty="0"/>
              <a:t>Lorem ipsum dolor sit amet, consectetuer adipiscing elit. Maecenas porttitor congue massa. Fusce posuere, magna sed pulvinar ultricies</a:t>
            </a:r>
          </a:p>
        </p:txBody>
      </p:sp>
      <p:pic>
        <p:nvPicPr>
          <p:cNvPr id="19" name="Picture Placeholder 18" descr="Company logo">
            <a:extLst>
              <a:ext uri="{FF2B5EF4-FFF2-40B4-BE49-F238E27FC236}">
                <a16:creationId xmlns:a16="http://schemas.microsoft.com/office/drawing/2014/main" id="{AD99A990-2E08-4AFB-846F-66E60E1DF3BC}"/>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480" b="480"/>
          <a:stretch>
            <a:fillRect/>
          </a:stretch>
        </p:blipFill>
        <p:spPr/>
      </p:pic>
      <p:sp>
        <p:nvSpPr>
          <p:cNvPr id="10" name="Text Placeholder 9">
            <a:extLst>
              <a:ext uri="{FF2B5EF4-FFF2-40B4-BE49-F238E27FC236}">
                <a16:creationId xmlns:a16="http://schemas.microsoft.com/office/drawing/2014/main" id="{4B7E120F-D11D-4226-9448-CBBF8AFF3B82}"/>
              </a:ext>
              <a:ext uri="{C183D7F6-B498-43B3-948B-1728B52AA6E4}">
                <adec:decorative xmlns:adec="http://schemas.microsoft.com/office/drawing/2017/decorative" val="1"/>
              </a:ext>
            </a:extLst>
          </p:cNvPr>
          <p:cNvSpPr>
            <a:spLocks noGrp="1"/>
          </p:cNvSpPr>
          <p:nvPr>
            <p:ph type="body" sz="quarter" idx="28"/>
          </p:nvPr>
        </p:nvSpPr>
        <p:spPr/>
        <p:txBody>
          <a:bodyPr/>
          <a:lstStyle/>
          <a:p>
            <a:r>
              <a:rPr lang="en-US" dirty="0">
                <a:solidFill>
                  <a:srgbClr val="006F83"/>
                </a:solidFill>
              </a:rPr>
              <a:t>1</a:t>
            </a:r>
          </a:p>
        </p:txBody>
      </p:sp>
      <p:sp>
        <p:nvSpPr>
          <p:cNvPr id="8" name="Text Placeholder 7">
            <a:extLst>
              <a:ext uri="{FF2B5EF4-FFF2-40B4-BE49-F238E27FC236}">
                <a16:creationId xmlns:a16="http://schemas.microsoft.com/office/drawing/2014/main" id="{331D0B64-E118-4068-8A9C-86E62B64311A}"/>
              </a:ext>
            </a:extLst>
          </p:cNvPr>
          <p:cNvSpPr>
            <a:spLocks noGrp="1"/>
          </p:cNvSpPr>
          <p:nvPr>
            <p:ph type="body" idx="21"/>
          </p:nvPr>
        </p:nvSpPr>
        <p:spPr/>
        <p:txBody>
          <a:bodyPr/>
          <a:lstStyle/>
          <a:p>
            <a:r>
              <a:rPr lang="en-US" dirty="0"/>
              <a:t>Convenience</a:t>
            </a:r>
          </a:p>
        </p:txBody>
      </p:sp>
      <p:sp>
        <p:nvSpPr>
          <p:cNvPr id="6" name="Text Placeholder 5">
            <a:extLst>
              <a:ext uri="{FF2B5EF4-FFF2-40B4-BE49-F238E27FC236}">
                <a16:creationId xmlns:a16="http://schemas.microsoft.com/office/drawing/2014/main" id="{19068404-7139-47A5-A3EA-BA5DA3FFB4F6}"/>
              </a:ext>
            </a:extLst>
          </p:cNvPr>
          <p:cNvSpPr>
            <a:spLocks noGrp="1"/>
          </p:cNvSpPr>
          <p:nvPr>
            <p:ph type="body" idx="13"/>
          </p:nvPr>
        </p:nvSpPr>
        <p:spPr/>
        <p:txBody>
          <a:bodyPr>
            <a:normAutofit/>
          </a:bodyPr>
          <a:lstStyle/>
          <a:p>
            <a:r>
              <a:rPr lang="en-US" dirty="0"/>
              <a:t>Speed</a:t>
            </a:r>
          </a:p>
          <a:p>
            <a:r>
              <a:rPr lang="en-US" dirty="0"/>
              <a:t>If you are mostly just editing and executing queries – all the heavy lifting is done and you want it fast – use ADS</a:t>
            </a:r>
          </a:p>
        </p:txBody>
      </p:sp>
      <p:sp>
        <p:nvSpPr>
          <p:cNvPr id="13" name="Text Placeholder 12">
            <a:extLst>
              <a:ext uri="{FF2B5EF4-FFF2-40B4-BE49-F238E27FC236}">
                <a16:creationId xmlns:a16="http://schemas.microsoft.com/office/drawing/2014/main" id="{F8882582-7E2D-4036-AE70-5F2600CB54E5}"/>
              </a:ext>
              <a:ext uri="{C183D7F6-B498-43B3-948B-1728B52AA6E4}">
                <adec:decorative xmlns:adec="http://schemas.microsoft.com/office/drawing/2017/decorative" val="1"/>
              </a:ext>
            </a:extLst>
          </p:cNvPr>
          <p:cNvSpPr>
            <a:spLocks noGrp="1"/>
          </p:cNvSpPr>
          <p:nvPr>
            <p:ph type="body" sz="quarter" idx="31"/>
          </p:nvPr>
        </p:nvSpPr>
        <p:spPr/>
        <p:txBody>
          <a:bodyPr/>
          <a:lstStyle/>
          <a:p>
            <a:r>
              <a:rPr lang="en-US" dirty="0">
                <a:solidFill>
                  <a:srgbClr val="006F83"/>
                </a:solidFill>
              </a:rPr>
              <a:t>2</a:t>
            </a:r>
          </a:p>
        </p:txBody>
      </p:sp>
      <p:sp>
        <p:nvSpPr>
          <p:cNvPr id="12" name="Text Placeholder 11">
            <a:extLst>
              <a:ext uri="{FF2B5EF4-FFF2-40B4-BE49-F238E27FC236}">
                <a16:creationId xmlns:a16="http://schemas.microsoft.com/office/drawing/2014/main" id="{019BC9F0-114E-4E99-9BD4-B6503C59B59A}"/>
              </a:ext>
            </a:extLst>
          </p:cNvPr>
          <p:cNvSpPr>
            <a:spLocks noGrp="1"/>
          </p:cNvSpPr>
          <p:nvPr>
            <p:ph type="body" idx="30"/>
          </p:nvPr>
        </p:nvSpPr>
        <p:spPr/>
        <p:txBody>
          <a:bodyPr/>
          <a:lstStyle/>
          <a:p>
            <a:r>
              <a:rPr lang="en-US" dirty="0"/>
              <a:t>Connection</a:t>
            </a:r>
          </a:p>
        </p:txBody>
      </p:sp>
      <p:sp>
        <p:nvSpPr>
          <p:cNvPr id="11" name="Text Placeholder 10">
            <a:extLst>
              <a:ext uri="{FF2B5EF4-FFF2-40B4-BE49-F238E27FC236}">
                <a16:creationId xmlns:a16="http://schemas.microsoft.com/office/drawing/2014/main" id="{B2F0E104-7DF0-40B9-BBAF-665FFAD19B61}"/>
              </a:ext>
            </a:extLst>
          </p:cNvPr>
          <p:cNvSpPr>
            <a:spLocks noGrp="1"/>
          </p:cNvSpPr>
          <p:nvPr>
            <p:ph type="body" idx="29"/>
          </p:nvPr>
        </p:nvSpPr>
        <p:spPr/>
        <p:txBody>
          <a:bodyPr>
            <a:normAutofit/>
          </a:bodyPr>
          <a:lstStyle/>
          <a:p>
            <a:r>
              <a:rPr lang="en-US" dirty="0"/>
              <a:t>Multiple connections</a:t>
            </a:r>
          </a:p>
          <a:p>
            <a:r>
              <a:rPr lang="en-US" dirty="0"/>
              <a:t>Monitor and manage</a:t>
            </a:r>
          </a:p>
        </p:txBody>
      </p:sp>
      <p:sp>
        <p:nvSpPr>
          <p:cNvPr id="16" name="Text Placeholder 15">
            <a:extLst>
              <a:ext uri="{FF2B5EF4-FFF2-40B4-BE49-F238E27FC236}">
                <a16:creationId xmlns:a16="http://schemas.microsoft.com/office/drawing/2014/main" id="{E1A4D816-16C0-4A8A-8056-74F115345C08}"/>
              </a:ext>
              <a:ext uri="{C183D7F6-B498-43B3-948B-1728B52AA6E4}">
                <adec:decorative xmlns:adec="http://schemas.microsoft.com/office/drawing/2017/decorative" val="1"/>
              </a:ext>
            </a:extLst>
          </p:cNvPr>
          <p:cNvSpPr>
            <a:spLocks noGrp="1"/>
          </p:cNvSpPr>
          <p:nvPr>
            <p:ph type="body" sz="quarter" idx="34"/>
          </p:nvPr>
        </p:nvSpPr>
        <p:spPr/>
        <p:txBody>
          <a:bodyPr/>
          <a:lstStyle/>
          <a:p>
            <a:r>
              <a:rPr lang="en-US" dirty="0">
                <a:solidFill>
                  <a:srgbClr val="006F83"/>
                </a:solidFill>
              </a:rPr>
              <a:t>3</a:t>
            </a:r>
          </a:p>
        </p:txBody>
      </p:sp>
      <p:sp>
        <p:nvSpPr>
          <p:cNvPr id="15" name="Text Placeholder 14">
            <a:extLst>
              <a:ext uri="{FF2B5EF4-FFF2-40B4-BE49-F238E27FC236}">
                <a16:creationId xmlns:a16="http://schemas.microsoft.com/office/drawing/2014/main" id="{B9C901DF-59A5-4233-B825-DE5FC8B4FFDD}"/>
              </a:ext>
            </a:extLst>
          </p:cNvPr>
          <p:cNvSpPr>
            <a:spLocks noGrp="1"/>
          </p:cNvSpPr>
          <p:nvPr>
            <p:ph type="body" idx="33"/>
          </p:nvPr>
        </p:nvSpPr>
        <p:spPr/>
        <p:txBody>
          <a:bodyPr/>
          <a:lstStyle/>
          <a:p>
            <a:r>
              <a:rPr lang="en-US" dirty="0"/>
              <a:t>Comfort</a:t>
            </a:r>
          </a:p>
        </p:txBody>
      </p:sp>
      <p:sp>
        <p:nvSpPr>
          <p:cNvPr id="14" name="Text Placeholder 13">
            <a:extLst>
              <a:ext uri="{FF2B5EF4-FFF2-40B4-BE49-F238E27FC236}">
                <a16:creationId xmlns:a16="http://schemas.microsoft.com/office/drawing/2014/main" id="{38ED6BB7-550D-4516-A105-98FF3C8AA5EA}"/>
              </a:ext>
            </a:extLst>
          </p:cNvPr>
          <p:cNvSpPr>
            <a:spLocks noGrp="1"/>
          </p:cNvSpPr>
          <p:nvPr>
            <p:ph type="body" idx="32"/>
          </p:nvPr>
        </p:nvSpPr>
        <p:spPr/>
        <p:txBody>
          <a:bodyPr>
            <a:normAutofit/>
          </a:bodyPr>
          <a:lstStyle/>
          <a:p>
            <a:r>
              <a:rPr lang="en-US" dirty="0"/>
              <a:t>No upskill – Jupyter Notebooks are familiar</a:t>
            </a:r>
          </a:p>
          <a:p>
            <a:endParaRPr lang="en-US" dirty="0"/>
          </a:p>
        </p:txBody>
      </p:sp>
      <p:sp>
        <p:nvSpPr>
          <p:cNvPr id="4" name="Slide Number Placeholder 3">
            <a:extLst>
              <a:ext uri="{FF2B5EF4-FFF2-40B4-BE49-F238E27FC236}">
                <a16:creationId xmlns:a16="http://schemas.microsoft.com/office/drawing/2014/main" id="{844E83FC-E300-4C31-B39B-C023E466CF04}"/>
              </a:ext>
            </a:extLst>
          </p:cNvPr>
          <p:cNvSpPr>
            <a:spLocks noGrp="1"/>
          </p:cNvSpPr>
          <p:nvPr>
            <p:ph type="sldNum" sz="quarter" idx="12"/>
          </p:nvPr>
        </p:nvSpPr>
        <p:spPr/>
        <p:txBody>
          <a:bodyPr/>
          <a:lstStyle/>
          <a:p>
            <a:fld id="{D9BB3731-526F-4638-85F8-715D717FFC12}" type="slidenum">
              <a:rPr lang="en-US" smtClean="0"/>
              <a:t>9</a:t>
            </a:fld>
            <a:endParaRPr lang="en-US" dirty="0"/>
          </a:p>
        </p:txBody>
      </p:sp>
    </p:spTree>
    <p:extLst>
      <p:ext uri="{BB962C8B-B14F-4D97-AF65-F5344CB8AC3E}">
        <p14:creationId xmlns:p14="http://schemas.microsoft.com/office/powerpoint/2010/main" val="16249053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LIDO_APP_VERSION" val="0.18.4.1921"/>
  <p:tag name="SLIDO_PRESENTATION_ID" val="00000000-0000-0000-0000-000000000000"/>
  <p:tag name="SLIDO_EVENT_UUID" val="67e08ea1-244d-4320-b566-518e5d998f31"/>
  <p:tag name="SLIDO_EVENT_SECTION_UUID" val="00863597-4f27-46f3-ac57-eea7a4fedceb"/>
</p:tagLst>
</file>

<file path=ppt/tags/tag2.xml><?xml version="1.0" encoding="utf-8"?>
<p:tagLst xmlns:a="http://schemas.openxmlformats.org/drawingml/2006/main" xmlns:r="http://schemas.openxmlformats.org/officeDocument/2006/relationships" xmlns:p="http://schemas.openxmlformats.org/presentationml/2006/main">
  <p:tag name="SLIDO_METADATA" val="eyJUaW1lc3RhbXAiOjE2Mjc2NzA2NTl9"/>
  <p:tag name="SLIDO_TYPE" val="SlidoPoll"/>
  <p:tag name="SLIDO_POLL_UUID" val="ed56c165-ff4c-45b9-a098-632b878a8498"/>
  <p:tag name="SLIDO_TIMELINE" val="W3sicG9sbFF1ZXN0aW9uVXVpZCI6ImQ3NjRlZjE0LWQwOWItNDlkYS1hNmJiLTg5NDkwMzJkYjgyMyIsInNob3dSZXN1bHRzIjp0cnVlLCJzaG93Q29ycmVjdEFuc3dlcnMiOmZhbHNlLCJ2b3RpbmdMb2NrZWQiOmZhbHNlfV0="/>
</p:tagLst>
</file>

<file path=ppt/tags/tag3.xml><?xml version="1.0" encoding="utf-8"?>
<p:tagLst xmlns:a="http://schemas.openxmlformats.org/drawingml/2006/main" xmlns:r="http://schemas.openxmlformats.org/officeDocument/2006/relationships" xmlns:p="http://schemas.openxmlformats.org/presentationml/2006/main">
  <p:tag name="SLIDO_ELEMENT" val="footer"/>
</p:tagLst>
</file>

<file path=ppt/tags/tag4.xml><?xml version="1.0" encoding="utf-8"?>
<p:tagLst xmlns:a="http://schemas.openxmlformats.org/drawingml/2006/main" xmlns:r="http://schemas.openxmlformats.org/officeDocument/2006/relationships" xmlns:p="http://schemas.openxmlformats.org/presentationml/2006/main">
  <p:tag name="SLIDO_ELEMENT" val="title"/>
</p:tagLst>
</file>

<file path=ppt/tags/tag5.xml><?xml version="1.0" encoding="utf-8"?>
<p:tagLst xmlns:a="http://schemas.openxmlformats.org/drawingml/2006/main" xmlns:r="http://schemas.openxmlformats.org/officeDocument/2006/relationships" xmlns:p="http://schemas.openxmlformats.org/presentationml/2006/main">
  <p:tag name="SLIDO_METADATA" val="eyJUaW1lc3RhbXAiOjE2Mjc2NzEwMTZ9"/>
  <p:tag name="SLIDO_TYPE" val="SlidoPoll"/>
  <p:tag name="SLIDO_POLL_UUID" val="4c19fcbc-c492-4e6d-a812-b8a2f0000f3d"/>
  <p:tag name="SLIDO_TIMELINE" val="W3sicG9sbFF1ZXN0aW9uVXVpZCI6IjA4YzE3MDA3LWQ5YjYtNDQ1OS1hMmYwLTYyOWZmNjM1MDBlMiIsInNob3dSZXN1bHRzIjp0cnVlLCJzaG93Q29ycmVjdEFuc3dlcnMiOmZhbHNlLCJ2b3RpbmdMb2NrZWQiOmZhbHNlfV0="/>
</p:tagLst>
</file>

<file path=ppt/tags/tag6.xml><?xml version="1.0" encoding="utf-8"?>
<p:tagLst xmlns:a="http://schemas.openxmlformats.org/drawingml/2006/main" xmlns:r="http://schemas.openxmlformats.org/officeDocument/2006/relationships" xmlns:p="http://schemas.openxmlformats.org/presentationml/2006/main">
  <p:tag name="SLIDO_ELEMENT" val="title"/>
</p:tagLst>
</file>

<file path=ppt/tags/tag7.xml><?xml version="1.0" encoding="utf-8"?>
<p:tagLst xmlns:a="http://schemas.openxmlformats.org/drawingml/2006/main" xmlns:r="http://schemas.openxmlformats.org/officeDocument/2006/relationships" xmlns:p="http://schemas.openxmlformats.org/presentationml/2006/main">
  <p:tag name="SLIDO_ELEMENT" val="footer"/>
</p:tagLst>
</file>

<file path=ppt/theme/theme1.xml><?xml version="1.0" encoding="utf-8"?>
<a:theme xmlns:a="http://schemas.openxmlformats.org/drawingml/2006/main" name="Financial_PitchDeck_MO-v6">
  <a:themeElements>
    <a:clrScheme name="Custom 23">
      <a:dk1>
        <a:srgbClr val="006F83"/>
      </a:dk1>
      <a:lt1>
        <a:srgbClr val="FFFFFF"/>
      </a:lt1>
      <a:dk2>
        <a:srgbClr val="4D4D4D"/>
      </a:dk2>
      <a:lt2>
        <a:srgbClr val="DED8A4"/>
      </a:lt2>
      <a:accent1>
        <a:srgbClr val="DED8A4"/>
      </a:accent1>
      <a:accent2>
        <a:srgbClr val="790000"/>
      </a:accent2>
      <a:accent3>
        <a:srgbClr val="969959"/>
      </a:accent3>
      <a:accent4>
        <a:srgbClr val="32A1A6"/>
      </a:accent4>
      <a:accent5>
        <a:srgbClr val="606032"/>
      </a:accent5>
      <a:accent6>
        <a:srgbClr val="3C8C41"/>
      </a:accent6>
      <a:hlink>
        <a:srgbClr val="006F83"/>
      </a:hlink>
      <a:folHlink>
        <a:srgbClr val="006F83"/>
      </a:folHlink>
    </a:clrScheme>
    <a:fontScheme name="Custom 6">
      <a:majorFont>
        <a:latin typeface="Tahoma"/>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78270744_Financial pitch deck_AAS_v4" id="{6B56449C-CC63-4FF3-BE4A-64780CE1EAAB}" vid="{648F9AC5-FF4B-45EC-957E-86958EA969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935F702-06A3-47B5-A78B-5ADAC21E3B12}">
  <ds:schemaRefs>
    <ds:schemaRef ds:uri="http://schemas.microsoft.com/sharepoint/v3/contenttype/forms"/>
  </ds:schemaRefs>
</ds:datastoreItem>
</file>

<file path=customXml/itemProps2.xml><?xml version="1.0" encoding="utf-8"?>
<ds:datastoreItem xmlns:ds="http://schemas.openxmlformats.org/officeDocument/2006/customXml" ds:itemID="{74EEFE3F-2FB4-416D-9B9D-A1CF2786247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5BA64CC-A486-4853-8170-C389804B0B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Financial pitch deck</Template>
  <TotalTime>2448</TotalTime>
  <Words>1080</Words>
  <Application>Microsoft Office PowerPoint</Application>
  <PresentationFormat>Widescreen</PresentationFormat>
  <Paragraphs>152</Paragraphs>
  <Slides>15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Tahoma</vt:lpstr>
      <vt:lpstr>Times New Roman</vt:lpstr>
      <vt:lpstr>Wingdings</vt:lpstr>
      <vt:lpstr>Financial_PitchDeck_MO-v6</vt:lpstr>
      <vt:lpstr>HIGH LEVEL DEEP DIVE with AZURE DATA STUDIO </vt:lpstr>
      <vt:lpstr>PowerPoint Presentation</vt:lpstr>
      <vt:lpstr>PowerPoint Presentation</vt:lpstr>
      <vt:lpstr>HIGH LEVEL</vt:lpstr>
      <vt:lpstr>BIG PICTURE</vt:lpstr>
      <vt:lpstr>BEST FEATURES</vt:lpstr>
      <vt:lpstr>BEST ATTRIBUTES</vt:lpstr>
      <vt:lpstr>DEEP DIVE</vt:lpstr>
      <vt:lpstr>USE CASES</vt:lpstr>
      <vt:lpstr>COMPETITION</vt:lpstr>
      <vt:lpstr>GROWTH STRATEGY</vt:lpstr>
      <vt:lpstr>TIMELINE</vt:lpstr>
      <vt:lpstr>DEMO TIME</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LEVEL DEEP DIVEE WITH AZURE DATA STUDIO</dc:title>
  <dc:creator>Carrie Nermo</dc:creator>
  <cp:lastModifiedBy>Carrie Nermo</cp:lastModifiedBy>
  <cp:revision>16</cp:revision>
  <dcterms:created xsi:type="dcterms:W3CDTF">2021-07-30T16:06:30Z</dcterms:created>
  <dcterms:modified xsi:type="dcterms:W3CDTF">2021-08-01T17:25:09Z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SlidoAppVersion">
    <vt:lpwstr>0.18.4.1921</vt:lpwstr>
  </property>
</Properties>
</file>