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8" r:id="rId5"/>
    <p:sldId id="291" r:id="rId6"/>
    <p:sldId id="293" r:id="rId7"/>
    <p:sldId id="257" r:id="rId8"/>
    <p:sldId id="294" r:id="rId9"/>
    <p:sldId id="295" r:id="rId10"/>
    <p:sldId id="264" r:id="rId11"/>
    <p:sldId id="289" r:id="rId12"/>
    <p:sldId id="267" r:id="rId13"/>
    <p:sldId id="296" r:id="rId14"/>
    <p:sldId id="279" r:id="rId15"/>
    <p:sldId id="280" r:id="rId16"/>
    <p:sldId id="299" r:id="rId17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666"/>
    <a:srgbClr val="9786FC"/>
    <a:srgbClr val="99CCFF"/>
    <a:srgbClr val="F2F2F2"/>
    <a:srgbClr val="004450"/>
    <a:srgbClr val="83006F"/>
    <a:srgbClr val="002D35"/>
    <a:srgbClr val="5698BE"/>
    <a:srgbClr val="11213A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48521" autoAdjust="0"/>
  </p:normalViewPr>
  <p:slideViewPr>
    <p:cSldViewPr snapToGrid="0" showGuides="1">
      <p:cViewPr varScale="1">
        <p:scale>
          <a:sx n="44" d="100"/>
          <a:sy n="44" d="100"/>
        </p:scale>
        <p:origin x="1930" y="4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8/25/2021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download-azure-data-studio?view=sql-server-ver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icrosoft/azuredatastudio#try-out-the-latest-insiders-build-from-m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txr.sqltool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-Server-projec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#try-out-the-latest-insiders-build-from-mast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08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4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GA Version -- Download and install Azure Data Studio - Azure Data Studio | Microsoft Docs</a:t>
            </a:r>
            <a:endParaRPr lang="en-US" dirty="0"/>
          </a:p>
          <a:p>
            <a:endParaRPr lang="en-US" dirty="0"/>
          </a:p>
          <a:p>
            <a:r>
              <a:rPr lang="en-CA" dirty="0">
                <a:hlinkClick r:id="rId4"/>
              </a:rPr>
              <a:t>Insider’s Version -- </a:t>
            </a:r>
            <a:r>
              <a:rPr lang="en-CA" dirty="0" err="1">
                <a:hlinkClick r:id="rId4"/>
              </a:rPr>
              <a:t>microsoft</a:t>
            </a:r>
            <a:r>
              <a:rPr lang="en-CA" dirty="0">
                <a:hlinkClick r:id="rId4"/>
              </a:rPr>
              <a:t>/</a:t>
            </a:r>
            <a:r>
              <a:rPr lang="en-CA" dirty="0" err="1">
                <a:hlinkClick r:id="rId4"/>
              </a:rPr>
              <a:t>azuredatastudio</a:t>
            </a:r>
            <a:r>
              <a:rPr lang="en-CA" dirty="0">
                <a:hlinkClick r:id="rId4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38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SQLTools</a:t>
            </a:r>
            <a:r>
              <a:rPr lang="en-CA" dirty="0">
                <a:hlinkClick r:id="rId3"/>
              </a:rPr>
              <a:t> - Visual Studio Marketplace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7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Microsoft SQL Server Projects (github.com)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03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71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59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7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20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GitHub  </a:t>
            </a:r>
            <a:r>
              <a:rPr lang="en-CA" dirty="0" err="1">
                <a:hlinkClick r:id="rId3"/>
              </a:rPr>
              <a:t>microsoft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azuredatastudio</a:t>
            </a:r>
            <a:r>
              <a:rPr lang="en-CA" dirty="0">
                <a:hlinkClick r:id="rId3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09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9D43-5148-4028-9C55-B19DBC99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30F3-DE0F-480B-BDF9-C0A92FFE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C99D-3296-46AE-961C-2E9E3A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  <p:sldLayoutId id="2147483695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jfi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rienerm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Overview_effec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heconversation.com/listen-up-many-farmed-fish-are-hard-of-hearing-heres-why-it-matters-5858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FA4BB31-415C-4753-A7CA-737479A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0"/>
            <a:ext cx="8048625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9696"/>
            <a:ext cx="5879592" cy="213616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HIGH LEVEL DEEP DIVE with AZURE DATA STUDIO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966F-0CC8-432A-975B-BA0BD8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C09DFF-0627-4728-9C91-2EB6A5DF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E9F86-06DB-4456-A7C9-A48F2CA0D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323AC4-42F0-47F1-A5C0-6A96774805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SandDance</a:t>
            </a:r>
            <a:endParaRPr lang="en-US" dirty="0"/>
          </a:p>
          <a:p>
            <a:endParaRPr lang="en-CA" dirty="0"/>
          </a:p>
        </p:txBody>
      </p:sp>
      <p:pic>
        <p:nvPicPr>
          <p:cNvPr id="3" name="Picture Placeholder 2" descr="A picture containing logo&#10;&#10;Description automatically generated">
            <a:extLst>
              <a:ext uri="{FF2B5EF4-FFF2-40B4-BE49-F238E27FC236}">
                <a16:creationId xmlns:a16="http://schemas.microsoft.com/office/drawing/2014/main" id="{9A2F73A0-6B0D-4F74-B263-EB08C90992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5496" b="15496"/>
          <a:stretch>
            <a:fillRect/>
          </a:stretch>
        </p:blipFill>
        <p:spPr/>
      </p:pic>
      <p:pic>
        <p:nvPicPr>
          <p:cNvPr id="15" name="Picture Placeholder 14" descr="A picture containing icon&#10;&#10;Description automatically generated">
            <a:extLst>
              <a:ext uri="{FF2B5EF4-FFF2-40B4-BE49-F238E27FC236}">
                <a16:creationId xmlns:a16="http://schemas.microsoft.com/office/drawing/2014/main" id="{13FF6DF3-EFE2-4E29-B599-6C6236030F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5340" r="5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04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99F4ABB-EB23-40CD-8FEC-C2968264BC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more to come with Azure Data 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I will have my repo available containing the extensions I have downloaded and my Powerpoint presentation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Rocks on a beach&#10;&#10;Description automatically generated with medium confidence">
            <a:extLst>
              <a:ext uri="{FF2B5EF4-FFF2-40B4-BE49-F238E27FC236}">
                <a16:creationId xmlns:a16="http://schemas.microsoft.com/office/drawing/2014/main" id="{FB1CCF9C-0D36-4D8B-9C2E-340844709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5376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cnermo@krakenyyc.com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245" y="5658102"/>
            <a:ext cx="3575324" cy="280109"/>
          </a:xfrm>
        </p:spPr>
        <p:txBody>
          <a:bodyPr/>
          <a:lstStyle/>
          <a:p>
            <a:r>
              <a:rPr lang="en-CA" dirty="0">
                <a:hlinkClick r:id="rId3"/>
              </a:rPr>
              <a:t>Carrie Nermo | LinkedIn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Coming soon - 2021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A8403FFB-8D04-41F4-97AC-EBDF38517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5473" b="15473"/>
          <a:stretch>
            <a:fillRect/>
          </a:stretch>
        </p:blipFill>
        <p:spPr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811BE-C8B7-4620-AE2A-F22231892DFD}"/>
              </a:ext>
            </a:extLst>
          </p:cNvPr>
          <p:cNvGrpSpPr/>
          <p:nvPr/>
        </p:nvGrpSpPr>
        <p:grpSpPr>
          <a:xfrm>
            <a:off x="2667000" y="863695"/>
            <a:ext cx="6858000" cy="5130609"/>
            <a:chOff x="2667000" y="863695"/>
            <a:chExt cx="6858000" cy="51306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5A6BBE-56EE-487E-9A24-76A39DE9A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863695"/>
              <a:ext cx="6858000" cy="513060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9DB3CA-1B12-438B-9A29-2C9ED146C61A}"/>
                </a:ext>
              </a:extLst>
            </p:cNvPr>
            <p:cNvSpPr txBox="1"/>
            <p:nvPr/>
          </p:nvSpPr>
          <p:spPr>
            <a:xfrm>
              <a:off x="2667000" y="863695"/>
              <a:ext cx="6858000" cy="720000"/>
            </a:xfrm>
            <a:prstGeom prst="rect">
              <a:avLst/>
            </a:prstGeom>
            <a:solidFill>
              <a:srgbClr val="0044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GeorAMA" panose="020B0000030200020004" pitchFamily="34" charset="0"/>
                </a:rPr>
                <a:t>What’s your 2021 data mantra?</a:t>
              </a:r>
              <a:endParaRPr lang="en-CA" sz="3200" b="1" dirty="0">
                <a:solidFill>
                  <a:schemeClr val="bg1"/>
                </a:solidFill>
                <a:latin typeface="GeorAMA" panose="020B00000302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40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83642-6295-4ABD-B036-50CE461651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55459" y="6007073"/>
            <a:ext cx="7329105" cy="73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0000" rIns="91440" bIns="90000" rtlCol="0" anchor="ctr" anchorCtr="0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2800" i="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ⓘ Start presenting to display the poll results on this slide.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EA5CC-E91B-4A2B-AD73-8C42F7CF56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49334" y="2343114"/>
            <a:ext cx="6104466" cy="297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72000" rIns="91440" bIns="216000" rtlCol="0" anchor="ctr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4800" b="1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What is your experience with Azure Data Studio?</a:t>
            </a:r>
            <a:endParaRPr lang="en-US" sz="4800" b="1" kern="1200" dirty="0">
              <a:solidFill>
                <a:schemeClr val="tx2">
                  <a:lumMod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25BA296-93A8-49D2-AADB-8E42E51FDB4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095571"/>
            <a:ext cx="2743200" cy="225970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" i="0" kern="1200">
                <a:latin typeface="+mn-lt"/>
                <a:ea typeface="+mn-ea"/>
                <a:cs typeface="+mn-cs"/>
              </a:rPr>
              <a:t>MM.DD.20XX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E0E6EB-D648-4399-9524-BDC708AD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1" y="612404"/>
            <a:ext cx="4352921" cy="14082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200C5F-6CAD-45AE-89C6-832B8BDC5E82}"/>
              </a:ext>
            </a:extLst>
          </p:cNvPr>
          <p:cNvGrpSpPr/>
          <p:nvPr/>
        </p:nvGrpSpPr>
        <p:grpSpPr>
          <a:xfrm>
            <a:off x="479871" y="439088"/>
            <a:ext cx="11542796" cy="2989912"/>
            <a:chOff x="479871" y="439088"/>
            <a:chExt cx="11542796" cy="29899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D919F0-4384-443D-84CE-5E27E568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71" y="2020702"/>
              <a:ext cx="4352921" cy="14082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66AE22E-F46A-48D3-BA01-4180D8111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71" y="439088"/>
              <a:ext cx="4352921" cy="173751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427143-51EC-4052-A729-3EB1EF58006E}"/>
                </a:ext>
              </a:extLst>
            </p:cNvPr>
            <p:cNvSpPr/>
            <p:nvPr/>
          </p:nvSpPr>
          <p:spPr>
            <a:xfrm>
              <a:off x="948267" y="1761067"/>
              <a:ext cx="11074400" cy="259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82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12EE-3976-41EE-A764-61160C95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D8B7F-89DF-48E7-B374-DCF6A106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BA7F3-0E01-421D-855F-754C1973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DB6E-5237-4850-8016-CB41A974DB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31374" y="2098651"/>
            <a:ext cx="5694670" cy="312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rgbClr val="424242"/>
                </a:solidFill>
                <a:latin typeface="+mj-lt"/>
              </a:rPr>
              <a:t>When working with RDMS, what is most important?</a:t>
            </a:r>
            <a:endParaRPr lang="en-CA" sz="4800" b="1" dirty="0">
              <a:solidFill>
                <a:srgbClr val="42424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62287-56D3-4CF0-8557-91C8131930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en-CA" sz="1400">
              <a:solidFill>
                <a:srgbClr val="42424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8184E-770E-4D20-B797-48D6912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89" y="399028"/>
            <a:ext cx="4352921" cy="14082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6CA2902-F5A7-4555-841E-BB5588DB8FAD}"/>
              </a:ext>
            </a:extLst>
          </p:cNvPr>
          <p:cNvGrpSpPr/>
          <p:nvPr/>
        </p:nvGrpSpPr>
        <p:grpSpPr>
          <a:xfrm>
            <a:off x="181289" y="234422"/>
            <a:ext cx="11542796" cy="2989912"/>
            <a:chOff x="479871" y="439088"/>
            <a:chExt cx="11542796" cy="29899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B608E8-0791-4647-B27C-881146F7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71" y="2020702"/>
              <a:ext cx="4352921" cy="14082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5AABF-EBF5-4C00-B79C-634AF3DE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71" y="439088"/>
              <a:ext cx="4352921" cy="173751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9E01EA-14A0-4E3D-AC23-D9D50F002006}"/>
                </a:ext>
              </a:extLst>
            </p:cNvPr>
            <p:cNvSpPr/>
            <p:nvPr/>
          </p:nvSpPr>
          <p:spPr>
            <a:xfrm>
              <a:off x="948267" y="1761067"/>
              <a:ext cx="11074400" cy="259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55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B69D3C57-3A99-4672-A690-DFBE3E96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2249" y="0"/>
            <a:ext cx="8172226" cy="6858000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Cross Platform Open 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* Mac * Linux</a:t>
            </a:r>
          </a:p>
          <a:p>
            <a:r>
              <a:rPr lang="en-US" dirty="0"/>
              <a:t>On prem or in cloud data sources</a:t>
            </a:r>
          </a:p>
          <a:p>
            <a:endParaRPr lang="en-US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Execute SQL Queries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for developers – write, edit and execute with ease</a:t>
            </a:r>
          </a:p>
          <a:p>
            <a:r>
              <a:rPr lang="en-US" dirty="0"/>
              <a:t>Intellisense makes writing SQL queries effortless and error proof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Integrated Analytics Tool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Built-in terminal * GIT support * PowerShell</a:t>
            </a:r>
          </a:p>
          <a:p>
            <a:r>
              <a:rPr lang="en-US" dirty="0"/>
              <a:t>Customized environment – e.g., colour schemes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Active Community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Forked from VS Code</a:t>
            </a:r>
          </a:p>
          <a:p>
            <a:r>
              <a:rPr lang="en-US" dirty="0"/>
              <a:t>Active GitHub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2FEA-8B4F-4FA0-B722-753F12B54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910" y="3658478"/>
            <a:ext cx="2714625" cy="19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Create and Manage All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Browse performance and custodial details about your databases.  Currently Azure Cloud, SQL Server, and PostgreSQL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personal experience with familiar environments</a:t>
            </a:r>
          </a:p>
          <a:p>
            <a:r>
              <a:rPr lang="en-US" dirty="0"/>
              <a:t>Add widgets to extend managing your databases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single repository for your database scripts</a:t>
            </a:r>
          </a:p>
          <a:p>
            <a:r>
              <a:rPr lang="en-US" dirty="0"/>
              <a:t>Share your scripts easily with your peers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separate database model to experiment with new features</a:t>
            </a:r>
          </a:p>
          <a:p>
            <a:r>
              <a:rPr lang="en-US" dirty="0"/>
              <a:t>Keep all scripts, pictures, and documentation in one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01306-10D9-4995-A5CE-3D81E756973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0457" b="10457"/>
          <a:stretch/>
        </p:blipFill>
        <p:spPr>
          <a:xfrm>
            <a:off x="538798" y="3798731"/>
            <a:ext cx="2933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Pre-created snippets to save time</a:t>
            </a:r>
          </a:p>
          <a:p>
            <a:r>
              <a:rPr lang="en-US" dirty="0"/>
              <a:t>Autocomplete has become standard in query creation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upskilling if you are already using SSMS</a:t>
            </a:r>
          </a:p>
          <a:p>
            <a:r>
              <a:rPr lang="en-US" dirty="0"/>
              <a:t>Open source – create what you need it to be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Integration of Familiar Commands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Export your results as text, JSON, XML, or Excel.  Make changes to your database inside cells, no more ALTER TABLE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for the developer</a:t>
            </a:r>
          </a:p>
          <a:p>
            <a:r>
              <a:rPr lang="en-US" dirty="0"/>
              <a:t>Queries take a fraction of the time they would in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E63F2-9EE5-4005-95C5-141F06174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85" y="3762310"/>
            <a:ext cx="305752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3038CD-663D-40A4-8007-E6260A326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0528" y="1282592"/>
            <a:ext cx="731583" cy="73158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F2D9AB-45E2-441A-959B-F2744A928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8445B8-5349-4457-882C-CDF77A518A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83505-D479-4B35-AFBA-72DAE77A52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611" y="2391464"/>
            <a:ext cx="7315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C5A534BE-B910-4923-9217-42B5821B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4759361" y="-657113"/>
            <a:ext cx="6858002" cy="8172226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Speedy Presentations</a:t>
            </a:r>
          </a:p>
          <a:p>
            <a:r>
              <a:rPr lang="en-US" dirty="0"/>
              <a:t>Create your query</a:t>
            </a:r>
          </a:p>
          <a:p>
            <a:r>
              <a:rPr lang="en-US" dirty="0"/>
              <a:t>Export the data or export the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connections</a:t>
            </a:r>
          </a:p>
          <a:p>
            <a:r>
              <a:rPr lang="en-US" dirty="0"/>
              <a:t>Monitor and manage prod and qual</a:t>
            </a:r>
          </a:p>
          <a:p>
            <a:r>
              <a:rPr lang="en-US" dirty="0"/>
              <a:t>Watch for new data sources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Comfort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4.1921"/>
  <p:tag name="SLIDO_PRESENTATION_ID" val="00000000-0000-0000-0000-000000000000"/>
  <p:tag name="SLIDO_EVENT_UUID" val="67e08ea1-244d-4320-b566-518e5d998f31"/>
  <p:tag name="SLIDO_EVENT_SECTION_UUID" val="00863597-4f27-46f3-ac57-eea7a4fedce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c2NzA2NTl9"/>
  <p:tag name="SLIDO_TYPE" val="SlidoPoll"/>
  <p:tag name="SLIDO_POLL_UUID" val="ed56c165-ff4c-45b9-a098-632b878a8498"/>
  <p:tag name="SLIDO_TIMELINE" val="W3sicG9sbFF1ZXN0aW9uVXVpZCI6ImQ3NjRlZjE0LWQwOWItNDlkYS1hNmJiLTg5NDkwMzJkYjgyMy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c2NzEwMTZ9"/>
  <p:tag name="SLIDO_TYPE" val="SlidoPoll"/>
  <p:tag name="SLIDO_POLL_UUID" val="4c19fcbc-c492-4e6d-a812-b8a2f0000f3d"/>
  <p:tag name="SLIDO_TIMELINE" val="W3sicG9sbFF1ZXN0aW9uVXVpZCI6IjA4YzE3MDA3LWQ5YjYtNDQ1OS1hMmYwLTYyOWZmNjM1MDBlMiIsInNob3dSZXN1bHRzIjp0cnVlLCJzaG93Q29ycmVjdEFuc3dlcnMiOmZhbHNlLCJ2b3RpbmdMb2NrZWQiOmZhbHNlfV0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20546</TotalTime>
  <Words>566</Words>
  <Application>Microsoft Office PowerPoint</Application>
  <PresentationFormat>Widescreen</PresentationFormat>
  <Paragraphs>115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GeorAMA</vt:lpstr>
      <vt:lpstr>Tahoma</vt:lpstr>
      <vt:lpstr>Times New Roman</vt:lpstr>
      <vt:lpstr>Wingdings</vt:lpstr>
      <vt:lpstr>Financial_PitchDeck_MO-v6</vt:lpstr>
      <vt:lpstr>HIGH LEVEL DEEP DIVE with AZURE DATA STUDIO </vt:lpstr>
      <vt:lpstr>PowerPoint Presentation</vt:lpstr>
      <vt:lpstr>PowerPoint Presentation</vt:lpstr>
      <vt:lpstr>HIGH LEVEL</vt:lpstr>
      <vt:lpstr>BIG PICTURE</vt:lpstr>
      <vt:lpstr>BEST FEATURES</vt:lpstr>
      <vt:lpstr>BEST ATTRIBUTES</vt:lpstr>
      <vt:lpstr>DEEP DIVE</vt:lpstr>
      <vt:lpstr>USE CASES</vt:lpstr>
      <vt:lpstr>DEMO TIME</vt:lpstr>
      <vt:lpstr>SUMMARY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DEEP DIVEE WITH AZURE DATA STUDIO</dc:title>
  <dc:creator>Carrie Nermo</dc:creator>
  <cp:lastModifiedBy>Carrie Nermo</cp:lastModifiedBy>
  <cp:revision>41</cp:revision>
  <dcterms:created xsi:type="dcterms:W3CDTF">2021-07-30T16:06:30Z</dcterms:created>
  <dcterms:modified xsi:type="dcterms:W3CDTF">2021-08-26T01:38:00Z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SlidoAppVersion">
    <vt:lpwstr>0.18.4.1921</vt:lpwstr>
  </property>
</Properties>
</file>