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42B2B-A35A-4225-9ED9-893EA2430A36}" v="16" dt="2025-04-30T10:25:26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ling Heimstad Willassen" userId="bc4eceb4-52dd-41c2-b676-439328daec44" providerId="ADAL" clId="{6D542B2B-A35A-4225-9ED9-893EA2430A36}"/>
    <pc:docChg chg="undo custSel addSld modSld">
      <pc:chgData name="Erling Heimstad Willassen" userId="bc4eceb4-52dd-41c2-b676-439328daec44" providerId="ADAL" clId="{6D542B2B-A35A-4225-9ED9-893EA2430A36}" dt="2025-04-30T10:26:06.016" v="554" actId="1076"/>
      <pc:docMkLst>
        <pc:docMk/>
      </pc:docMkLst>
      <pc:sldChg chg="addSp delSp modSp mod">
        <pc:chgData name="Erling Heimstad Willassen" userId="bc4eceb4-52dd-41c2-b676-439328daec44" providerId="ADAL" clId="{6D542B2B-A35A-4225-9ED9-893EA2430A36}" dt="2025-04-30T10:08:37.962" v="240" actId="2165"/>
        <pc:sldMkLst>
          <pc:docMk/>
          <pc:sldMk cId="588336411" sldId="256"/>
        </pc:sldMkLst>
        <pc:spChg chg="del">
          <ac:chgData name="Erling Heimstad Willassen" userId="bc4eceb4-52dd-41c2-b676-439328daec44" providerId="ADAL" clId="{6D542B2B-A35A-4225-9ED9-893EA2430A36}" dt="2025-04-30T10:00:26.344" v="2" actId="21"/>
          <ac:spMkLst>
            <pc:docMk/>
            <pc:sldMk cId="588336411" sldId="256"/>
            <ac:spMk id="5" creationId="{805F3BD3-F14F-CBE2-D6F1-9CBD94E2D431}"/>
          </ac:spMkLst>
        </pc:spChg>
        <pc:spChg chg="mod">
          <ac:chgData name="Erling Heimstad Willassen" userId="bc4eceb4-52dd-41c2-b676-439328daec44" providerId="ADAL" clId="{6D542B2B-A35A-4225-9ED9-893EA2430A36}" dt="2025-04-30T10:01:51.032" v="76" actId="1076"/>
          <ac:spMkLst>
            <pc:docMk/>
            <pc:sldMk cId="588336411" sldId="256"/>
            <ac:spMk id="6" creationId="{6A52406C-3DA3-07A9-E602-7186F319E31E}"/>
          </ac:spMkLst>
        </pc:spChg>
        <pc:spChg chg="mod">
          <ac:chgData name="Erling Heimstad Willassen" userId="bc4eceb4-52dd-41c2-b676-439328daec44" providerId="ADAL" clId="{6D542B2B-A35A-4225-9ED9-893EA2430A36}" dt="2025-04-30T10:01:51.032" v="76" actId="1076"/>
          <ac:spMkLst>
            <pc:docMk/>
            <pc:sldMk cId="588336411" sldId="256"/>
            <ac:spMk id="10" creationId="{83CFC636-B358-BA53-1F84-B8DD08D8533B}"/>
          </ac:spMkLst>
        </pc:spChg>
        <pc:spChg chg="mod">
          <ac:chgData name="Erling Heimstad Willassen" userId="bc4eceb4-52dd-41c2-b676-439328daec44" providerId="ADAL" clId="{6D542B2B-A35A-4225-9ED9-893EA2430A36}" dt="2025-04-30T10:01:51.032" v="76" actId="1076"/>
          <ac:spMkLst>
            <pc:docMk/>
            <pc:sldMk cId="588336411" sldId="256"/>
            <ac:spMk id="11" creationId="{7707A7D6-4D87-28BA-C97B-66A58ECA2FE7}"/>
          </ac:spMkLst>
        </pc:spChg>
        <pc:spChg chg="mod">
          <ac:chgData name="Erling Heimstad Willassen" userId="bc4eceb4-52dd-41c2-b676-439328daec44" providerId="ADAL" clId="{6D542B2B-A35A-4225-9ED9-893EA2430A36}" dt="2025-04-30T10:01:51.032" v="76" actId="1076"/>
          <ac:spMkLst>
            <pc:docMk/>
            <pc:sldMk cId="588336411" sldId="256"/>
            <ac:spMk id="13" creationId="{BF140E2C-8C64-D9B5-4EBF-038281A6AECD}"/>
          </ac:spMkLst>
        </pc:spChg>
        <pc:spChg chg="mod">
          <ac:chgData name="Erling Heimstad Willassen" userId="bc4eceb4-52dd-41c2-b676-439328daec44" providerId="ADAL" clId="{6D542B2B-A35A-4225-9ED9-893EA2430A36}" dt="2025-04-30T10:01:51.032" v="76" actId="1076"/>
          <ac:spMkLst>
            <pc:docMk/>
            <pc:sldMk cId="588336411" sldId="256"/>
            <ac:spMk id="14" creationId="{F7F60E19-60DE-4B2E-AB6B-07A2F61AC7E0}"/>
          </ac:spMkLst>
        </pc:spChg>
        <pc:spChg chg="mod">
          <ac:chgData name="Erling Heimstad Willassen" userId="bc4eceb4-52dd-41c2-b676-439328daec44" providerId="ADAL" clId="{6D542B2B-A35A-4225-9ED9-893EA2430A36}" dt="2025-04-30T10:01:51.032" v="76" actId="1076"/>
          <ac:spMkLst>
            <pc:docMk/>
            <pc:sldMk cId="588336411" sldId="256"/>
            <ac:spMk id="16" creationId="{A26B564C-32C8-9C7A-D0E6-ABDF23D8C9AA}"/>
          </ac:spMkLst>
        </pc:spChg>
        <pc:spChg chg="mod">
          <ac:chgData name="Erling Heimstad Willassen" userId="bc4eceb4-52dd-41c2-b676-439328daec44" providerId="ADAL" clId="{6D542B2B-A35A-4225-9ED9-893EA2430A36}" dt="2025-04-30T10:01:51.032" v="76" actId="1076"/>
          <ac:spMkLst>
            <pc:docMk/>
            <pc:sldMk cId="588336411" sldId="256"/>
            <ac:spMk id="18" creationId="{F1FDD907-3F3E-B581-668E-B77B9F45198E}"/>
          </ac:spMkLst>
        </pc:spChg>
        <pc:spChg chg="mod">
          <ac:chgData name="Erling Heimstad Willassen" userId="bc4eceb4-52dd-41c2-b676-439328daec44" providerId="ADAL" clId="{6D542B2B-A35A-4225-9ED9-893EA2430A36}" dt="2025-04-30T10:01:51.032" v="76" actId="1076"/>
          <ac:spMkLst>
            <pc:docMk/>
            <pc:sldMk cId="588336411" sldId="256"/>
            <ac:spMk id="19" creationId="{7FEC5475-8C7E-525B-8BCF-79569AE71140}"/>
          </ac:spMkLst>
        </pc:spChg>
        <pc:spChg chg="mod">
          <ac:chgData name="Erling Heimstad Willassen" userId="bc4eceb4-52dd-41c2-b676-439328daec44" providerId="ADAL" clId="{6D542B2B-A35A-4225-9ED9-893EA2430A36}" dt="2025-04-30T10:01:51.032" v="76" actId="1076"/>
          <ac:spMkLst>
            <pc:docMk/>
            <pc:sldMk cId="588336411" sldId="256"/>
            <ac:spMk id="20" creationId="{0A467E08-0DDC-EE8F-598C-A837A9AB3080}"/>
          </ac:spMkLst>
        </pc:spChg>
        <pc:spChg chg="add mod">
          <ac:chgData name="Erling Heimstad Willassen" userId="bc4eceb4-52dd-41c2-b676-439328daec44" providerId="ADAL" clId="{6D542B2B-A35A-4225-9ED9-893EA2430A36}" dt="2025-04-30T10:00:51.997" v="24" actId="115"/>
          <ac:spMkLst>
            <pc:docMk/>
            <pc:sldMk cId="588336411" sldId="256"/>
            <ac:spMk id="40" creationId="{805F3BD3-F14F-CBE2-D6F1-9CBD94E2D431}"/>
          </ac:spMkLst>
        </pc:spChg>
        <pc:spChg chg="add mod">
          <ac:chgData name="Erling Heimstad Willassen" userId="bc4eceb4-52dd-41c2-b676-439328daec44" providerId="ADAL" clId="{6D542B2B-A35A-4225-9ED9-893EA2430A36}" dt="2025-04-30T10:02:45.285" v="92" actId="20577"/>
          <ac:spMkLst>
            <pc:docMk/>
            <pc:sldMk cId="588336411" sldId="256"/>
            <ac:spMk id="41" creationId="{0D3E8709-887A-7DD6-7E2E-4A3BF33FFC6A}"/>
          </ac:spMkLst>
        </pc:spChg>
        <pc:spChg chg="add mod">
          <ac:chgData name="Erling Heimstad Willassen" userId="bc4eceb4-52dd-41c2-b676-439328daec44" providerId="ADAL" clId="{6D542B2B-A35A-4225-9ED9-893EA2430A36}" dt="2025-04-30T10:08:27.863" v="238" actId="1076"/>
          <ac:spMkLst>
            <pc:docMk/>
            <pc:sldMk cId="588336411" sldId="256"/>
            <ac:spMk id="48" creationId="{2A17C3F0-0106-FC5E-A44F-5E98105C1973}"/>
          </ac:spMkLst>
        </pc:spChg>
        <pc:spChg chg="add mod">
          <ac:chgData name="Erling Heimstad Willassen" userId="bc4eceb4-52dd-41c2-b676-439328daec44" providerId="ADAL" clId="{6D542B2B-A35A-4225-9ED9-893EA2430A36}" dt="2025-04-30T10:08:27.863" v="238" actId="1076"/>
          <ac:spMkLst>
            <pc:docMk/>
            <pc:sldMk cId="588336411" sldId="256"/>
            <ac:spMk id="50" creationId="{DA2C4C4A-BC6C-4D46-BB4E-4140A7B3B7A8}"/>
          </ac:spMkLst>
        </pc:spChg>
        <pc:graphicFrameChg chg="modGraphic">
          <ac:chgData name="Erling Heimstad Willassen" userId="bc4eceb4-52dd-41c2-b676-439328daec44" providerId="ADAL" clId="{6D542B2B-A35A-4225-9ED9-893EA2430A36}" dt="2025-04-30T10:08:37.962" v="240" actId="2165"/>
          <ac:graphicFrameMkLst>
            <pc:docMk/>
            <pc:sldMk cId="588336411" sldId="256"/>
            <ac:graphicFrameMk id="4" creationId="{2C8FD680-4F92-4C87-7695-D712244C265E}"/>
          </ac:graphicFrameMkLst>
        </pc:graphicFrameChg>
        <pc:cxnChg chg="add mod">
          <ac:chgData name="Erling Heimstad Willassen" userId="bc4eceb4-52dd-41c2-b676-439328daec44" providerId="ADAL" clId="{6D542B2B-A35A-4225-9ED9-893EA2430A36}" dt="2025-04-30T10:01:56.025" v="78" actId="14100"/>
          <ac:cxnSpMkLst>
            <pc:docMk/>
            <pc:sldMk cId="588336411" sldId="256"/>
            <ac:cxnSpMk id="42" creationId="{C1026930-DE6D-EC80-9DBE-0C1B8823F9D3}"/>
          </ac:cxnSpMkLst>
        </pc:cxnChg>
        <pc:cxnChg chg="add mod">
          <ac:chgData name="Erling Heimstad Willassen" userId="bc4eceb4-52dd-41c2-b676-439328daec44" providerId="ADAL" clId="{6D542B2B-A35A-4225-9ED9-893EA2430A36}" dt="2025-04-30T10:08:13.388" v="237" actId="1076"/>
          <ac:cxnSpMkLst>
            <pc:docMk/>
            <pc:sldMk cId="588336411" sldId="256"/>
            <ac:cxnSpMk id="51" creationId="{D15B1F94-04C8-0E8C-6DBD-44726BCBCA87}"/>
          </ac:cxnSpMkLst>
        </pc:cxnChg>
      </pc:sldChg>
      <pc:sldChg chg="addSp delSp modSp new mod">
        <pc:chgData name="Erling Heimstad Willassen" userId="bc4eceb4-52dd-41c2-b676-439328daec44" providerId="ADAL" clId="{6D542B2B-A35A-4225-9ED9-893EA2430A36}" dt="2025-04-30T10:26:06.016" v="554" actId="1076"/>
        <pc:sldMkLst>
          <pc:docMk/>
          <pc:sldMk cId="2181885762" sldId="257"/>
        </pc:sldMkLst>
        <pc:spChg chg="del">
          <ac:chgData name="Erling Heimstad Willassen" userId="bc4eceb4-52dd-41c2-b676-439328daec44" providerId="ADAL" clId="{6D542B2B-A35A-4225-9ED9-893EA2430A36}" dt="2025-04-30T10:21:37.793" v="242" actId="478"/>
          <ac:spMkLst>
            <pc:docMk/>
            <pc:sldMk cId="2181885762" sldId="257"/>
            <ac:spMk id="2" creationId="{E10336D8-7F59-2536-A407-9F7CA491CD60}"/>
          </ac:spMkLst>
        </pc:spChg>
        <pc:spChg chg="del">
          <ac:chgData name="Erling Heimstad Willassen" userId="bc4eceb4-52dd-41c2-b676-439328daec44" providerId="ADAL" clId="{6D542B2B-A35A-4225-9ED9-893EA2430A36}" dt="2025-04-30T10:21:39.233" v="243" actId="478"/>
          <ac:spMkLst>
            <pc:docMk/>
            <pc:sldMk cId="2181885762" sldId="257"/>
            <ac:spMk id="3" creationId="{EA3AA167-AF1E-98EC-FA50-5425E31A0519}"/>
          </ac:spMkLst>
        </pc:spChg>
        <pc:spChg chg="add mod">
          <ac:chgData name="Erling Heimstad Willassen" userId="bc4eceb4-52dd-41c2-b676-439328daec44" providerId="ADAL" clId="{6D542B2B-A35A-4225-9ED9-893EA2430A36}" dt="2025-04-30T10:24:24.315" v="351" actId="403"/>
          <ac:spMkLst>
            <pc:docMk/>
            <pc:sldMk cId="2181885762" sldId="257"/>
            <ac:spMk id="4" creationId="{25CE07DA-1E13-1908-2BDE-D96D8A55A02E}"/>
          </ac:spMkLst>
        </pc:spChg>
        <pc:spChg chg="add mod">
          <ac:chgData name="Erling Heimstad Willassen" userId="bc4eceb4-52dd-41c2-b676-439328daec44" providerId="ADAL" clId="{6D542B2B-A35A-4225-9ED9-893EA2430A36}" dt="2025-04-30T10:25:23.897" v="434" actId="1076"/>
          <ac:spMkLst>
            <pc:docMk/>
            <pc:sldMk cId="2181885762" sldId="257"/>
            <ac:spMk id="15" creationId="{659D675E-BA93-B814-7C7B-886D5A591508}"/>
          </ac:spMkLst>
        </pc:spChg>
        <pc:spChg chg="add mod">
          <ac:chgData name="Erling Heimstad Willassen" userId="bc4eceb4-52dd-41c2-b676-439328daec44" providerId="ADAL" clId="{6D542B2B-A35A-4225-9ED9-893EA2430A36}" dt="2025-04-30T10:26:06.016" v="554" actId="1076"/>
          <ac:spMkLst>
            <pc:docMk/>
            <pc:sldMk cId="2181885762" sldId="257"/>
            <ac:spMk id="16" creationId="{40FD1C0C-51B9-996A-163D-2F06CCA16401}"/>
          </ac:spMkLst>
        </pc:spChg>
        <pc:grpChg chg="mod">
          <ac:chgData name="Erling Heimstad Willassen" userId="bc4eceb4-52dd-41c2-b676-439328daec44" providerId="ADAL" clId="{6D542B2B-A35A-4225-9ED9-893EA2430A36}" dt="2025-04-30T10:23:52.974" v="318"/>
          <ac:grpSpMkLst>
            <pc:docMk/>
            <pc:sldMk cId="2181885762" sldId="257"/>
            <ac:grpSpMk id="9" creationId="{FF07C431-9309-A057-5CDD-787D4A29EFC3}"/>
          </ac:grpSpMkLst>
        </pc:grpChg>
        <pc:graphicFrameChg chg="add del mod modGraphic">
          <ac:chgData name="Erling Heimstad Willassen" userId="bc4eceb4-52dd-41c2-b676-439328daec44" providerId="ADAL" clId="{6D542B2B-A35A-4225-9ED9-893EA2430A36}" dt="2025-04-30T10:22:34.789" v="286" actId="3680"/>
          <ac:graphicFrameMkLst>
            <pc:docMk/>
            <pc:sldMk cId="2181885762" sldId="257"/>
            <ac:graphicFrameMk id="5" creationId="{18B51AAA-E8DF-E726-2DF3-E68AD95F52D9}"/>
          </ac:graphicFrameMkLst>
        </pc:graphicFrameChg>
        <pc:graphicFrameChg chg="add mod modGraphic">
          <ac:chgData name="Erling Heimstad Willassen" userId="bc4eceb4-52dd-41c2-b676-439328daec44" providerId="ADAL" clId="{6D542B2B-A35A-4225-9ED9-893EA2430A36}" dt="2025-04-30T10:24:18.663" v="349" actId="1076"/>
          <ac:graphicFrameMkLst>
            <pc:docMk/>
            <pc:sldMk cId="2181885762" sldId="257"/>
            <ac:graphicFrameMk id="6" creationId="{8658B339-B5B4-CF22-DE4E-1250261EE6A0}"/>
          </ac:graphicFrameMkLst>
        </pc:graphicFrameChg>
        <pc:inkChg chg="add del mod">
          <ac:chgData name="Erling Heimstad Willassen" userId="bc4eceb4-52dd-41c2-b676-439328daec44" providerId="ADAL" clId="{6D542B2B-A35A-4225-9ED9-893EA2430A36}" dt="2025-04-30T10:23:53.541" v="319" actId="9405"/>
          <ac:inkMkLst>
            <pc:docMk/>
            <pc:sldMk cId="2181885762" sldId="257"/>
            <ac:inkMk id="7" creationId="{3385DFEB-2152-2BB4-D5D2-FC5EAC99B2DD}"/>
          </ac:inkMkLst>
        </pc:inkChg>
        <pc:inkChg chg="add del mod">
          <ac:chgData name="Erling Heimstad Willassen" userId="bc4eceb4-52dd-41c2-b676-439328daec44" providerId="ADAL" clId="{6D542B2B-A35A-4225-9ED9-893EA2430A36}" dt="2025-04-30T10:23:52.974" v="318"/>
          <ac:inkMkLst>
            <pc:docMk/>
            <pc:sldMk cId="2181885762" sldId="257"/>
            <ac:inkMk id="8" creationId="{357F1658-A887-9D23-618C-42F70DF2B901}"/>
          </ac:inkMkLst>
        </pc:inkChg>
        <pc:inkChg chg="add del">
          <ac:chgData name="Erling Heimstad Willassen" userId="bc4eceb4-52dd-41c2-b676-439328daec44" providerId="ADAL" clId="{6D542B2B-A35A-4225-9ED9-893EA2430A36}" dt="2025-04-30T10:23:52.573" v="316" actId="9405"/>
          <ac:inkMkLst>
            <pc:docMk/>
            <pc:sldMk cId="2181885762" sldId="257"/>
            <ac:inkMk id="10" creationId="{24B3AE0A-7911-2B3B-3B79-9DB52EEB3E24}"/>
          </ac:inkMkLst>
        </pc:inkChg>
        <pc:inkChg chg="add del">
          <ac:chgData name="Erling Heimstad Willassen" userId="bc4eceb4-52dd-41c2-b676-439328daec44" providerId="ADAL" clId="{6D542B2B-A35A-4225-9ED9-893EA2430A36}" dt="2025-04-30T10:23:52.364" v="315" actId="9405"/>
          <ac:inkMkLst>
            <pc:docMk/>
            <pc:sldMk cId="2181885762" sldId="257"/>
            <ac:inkMk id="11" creationId="{FD120B93-EEA1-A88A-AD47-1A860F8049FA}"/>
          </ac:inkMkLst>
        </pc:inkChg>
        <pc:cxnChg chg="add mod">
          <ac:chgData name="Erling Heimstad Willassen" userId="bc4eceb4-52dd-41c2-b676-439328daec44" providerId="ADAL" clId="{6D542B2B-A35A-4225-9ED9-893EA2430A36}" dt="2025-04-30T10:24:39.146" v="353" actId="13822"/>
          <ac:cxnSpMkLst>
            <pc:docMk/>
            <pc:sldMk cId="2181885762" sldId="257"/>
            <ac:cxnSpMk id="13" creationId="{4B8518C5-727A-A9A7-2D2B-D35582273462}"/>
          </ac:cxnSpMkLst>
        </pc:cxnChg>
        <pc:cxnChg chg="add mod">
          <ac:chgData name="Erling Heimstad Willassen" userId="bc4eceb4-52dd-41c2-b676-439328daec44" providerId="ADAL" clId="{6D542B2B-A35A-4225-9ED9-893EA2430A36}" dt="2025-04-30T10:24:43.825" v="355" actId="1076"/>
          <ac:cxnSpMkLst>
            <pc:docMk/>
            <pc:sldMk cId="2181885762" sldId="257"/>
            <ac:cxnSpMk id="14" creationId="{44015CA2-27DE-2BD2-3DDD-B304C41433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BB5770-4895-7965-D2A4-DF298D38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E7F3F98-A724-E9A9-4F54-31FC93BB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30F90F-9D07-A489-7F61-878C50B2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6FEDAB1-A2B7-7E5B-8C7E-BBA5428B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7B2B86D-E01D-84D6-6689-8B170709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6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7DB030-2CD5-C3BC-8635-22055B2C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7A9A8FA-7E22-2E8E-B8E3-404084864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1CD3DF-AA21-E58C-6E70-69B94DE0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A74614-88F5-F2EE-FC4B-0EABFA10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1205701-B02A-C05D-F418-BA3B4E10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1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06D634A-4BDD-97F6-6087-205E58298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37CD28B-8508-06DB-292B-3C31FFFD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B84FFAF-3278-5B1C-BBC2-05527E68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1613B8-5E6C-9AD8-115D-9A00701F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8BD8E76-69AC-7668-FF87-3B54621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28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C0F0A-F162-8076-EE98-3695CDEE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C6724C-EBA6-0BE4-E7C8-06361F3C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E9DF3DE-1C35-9BC6-3ECA-2367F96F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5421E98-02FE-D6EE-BC39-327D652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8272CD6-C4CD-8711-CBE0-DBC08C1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8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F95E82-328A-A5B0-CB1A-4120E9C0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D3F3737-486E-D417-FF17-F4F72CA6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AEA867-DC99-47D7-4BA0-5CB4B30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06DD10B-B431-4DDA-0B51-0A3ED50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F3182D3-3148-9374-B1FA-3F9FC89C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539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C0ADCD-5155-93B9-D3FA-CD2D0A7E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EF5771-A196-A305-614B-4F777712A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6BCCFF4-E2BC-5833-E68B-69750588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9BEB26F-F93E-5870-A5B9-51222F23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3450519-499B-0E6F-B2F2-DA985B04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592829-3F63-797C-0727-0B80B16A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15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FF1DE6-6633-236C-1DE3-02E423D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3EAECFC-37E6-6C29-3E34-EB45CD3A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7D8D5B9-562D-606F-D5C3-59C0D475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FF32B2B-D2B1-59E6-B29D-F2ADAEA8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2F4339E-87D5-3E0E-9311-6BC697BB8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19ED7FD-AAB9-63B5-C8E7-E02259F2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6789C68-A6EF-C7D1-615C-97CA0DD4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63905A1-B818-7BE7-91BE-F527A20F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811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3C1BCC-DFC9-1D4A-7886-1378F89E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18A1465-7972-4383-6137-27552BBF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5A4D8D3-B148-A774-C135-DC966732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7ECB968-B48D-DEC1-3828-549B92A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9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4ECED6-065A-7887-93F1-7654360F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5BF3DBC-F6B7-F9D8-89B0-CC9110B5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2081037-B6D2-6329-271E-64D76FB1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0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915072-23FE-DB22-D756-52C0FFBB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F3232A4-DFF0-11ED-6E90-BA918879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3943B37-3D8C-605A-5B13-8FD21C17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83AA364-E96D-2658-E9E9-B8FEA0BA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B1DD9D3-CDD0-CB23-065C-DB0665C7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D3B50B7-CF53-BF66-E2D8-A6205408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760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A0A203-3182-9C5F-485C-739BB2CC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223D9B7-7114-285F-585B-0C2FDC350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24105E-DE03-84E4-E4E2-228DDFDB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8498580-C094-9B41-EAC8-DB73079E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734E22F-9F99-1F65-B1DA-3508813D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69E1EEB-0194-BBE7-9FAE-3E418B9B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70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D0116D8-E5D1-A1C6-8E99-F69D44BE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FD1E980-5CFC-D43D-3791-31BA3338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605875E-E9E2-364B-E09E-F193E067D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89360-3A3C-439A-BF2F-DF79E3B6F480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F06E0E0-7DA8-C862-9B3B-6614458EA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651AB3-D1F0-E082-7FA5-8CEB7B94C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CBD84-D9D2-4EC9-B758-47C2C36E70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4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2C8FD680-4F92-4C87-7695-D712244C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58082"/>
              </p:ext>
            </p:extLst>
          </p:nvPr>
        </p:nvGraphicFramePr>
        <p:xfrm>
          <a:off x="938538" y="1412111"/>
          <a:ext cx="995423" cy="2194560"/>
        </p:xfrm>
        <a:graphic>
          <a:graphicData uri="http://schemas.openxmlformats.org/drawingml/2006/table">
            <a:tbl>
              <a:tblPr/>
              <a:tblGrid>
                <a:gridCol w="995423">
                  <a:extLst>
                    <a:ext uri="{9D8B030D-6E8A-4147-A177-3AD203B41FA5}">
                      <a16:colId xmlns:a16="http://schemas.microsoft.com/office/drawing/2014/main" val="925750871"/>
                    </a:ext>
                  </a:extLst>
                </a:gridCol>
              </a:tblGrid>
              <a:tr h="32209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word1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594169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123255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word2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852872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31124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02761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word3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82137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6A52406C-3DA3-07A9-E602-7186F319E31E}"/>
              </a:ext>
            </a:extLst>
          </p:cNvPr>
          <p:cNvSpPr/>
          <p:nvPr/>
        </p:nvSpPr>
        <p:spPr>
          <a:xfrm>
            <a:off x="3719699" y="1432953"/>
            <a:ext cx="374904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DB7BB76-2812-6048-A13F-9867F9EE07A5}"/>
              </a:ext>
            </a:extLst>
          </p:cNvPr>
          <p:cNvSpPr/>
          <p:nvPr/>
        </p:nvSpPr>
        <p:spPr>
          <a:xfrm>
            <a:off x="4311011" y="1923681"/>
            <a:ext cx="37490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1537DBB-39F7-9361-0AE5-8C04F895D8ED}"/>
              </a:ext>
            </a:extLst>
          </p:cNvPr>
          <p:cNvSpPr/>
          <p:nvPr/>
        </p:nvSpPr>
        <p:spPr>
          <a:xfrm>
            <a:off x="3119243" y="1932825"/>
            <a:ext cx="37490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CFC636-B358-BA53-1F84-B8DD08D8533B}"/>
              </a:ext>
            </a:extLst>
          </p:cNvPr>
          <p:cNvSpPr/>
          <p:nvPr/>
        </p:nvSpPr>
        <p:spPr>
          <a:xfrm>
            <a:off x="4567043" y="2528447"/>
            <a:ext cx="374904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707A7D6-4D87-28BA-C97B-66A58ECA2FE7}"/>
              </a:ext>
            </a:extLst>
          </p:cNvPr>
          <p:cNvSpPr/>
          <p:nvPr/>
        </p:nvSpPr>
        <p:spPr>
          <a:xfrm>
            <a:off x="4059551" y="2528447"/>
            <a:ext cx="374904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D7BC3A-E7F4-6B9D-4276-0E912ED187CD}"/>
              </a:ext>
            </a:extLst>
          </p:cNvPr>
          <p:cNvSpPr/>
          <p:nvPr/>
        </p:nvSpPr>
        <p:spPr>
          <a:xfrm>
            <a:off x="3346319" y="2528447"/>
            <a:ext cx="374904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F140E2C-8C64-D9B5-4EBF-038281A6AECD}"/>
              </a:ext>
            </a:extLst>
          </p:cNvPr>
          <p:cNvSpPr/>
          <p:nvPr/>
        </p:nvSpPr>
        <p:spPr>
          <a:xfrm>
            <a:off x="2838827" y="2528447"/>
            <a:ext cx="374904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F7F60E19-60DE-4B2E-AB6B-07A2F61AC7E0}"/>
              </a:ext>
            </a:extLst>
          </p:cNvPr>
          <p:cNvSpPr txBox="1"/>
          <p:nvPr/>
        </p:nvSpPr>
        <p:spPr>
          <a:xfrm>
            <a:off x="3648105" y="149175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doc1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ABAE23A0-8885-62DC-3B45-B1B4905BFCAA}"/>
              </a:ext>
            </a:extLst>
          </p:cNvPr>
          <p:cNvSpPr txBox="1"/>
          <p:nvPr/>
        </p:nvSpPr>
        <p:spPr>
          <a:xfrm>
            <a:off x="3047649" y="196984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doc2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26B564C-32C8-9C7A-D0E6-ABDF23D8C9AA}"/>
              </a:ext>
            </a:extLst>
          </p:cNvPr>
          <p:cNvSpPr txBox="1"/>
          <p:nvPr/>
        </p:nvSpPr>
        <p:spPr>
          <a:xfrm>
            <a:off x="4247003" y="196984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doc3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6EFAF38-E3CF-8483-2376-A875DC4B5431}"/>
              </a:ext>
            </a:extLst>
          </p:cNvPr>
          <p:cNvSpPr txBox="1"/>
          <p:nvPr/>
        </p:nvSpPr>
        <p:spPr>
          <a:xfrm>
            <a:off x="2788603" y="258375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doc4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F1FDD907-3F3E-B581-668E-B77B9F45198E}"/>
              </a:ext>
            </a:extLst>
          </p:cNvPr>
          <p:cNvSpPr txBox="1"/>
          <p:nvPr/>
        </p:nvSpPr>
        <p:spPr>
          <a:xfrm>
            <a:off x="3274725" y="257877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doc5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7FEC5475-8C7E-525B-8BCF-79569AE71140}"/>
              </a:ext>
            </a:extLst>
          </p:cNvPr>
          <p:cNvSpPr txBox="1"/>
          <p:nvPr/>
        </p:nvSpPr>
        <p:spPr>
          <a:xfrm>
            <a:off x="3974242" y="258520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doc6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0A467E08-0DDC-EE8F-598C-A837A9AB3080}"/>
              </a:ext>
            </a:extLst>
          </p:cNvPr>
          <p:cNvSpPr txBox="1"/>
          <p:nvPr/>
        </p:nvSpPr>
        <p:spPr>
          <a:xfrm>
            <a:off x="4495449" y="258520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doc7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9CBF68D6-3BF4-5CED-E4FC-4B9A678D6517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433957" y="1802285"/>
            <a:ext cx="473194" cy="192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B48DB19C-E215-DC16-ACD9-C01FA7ECBA55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3907151" y="1802285"/>
            <a:ext cx="458763" cy="175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32BC3F08-6B6C-CEB7-22FD-414D1551980E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3069721" y="2302157"/>
            <a:ext cx="236974" cy="22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235E38E9-5E1B-34F6-6912-5CA979EB8C80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306695" y="2302157"/>
            <a:ext cx="187818" cy="22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CAD3FADD-218E-794F-108E-F2988335765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4230204" y="2293013"/>
            <a:ext cx="268259" cy="238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18BB2A53-3BA3-0452-2C43-0453165BFE5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09165" y="2300869"/>
            <a:ext cx="245330" cy="22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805F3BD3-F14F-CBE2-D6F1-9CBD94E2D431}"/>
              </a:ext>
            </a:extLst>
          </p:cNvPr>
          <p:cNvSpPr txBox="1"/>
          <p:nvPr/>
        </p:nvSpPr>
        <p:spPr>
          <a:xfrm>
            <a:off x="802902" y="9421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 dirty="0"/>
              <a:t>Hashmap</a:t>
            </a:r>
            <a:endParaRPr lang="en-GB" u="sng" dirty="0"/>
          </a:p>
        </p:txBody>
      </p: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0D3E8709-887A-7DD6-7E2E-4A3BF33FFC6A}"/>
              </a:ext>
            </a:extLst>
          </p:cNvPr>
          <p:cNvSpPr txBox="1"/>
          <p:nvPr/>
        </p:nvSpPr>
        <p:spPr>
          <a:xfrm>
            <a:off x="3103971" y="915126"/>
            <a:ext cx="1801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 dirty="0"/>
              <a:t>Red-black tree</a:t>
            </a:r>
            <a:endParaRPr lang="en-GB" u="sng" dirty="0"/>
          </a:p>
        </p:txBody>
      </p:sp>
      <p:cxnSp>
        <p:nvCxnSpPr>
          <p:cNvPr id="42" name="Rett pilkobling 41">
            <a:extLst>
              <a:ext uri="{FF2B5EF4-FFF2-40B4-BE49-F238E27FC236}">
                <a16:creationId xmlns:a16="http://schemas.microsoft.com/office/drawing/2014/main" id="{C1026930-DE6D-EC80-9DBE-0C1B8823F9D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933961" y="1630252"/>
            <a:ext cx="1714144" cy="1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A17C3F0-0106-FC5E-A44F-5E98105C1973}"/>
              </a:ext>
            </a:extLst>
          </p:cNvPr>
          <p:cNvSpPr txBox="1"/>
          <p:nvPr/>
        </p:nvSpPr>
        <p:spPr>
          <a:xfrm>
            <a:off x="6004913" y="1643282"/>
            <a:ext cx="2188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 dirty="0"/>
              <a:t>Doc: Query_result</a:t>
            </a:r>
            <a:endParaRPr lang="en-GB" u="sng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DA2C4C4A-BC6C-4D46-BB4E-4140A7B3B7A8}"/>
              </a:ext>
            </a:extLst>
          </p:cNvPr>
          <p:cNvSpPr txBox="1"/>
          <p:nvPr/>
        </p:nvSpPr>
        <p:spPr>
          <a:xfrm>
            <a:off x="5193770" y="1970618"/>
            <a:ext cx="3617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doc_name = string</a:t>
            </a:r>
          </a:p>
          <a:p>
            <a:pPr algn="ctr"/>
            <a:r>
              <a:rPr lang="en-GB" dirty="0"/>
              <a:t>score = integer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D15B1F94-04C8-0E8C-6DBD-44726BCBCA87}"/>
              </a:ext>
            </a:extLst>
          </p:cNvPr>
          <p:cNvCxnSpPr>
            <a:cxnSpLocks/>
          </p:cNvCxnSpPr>
          <p:nvPr/>
        </p:nvCxnSpPr>
        <p:spPr>
          <a:xfrm flipV="1">
            <a:off x="4779025" y="2108345"/>
            <a:ext cx="1175389" cy="7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25CE07DA-1E13-1908-2BDE-D96D8A55A02E}"/>
              </a:ext>
            </a:extLst>
          </p:cNvPr>
          <p:cNvSpPr txBox="1"/>
          <p:nvPr/>
        </p:nvSpPr>
        <p:spPr>
          <a:xfrm>
            <a:off x="1204448" y="1325880"/>
            <a:ext cx="202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Parsing function </a:t>
            </a:r>
            <a:br>
              <a:rPr lang="en-GB" sz="2000" dirty="0"/>
            </a:br>
            <a:r>
              <a:rPr lang="en-GB" sz="2000" dirty="0"/>
              <a:t>(parse_query)</a:t>
            </a:r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8658B339-B5B4-CF22-DE4E-1250261E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00666"/>
              </p:ext>
            </p:extLst>
          </p:nvPr>
        </p:nvGraphicFramePr>
        <p:xfrm>
          <a:off x="1298448" y="2148840"/>
          <a:ext cx="1835373" cy="1280160"/>
        </p:xfrm>
        <a:graphic>
          <a:graphicData uri="http://schemas.openxmlformats.org/drawingml/2006/table">
            <a:tbl>
              <a:tblPr/>
              <a:tblGrid>
                <a:gridCol w="1835373">
                  <a:extLst>
                    <a:ext uri="{9D8B030D-6E8A-4147-A177-3AD203B41FA5}">
                      <a16:colId xmlns:a16="http://schemas.microsoft.com/office/drawing/2014/main" val="1997314521"/>
                    </a:ext>
                  </a:extLst>
                </a:gridCol>
              </a:tblGrid>
              <a:tr h="5349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Part 1</a:t>
                      </a:r>
                    </a:p>
                    <a:p>
                      <a:pPr algn="ctr"/>
                      <a:r>
                        <a:rPr lang="en-GB" dirty="0"/>
                        <a:t>If statement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81031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Part 2</a:t>
                      </a:r>
                      <a:br>
                        <a:rPr lang="en-GB" dirty="0"/>
                      </a:br>
                      <a:r>
                        <a:rPr lang="en-GB" dirty="0"/>
                        <a:t>else statement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760"/>
                  </a:ext>
                </a:extLst>
              </a:tr>
            </a:tbl>
          </a:graphicData>
        </a:graphic>
      </p:graphicFrame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B8518C5-727A-A9A7-2D2B-D35582273462}"/>
              </a:ext>
            </a:extLst>
          </p:cNvPr>
          <p:cNvCxnSpPr/>
          <p:nvPr/>
        </p:nvCxnSpPr>
        <p:spPr>
          <a:xfrm>
            <a:off x="3227822" y="2467778"/>
            <a:ext cx="1178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44015CA2-27DE-2BD2-3DDD-B304C4143365}"/>
              </a:ext>
            </a:extLst>
          </p:cNvPr>
          <p:cNvCxnSpPr/>
          <p:nvPr/>
        </p:nvCxnSpPr>
        <p:spPr>
          <a:xfrm>
            <a:off x="3227822" y="3126954"/>
            <a:ext cx="1178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59D675E-BA93-B814-7C7B-886D5A591508}"/>
              </a:ext>
            </a:extLst>
          </p:cNvPr>
          <p:cNvSpPr txBox="1"/>
          <p:nvPr/>
        </p:nvSpPr>
        <p:spPr>
          <a:xfrm>
            <a:off x="4465393" y="2283112"/>
            <a:ext cx="326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Handles grouping  “(“ query “)”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0FD1C0C-51B9-996A-163D-2F06CCA16401}"/>
              </a:ext>
            </a:extLst>
          </p:cNvPr>
          <p:cNvSpPr txBox="1"/>
          <p:nvPr/>
        </p:nvSpPr>
        <p:spPr>
          <a:xfrm>
            <a:off x="4465393" y="2942288"/>
            <a:ext cx="450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Handles inside grouping “word” | “operator”</a:t>
            </a:r>
          </a:p>
        </p:txBody>
      </p:sp>
    </p:spTree>
    <p:extLst>
      <p:ext uri="{BB962C8B-B14F-4D97-AF65-F5344CB8AC3E}">
        <p14:creationId xmlns:p14="http://schemas.microsoft.com/office/powerpoint/2010/main" val="21818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Erling Heimstad Willassen</dc:creator>
  <cp:lastModifiedBy>Erling Heimstad Willassen</cp:lastModifiedBy>
  <cp:revision>1</cp:revision>
  <dcterms:created xsi:type="dcterms:W3CDTF">2025-04-30T09:33:52Z</dcterms:created>
  <dcterms:modified xsi:type="dcterms:W3CDTF">2025-04-30T10:26:08Z</dcterms:modified>
</cp:coreProperties>
</file>