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Spaventapasseri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Developed</a:t>
            </a:r>
            <a:r>
              <a:rPr lang="it-IT" dirty="0" smtClean="0"/>
              <a:t> by </a:t>
            </a:r>
            <a:r>
              <a:rPr lang="it-IT" dirty="0" err="1" smtClean="0"/>
              <a:t>Brainstorm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39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Scopo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Memorizzare ed ordinare gli scontrini </a:t>
            </a:r>
            <a:r>
              <a:rPr lang="it-IT" smtClean="0"/>
              <a:t>secondo indicazione del cliente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185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smtClean="0"/>
              <a:t>Apri la fotocamera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Scatta la foto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Memorizza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84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Scelte stilistiche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Uso il “</a:t>
            </a:r>
            <a:r>
              <a:rPr lang="it-IT" dirty="0" err="1" smtClean="0"/>
              <a:t>floating</a:t>
            </a:r>
            <a:r>
              <a:rPr lang="it-IT" dirty="0" smtClean="0"/>
              <a:t> </a:t>
            </a:r>
            <a:r>
              <a:rPr lang="it-IT" dirty="0" err="1" smtClean="0"/>
              <a:t>action</a:t>
            </a:r>
            <a:r>
              <a:rPr lang="it-IT" dirty="0" smtClean="0"/>
              <a:t> </a:t>
            </a:r>
            <a:r>
              <a:rPr lang="it-IT" dirty="0" err="1" smtClean="0"/>
              <a:t>button</a:t>
            </a:r>
            <a:r>
              <a:rPr lang="it-IT" dirty="0" smtClean="0"/>
              <a:t>” di </a:t>
            </a:r>
            <a:r>
              <a:rPr lang="it-IT" dirty="0" err="1" smtClean="0"/>
              <a:t>android</a:t>
            </a:r>
            <a:r>
              <a:rPr lang="it-IT" dirty="0" smtClean="0"/>
              <a:t> per avere sempre a portata di </a:t>
            </a:r>
            <a:r>
              <a:rPr lang="it-IT" dirty="0" err="1" smtClean="0"/>
              <a:t>tap</a:t>
            </a:r>
            <a:r>
              <a:rPr lang="it-IT" dirty="0" smtClean="0"/>
              <a:t> la fotocamera con l’immediata memorizzazione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44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Features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84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Rete</Template>
  <TotalTime>31</TotalTime>
  <Words>47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Rete</vt:lpstr>
      <vt:lpstr>Spaventapasseri</vt:lpstr>
      <vt:lpstr>Scopo</vt:lpstr>
      <vt:lpstr>Come funziona</vt:lpstr>
      <vt:lpstr>Scelte stilistiche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Spaventapasseri</dc:title>
  <dc:creator>Matteo Salvagno</dc:creator>
  <cp:lastModifiedBy>Matteo Salvagno</cp:lastModifiedBy>
  <cp:revision>5</cp:revision>
  <dcterms:created xsi:type="dcterms:W3CDTF">2017-10-13T15:30:41Z</dcterms:created>
  <dcterms:modified xsi:type="dcterms:W3CDTF">2017-10-13T16:02:09Z</dcterms:modified>
</cp:coreProperties>
</file>