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220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6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3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0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8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8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970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6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66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81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421-A8A9-493B-A26E-261A882957E7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64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Kraljevic Darjan</dc:creator>
  <cp:lastModifiedBy>Kraljevic Darjan</cp:lastModifiedBy>
  <cp:revision>1</cp:revision>
  <dcterms:created xsi:type="dcterms:W3CDTF">2022-09-14T07:30:46Z</dcterms:created>
  <dcterms:modified xsi:type="dcterms:W3CDTF">2022-09-14T07:31:18Z</dcterms:modified>
</cp:coreProperties>
</file>