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2" r:id="rId2"/>
    <p:sldId id="256" r:id="rId3"/>
    <p:sldId id="257" r:id="rId4"/>
    <p:sldId id="258" r:id="rId5"/>
    <p:sldId id="259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39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505D5-DFE1-4DEB-BAF7-C9336C172B6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C9AA3-016F-4930-BFF8-AF1EFE80B7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068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421-A8A9-493B-A26E-261A882957E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8E0B-E4C5-449F-B317-4828509F56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2205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421-A8A9-493B-A26E-261A882957E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8E0B-E4C5-449F-B317-4828509F56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367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421-A8A9-493B-A26E-261A882957E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8E0B-E4C5-449F-B317-4828509F56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31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421-A8A9-493B-A26E-261A882957E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8E0B-E4C5-449F-B317-4828509F56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30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421-A8A9-493B-A26E-261A882957E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8E0B-E4C5-449F-B317-4828509F56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66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421-A8A9-493B-A26E-261A882957E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8E0B-E4C5-449F-B317-4828509F56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689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421-A8A9-493B-A26E-261A882957E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8E0B-E4C5-449F-B317-4828509F56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789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421-A8A9-493B-A26E-261A882957E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8E0B-E4C5-449F-B317-4828509F56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970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421-A8A9-493B-A26E-261A882957E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8E0B-E4C5-449F-B317-4828509F56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66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421-A8A9-493B-A26E-261A882957E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8E0B-E4C5-449F-B317-4828509F56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664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421-A8A9-493B-A26E-261A882957E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8E0B-E4C5-449F-B317-4828509F56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81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8421-A8A9-493B-A26E-261A882957E7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A8E0B-E4C5-449F-B317-4828509F56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84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o101.hu/hogyan-mukodnek-a-youtube-algoritmusai/" TargetMode="External"/><Relationship Id="rId7" Type="http://schemas.openxmlformats.org/officeDocument/2006/relationships/hyperlink" Target="https://howtodesk.net/hu/a-youtube-elonyei-es-hatranyai-amelyekrol-csak-kevesen-tudnak" TargetMode="External"/><Relationship Id="rId2" Type="http://schemas.openxmlformats.org/officeDocument/2006/relationships/hyperlink" Target="https://marketingseo.hu/a-youtube-tortene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ubeskills.com/blog/youtube-easter-eggs/" TargetMode="External"/><Relationship Id="rId5" Type="http://schemas.openxmlformats.org/officeDocument/2006/relationships/hyperlink" Target="https://vidooly.com/blog/youtube-easter-eggs/" TargetMode="External"/><Relationship Id="rId4" Type="http://schemas.openxmlformats.org/officeDocument/2006/relationships/hyperlink" Target="https://leet.hu/2022/08/24/ismet-fontos-frissitessel-gazdagodott-a-youtube-felulet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1469" y="2125832"/>
            <a:ext cx="10515600" cy="1325563"/>
          </a:xfrm>
        </p:spPr>
        <p:txBody>
          <a:bodyPr/>
          <a:lstStyle/>
          <a:p>
            <a:pPr indent="4124325"/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0279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Készítette: </a:t>
            </a:r>
            <a:r>
              <a:rPr lang="hu-HU" dirty="0" err="1" smtClean="0"/>
              <a:t>Kraljevi</a:t>
            </a:r>
            <a:r>
              <a:rPr lang="hu-HU" sz="2200" dirty="0" err="1" smtClean="0"/>
              <a:t>Č</a:t>
            </a:r>
            <a:r>
              <a:rPr lang="hu-HU" sz="2200" dirty="0" smtClean="0"/>
              <a:t> </a:t>
            </a:r>
            <a:r>
              <a:rPr lang="hu-HU" dirty="0" err="1" smtClean="0"/>
              <a:t>Darjan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69" y="1003121"/>
            <a:ext cx="10058400" cy="435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5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6230"/>
          </a:xfrm>
        </p:spPr>
        <p:txBody>
          <a:bodyPr>
            <a:normAutofit/>
          </a:bodyPr>
          <a:lstStyle/>
          <a:p>
            <a:pPr algn="l"/>
            <a:r>
              <a:rPr lang="hu-HU" sz="4400" b="1" u="sng" dirty="0" smtClean="0"/>
              <a:t>Története, létrejötte</a:t>
            </a:r>
            <a:endParaRPr lang="hu-HU" sz="4400" b="1" u="sng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-48639" y="1614792"/>
            <a:ext cx="9241277" cy="535994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/>
              <a:t>2005,02,14-én aktiválták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/>
              <a:t>Alapítók:</a:t>
            </a:r>
          </a:p>
          <a:p>
            <a:pPr algn="l"/>
            <a:r>
              <a:rPr lang="hu-HU" dirty="0" smtClean="0"/>
              <a:t>	- Steve </a:t>
            </a:r>
            <a:r>
              <a:rPr lang="hu-HU" dirty="0" err="1" smtClean="0"/>
              <a:t>Chen</a:t>
            </a:r>
            <a:endParaRPr lang="hu-HU" dirty="0" smtClean="0"/>
          </a:p>
          <a:p>
            <a:pPr algn="l"/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Chad</a:t>
            </a:r>
            <a:r>
              <a:rPr lang="hu-HU" dirty="0" smtClean="0"/>
              <a:t> </a:t>
            </a:r>
            <a:r>
              <a:rPr lang="hu-HU" dirty="0" err="1" smtClean="0"/>
              <a:t>Hurley</a:t>
            </a:r>
            <a:endParaRPr lang="hu-HU" dirty="0" smtClean="0"/>
          </a:p>
          <a:p>
            <a:pPr algn="l"/>
            <a:r>
              <a:rPr lang="hu-HU" dirty="0"/>
              <a:t>	</a:t>
            </a:r>
            <a:r>
              <a:rPr lang="hu-HU" dirty="0" smtClean="0"/>
              <a:t>- </a:t>
            </a:r>
            <a:r>
              <a:rPr lang="hu-HU" dirty="0" err="1" smtClean="0"/>
              <a:t>Jawed</a:t>
            </a:r>
            <a:r>
              <a:rPr lang="hu-HU" dirty="0" smtClean="0"/>
              <a:t> Karim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 smtClean="0"/>
              <a:t>Sequoia</a:t>
            </a:r>
            <a:r>
              <a:rPr lang="hu-HU" dirty="0" smtClean="0"/>
              <a:t> </a:t>
            </a:r>
            <a:r>
              <a:rPr lang="hu-HU" dirty="0" err="1" smtClean="0"/>
              <a:t>Capitals</a:t>
            </a:r>
            <a:endParaRPr lang="hu-H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/>
              <a:t>,,</a:t>
            </a:r>
            <a:r>
              <a:rPr lang="hu-HU" i="1" dirty="0" smtClean="0"/>
              <a:t>Me </a:t>
            </a:r>
            <a:r>
              <a:rPr lang="hu-HU" i="1" dirty="0" err="1" smtClean="0"/>
              <a:t>at</a:t>
            </a:r>
            <a:r>
              <a:rPr lang="hu-HU" i="1" dirty="0" smtClean="0"/>
              <a:t> </a:t>
            </a:r>
            <a:r>
              <a:rPr lang="hu-HU" i="1" dirty="0" err="1" smtClean="0"/>
              <a:t>the</a:t>
            </a:r>
            <a:r>
              <a:rPr lang="hu-HU" i="1" dirty="0" smtClean="0"/>
              <a:t> </a:t>
            </a:r>
            <a:r>
              <a:rPr lang="hu-HU" i="1" dirty="0" err="1" smtClean="0"/>
              <a:t>zoo</a:t>
            </a:r>
            <a:r>
              <a:rPr lang="hu-HU" dirty="0" smtClean="0"/>
              <a:t>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/>
              <a:t>2006.10.09-én vásárolta fel a Google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447" y="2096311"/>
            <a:ext cx="3638144" cy="272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4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4385"/>
            <a:ext cx="10515600" cy="1325563"/>
          </a:xfrm>
        </p:spPr>
        <p:txBody>
          <a:bodyPr>
            <a:normAutofit/>
          </a:bodyPr>
          <a:lstStyle/>
          <a:p>
            <a:r>
              <a:rPr lang="hu-HU" b="1" u="sng" dirty="0" smtClean="0"/>
              <a:t>Algoritmusa</a:t>
            </a:r>
            <a:endParaRPr lang="hu-HU" b="1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658331"/>
            <a:ext cx="10515600" cy="5040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hu-HU" sz="2400" dirty="0" smtClean="0"/>
              <a:t>Optimalizálja a tartalmat</a:t>
            </a:r>
          </a:p>
          <a:p>
            <a:pPr>
              <a:lnSpc>
                <a:spcPct val="200000"/>
              </a:lnSpc>
            </a:pPr>
            <a:r>
              <a:rPr lang="hu-HU" sz="2400" dirty="0" err="1" smtClean="0"/>
              <a:t>Megjegyzi</a:t>
            </a:r>
            <a:r>
              <a:rPr lang="hu-HU" sz="2400" dirty="0" smtClean="0"/>
              <a:t> a megtekintett tartalmat  </a:t>
            </a:r>
            <a:r>
              <a:rPr lang="hu-HU" sz="2400" dirty="0" smtClean="0">
                <a:sym typeface="Wingdings" panose="05000000000000000000" pitchFamily="2" charset="2"/>
              </a:rPr>
              <a:t>  releváns, hasonló tartalom</a:t>
            </a:r>
          </a:p>
          <a:p>
            <a:pPr>
              <a:lnSpc>
                <a:spcPct val="200000"/>
              </a:lnSpc>
            </a:pPr>
            <a:r>
              <a:rPr lang="hu-HU" sz="2400" dirty="0" smtClean="0"/>
              <a:t>,,</a:t>
            </a:r>
            <a:r>
              <a:rPr lang="hu-HU" sz="2400" dirty="0" err="1" smtClean="0"/>
              <a:t>Machine</a:t>
            </a:r>
            <a:r>
              <a:rPr lang="hu-HU" sz="2400" dirty="0" smtClean="0"/>
              <a:t> </a:t>
            </a:r>
            <a:r>
              <a:rPr lang="hu-HU" sz="2400" dirty="0" err="1" smtClean="0"/>
              <a:t>learning</a:t>
            </a:r>
            <a:r>
              <a:rPr lang="hu-HU" sz="2400" dirty="0" smtClean="0"/>
              <a:t>” modell</a:t>
            </a:r>
          </a:p>
          <a:p>
            <a:pPr>
              <a:lnSpc>
                <a:spcPct val="200000"/>
              </a:lnSpc>
            </a:pPr>
            <a:r>
              <a:rPr lang="hu-HU" sz="2400" dirty="0" smtClean="0"/>
              <a:t>Algoritmus-arzenál</a:t>
            </a:r>
          </a:p>
          <a:p>
            <a:pPr>
              <a:lnSpc>
                <a:spcPct val="200000"/>
              </a:lnSpc>
            </a:pPr>
            <a:r>
              <a:rPr lang="hu-HU" sz="2400" dirty="0" err="1" smtClean="0"/>
              <a:t>Click-bait</a:t>
            </a:r>
            <a:endParaRPr lang="hu-HU" sz="2400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863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hu-HU" b="1" u="sng" dirty="0" smtClean="0"/>
              <a:t>Felülete</a:t>
            </a:r>
            <a:endParaRPr lang="hu-HU" b="1" u="sng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96" y="262647"/>
            <a:ext cx="8793804" cy="6595353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96" y="262647"/>
            <a:ext cx="9022404" cy="601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4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02" y="1810921"/>
            <a:ext cx="7536898" cy="504707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hu-HU" b="1" dirty="0" err="1" smtClean="0"/>
              <a:t>Easter</a:t>
            </a:r>
            <a:r>
              <a:rPr lang="hu-HU" b="1" dirty="0" smtClean="0"/>
              <a:t> </a:t>
            </a:r>
            <a:r>
              <a:rPr lang="hu-HU" b="1" dirty="0" err="1" smtClean="0"/>
              <a:t>eggek</a:t>
            </a:r>
            <a:r>
              <a:rPr lang="hu-HU" b="1" dirty="0" smtClean="0"/>
              <a:t> és érdekes videók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160193"/>
            <a:ext cx="10515600" cy="4351338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hu-HU" dirty="0" err="1" smtClean="0">
                <a:solidFill>
                  <a:srgbClr val="FF0000"/>
                </a:solidFill>
              </a:rPr>
              <a:t>R</a:t>
            </a:r>
            <a:r>
              <a:rPr lang="hu-HU" dirty="0" err="1" smtClean="0">
                <a:solidFill>
                  <a:schemeClr val="accent2"/>
                </a:solidFill>
              </a:rPr>
              <a:t>a</a:t>
            </a:r>
            <a:r>
              <a:rPr lang="hu-HU" dirty="0" err="1" smtClean="0">
                <a:solidFill>
                  <a:srgbClr val="FFFF00"/>
                </a:solidFill>
              </a:rPr>
              <a:t>i</a:t>
            </a:r>
            <a:r>
              <a:rPr lang="hu-HU" dirty="0" err="1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hu-HU" dirty="0" err="1" smtClean="0">
                <a:solidFill>
                  <a:srgbClr val="0070C0"/>
                </a:solidFill>
              </a:rPr>
              <a:t>b</a:t>
            </a:r>
            <a:r>
              <a:rPr lang="hu-HU" dirty="0" err="1" smtClean="0">
                <a:solidFill>
                  <a:srgbClr val="7030A0"/>
                </a:solidFill>
              </a:rPr>
              <a:t>o</a:t>
            </a:r>
            <a:r>
              <a:rPr lang="hu-HU" dirty="0" err="1" smtClean="0">
                <a:solidFill>
                  <a:srgbClr val="FF00FF"/>
                </a:solidFill>
              </a:rPr>
              <a:t>w</a:t>
            </a:r>
            <a:r>
              <a:rPr lang="hu-HU" dirty="0" smtClean="0"/>
              <a:t> bar</a:t>
            </a:r>
          </a:p>
          <a:p>
            <a:pPr lvl="1">
              <a:lnSpc>
                <a:spcPct val="200000"/>
              </a:lnSpc>
            </a:pPr>
            <a:endParaRPr lang="hu-HU" dirty="0" smtClean="0"/>
          </a:p>
          <a:p>
            <a:pPr lvl="1">
              <a:lnSpc>
                <a:spcPct val="200000"/>
              </a:lnSpc>
            </a:pPr>
            <a:r>
              <a:rPr lang="hu-HU" dirty="0" smtClean="0"/>
              <a:t>301 video</a:t>
            </a:r>
          </a:p>
          <a:p>
            <a:pPr lvl="1">
              <a:lnSpc>
                <a:spcPct val="200000"/>
              </a:lnSpc>
            </a:pPr>
            <a:r>
              <a:rPr lang="hu-HU" dirty="0" err="1"/>
              <a:t>seinfeld</a:t>
            </a:r>
            <a:r>
              <a:rPr lang="hu-HU" dirty="0"/>
              <a:t> </a:t>
            </a:r>
            <a:r>
              <a:rPr lang="hu-HU" dirty="0" err="1"/>
              <a:t>without</a:t>
            </a:r>
            <a:r>
              <a:rPr lang="hu-HU" dirty="0"/>
              <a:t> </a:t>
            </a:r>
            <a:r>
              <a:rPr lang="hu-HU" dirty="0" err="1" smtClean="0"/>
              <a:t>people</a:t>
            </a:r>
            <a:endParaRPr lang="hu-HU" dirty="0" smtClean="0"/>
          </a:p>
          <a:p>
            <a:pPr lvl="1"/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476656" y="2254923"/>
            <a:ext cx="24319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 smtClean="0">
                <a:solidFill>
                  <a:schemeClr val="accent6">
                    <a:lumMod val="50000"/>
                  </a:schemeClr>
                </a:solidFill>
              </a:rPr>
              <a:t>Geek</a:t>
            </a:r>
            <a:r>
              <a:rPr lang="hu-HU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hu-HU" sz="2400" dirty="0" err="1" smtClean="0">
                <a:solidFill>
                  <a:schemeClr val="accent6">
                    <a:lumMod val="50000"/>
                  </a:schemeClr>
                </a:solidFill>
              </a:rPr>
              <a:t>week</a:t>
            </a:r>
            <a:r>
              <a:rPr lang="hu-HU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hu-HU" sz="2400" dirty="0" err="1" smtClean="0">
                <a:solidFill>
                  <a:schemeClr val="accent6">
                    <a:lumMod val="50000"/>
                  </a:schemeClr>
                </a:solidFill>
              </a:rPr>
              <a:t>look</a:t>
            </a:r>
            <a:endParaRPr lang="hu-H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02" y="2618495"/>
            <a:ext cx="7536898" cy="423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3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A </a:t>
            </a:r>
            <a:r>
              <a:rPr lang="hu-HU" b="1" dirty="0" err="1"/>
              <a:t>youtube</a:t>
            </a:r>
            <a:r>
              <a:rPr lang="hu-HU" b="1" dirty="0"/>
              <a:t> előnye és hátránya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hu-HU" dirty="0" smtClean="0"/>
              <a:t>Előnyök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hu-HU" dirty="0" smtClean="0"/>
              <a:t>Tartalomkészítővé válás</a:t>
            </a:r>
          </a:p>
          <a:p>
            <a:r>
              <a:rPr lang="hu-HU" dirty="0" smtClean="0"/>
              <a:t>Egyszerű kezelés</a:t>
            </a:r>
          </a:p>
          <a:p>
            <a:r>
              <a:rPr lang="hu-HU" dirty="0" smtClean="0"/>
              <a:t>Oktatási cél pl.: </a:t>
            </a:r>
            <a:r>
              <a:rPr lang="hu-HU" dirty="0" err="1" smtClean="0"/>
              <a:t>smartereveryday</a:t>
            </a:r>
            <a:r>
              <a:rPr lang="hu-HU" dirty="0" smtClean="0"/>
              <a:t>, MIT, Harvard</a:t>
            </a:r>
          </a:p>
          <a:p>
            <a:r>
              <a:rPr lang="hu-HU" dirty="0" smtClean="0"/>
              <a:t>Mindenhol elérhető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hu-HU" dirty="0" smtClean="0"/>
              <a:t>Hátrányok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hu-HU" dirty="0" smtClean="0"/>
              <a:t>Adatvédelem hiánya</a:t>
            </a:r>
          </a:p>
          <a:p>
            <a:r>
              <a:rPr lang="hu-HU" dirty="0" smtClean="0"/>
              <a:t>Quick </a:t>
            </a:r>
            <a:r>
              <a:rPr lang="hu-HU" dirty="0" err="1" smtClean="0"/>
              <a:t>fame</a:t>
            </a:r>
            <a:r>
              <a:rPr lang="hu-HU" dirty="0" smtClean="0"/>
              <a:t>-függőség</a:t>
            </a:r>
          </a:p>
          <a:p>
            <a:r>
              <a:rPr lang="hu-HU" dirty="0" smtClean="0"/>
              <a:t>Megjegyzések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93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források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https://marketingseo.hu/a-youtube-tortenete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https://www.seo101.hu/hogyan-mukodnek-a-youtube-algoritmusai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https://leet.hu/2022/08/24/ismet-fontos-frissitessel-gazdagodott-a-youtube-felulete</a:t>
            </a:r>
            <a:r>
              <a:rPr lang="hu-HU" dirty="0" smtClean="0">
                <a:hlinkClick r:id="rId4"/>
              </a:rPr>
              <a:t>/</a:t>
            </a:r>
            <a:endParaRPr lang="hu-HU" dirty="0" smtClean="0"/>
          </a:p>
          <a:p>
            <a:r>
              <a:rPr lang="hu-HU" dirty="0">
                <a:hlinkClick r:id="rId5"/>
              </a:rPr>
              <a:t>https://vidooly.com/blog/youtube-easter-eggs</a:t>
            </a:r>
            <a:r>
              <a:rPr lang="hu-HU" dirty="0" smtClean="0">
                <a:hlinkClick r:id="rId5"/>
              </a:rPr>
              <a:t>/</a:t>
            </a:r>
            <a:endParaRPr lang="hu-HU" dirty="0" smtClean="0"/>
          </a:p>
          <a:p>
            <a:r>
              <a:rPr lang="hu-HU" dirty="0">
                <a:hlinkClick r:id="rId6"/>
              </a:rPr>
              <a:t>https://tubeskills.com/blog/youtube-easter-eggs</a:t>
            </a:r>
            <a:r>
              <a:rPr lang="hu-HU" dirty="0" smtClean="0">
                <a:hlinkClick r:id="rId6"/>
              </a:rPr>
              <a:t>/</a:t>
            </a:r>
            <a:endParaRPr lang="hu-HU" dirty="0" smtClean="0"/>
          </a:p>
          <a:p>
            <a:r>
              <a:rPr lang="hu-HU" dirty="0">
                <a:hlinkClick r:id="rId7"/>
              </a:rPr>
              <a:t>https://</a:t>
            </a:r>
            <a:r>
              <a:rPr lang="hu-HU" dirty="0" smtClean="0">
                <a:hlinkClick r:id="rId7"/>
              </a:rPr>
              <a:t>howtodesk.net/hu/a-youtube-elonyei-es-hatranyai-amelyekrol-csak-kevesen-tudnak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110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3818626" y="1768416"/>
            <a:ext cx="455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Mélyen megköszönöm figyelmeteket, kösz!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1476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129</Words>
  <Application>Microsoft Office PowerPoint</Application>
  <PresentationFormat>Szélesvásznú</PresentationFormat>
  <Paragraphs>41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Office-téma</vt:lpstr>
      <vt:lpstr>PowerPoint-bemutató</vt:lpstr>
      <vt:lpstr>Története, létrejötte</vt:lpstr>
      <vt:lpstr>Algoritmusa</vt:lpstr>
      <vt:lpstr>Felülete</vt:lpstr>
      <vt:lpstr>Easter eggek és érdekes videók</vt:lpstr>
      <vt:lpstr>A youtube előnye és hátránya</vt:lpstr>
      <vt:lpstr>források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Kraljevic Darjan</dc:creator>
  <cp:lastModifiedBy>user</cp:lastModifiedBy>
  <cp:revision>18</cp:revision>
  <dcterms:created xsi:type="dcterms:W3CDTF">2022-09-14T07:30:46Z</dcterms:created>
  <dcterms:modified xsi:type="dcterms:W3CDTF">2022-09-28T21:34:45Z</dcterms:modified>
</cp:coreProperties>
</file>