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94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9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90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3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00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6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3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DBB7-A524-4E22-B198-816179160634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AAA4-7E58-4D77-8FFA-5A506C8F9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4300" y="660400"/>
            <a:ext cx="1358900" cy="55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:MainServer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333750" y="1219200"/>
            <a:ext cx="0" cy="54768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92650" y="660400"/>
            <a:ext cx="1358900" cy="55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:ClientThread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5372100" y="1219200"/>
            <a:ext cx="0" cy="54768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stick 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27000"/>
            <a:ext cx="809562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0656" y="942201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Client 1</a:t>
            </a:r>
            <a:endParaRPr lang="en-GB" sz="12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22966" y="1219200"/>
            <a:ext cx="2540" cy="5476875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30999" y="660400"/>
            <a:ext cx="1358900" cy="55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:DatbaseManager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410449" y="1219200"/>
            <a:ext cx="0" cy="54768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89300" y="1460500"/>
            <a:ext cx="107950" cy="46482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25506" y="1720850"/>
            <a:ext cx="2163794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13680" y="1720850"/>
            <a:ext cx="121918" cy="6540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97250" y="1727200"/>
            <a:ext cx="191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0790" y="1503819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Request: Authenticate</a:t>
            </a:r>
            <a:endParaRPr lang="en-GB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130268" y="2357275"/>
            <a:ext cx="418387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14952" y="2683509"/>
            <a:ext cx="121918" cy="34251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25506" y="3065935"/>
            <a:ext cx="418387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61336" y="2844955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Response: Accept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965105" y="2135584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Response: Deny</a:t>
            </a:r>
            <a:endParaRPr lang="en-GB" sz="1000" dirty="0"/>
          </a:p>
        </p:txBody>
      </p:sp>
      <p:sp>
        <p:nvSpPr>
          <p:cNvPr id="43" name="Rectangle 42"/>
          <p:cNvSpPr/>
          <p:nvPr/>
        </p:nvSpPr>
        <p:spPr>
          <a:xfrm>
            <a:off x="1023190" y="2039620"/>
            <a:ext cx="5180760" cy="6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1023189" y="2039620"/>
                <a:ext cx="1272971" cy="1724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𝑖𝑛𝑐𝑜𝑟𝑟𝑒𝑐𝑡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89" y="2039620"/>
                <a:ext cx="1272971" cy="172448"/>
              </a:xfrm>
              <a:prstGeom prst="rect">
                <a:avLst/>
              </a:prstGeom>
              <a:blipFill rotWithShape="0">
                <a:blip r:embed="rId3"/>
                <a:stretch>
                  <a:fillRect r="-1896"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025730" y="2695251"/>
            <a:ext cx="5180760" cy="6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025729" y="2695251"/>
                <a:ext cx="1272971" cy="1724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9" y="2695251"/>
                <a:ext cx="1272971" cy="1724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1127728" y="3971593"/>
            <a:ext cx="41838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22966" y="4680253"/>
            <a:ext cx="41838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4224" y="4635905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Request: Register</a:t>
            </a:r>
            <a:endParaRPr lang="en-GB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669023" y="3936775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Request: Login</a:t>
            </a:r>
            <a:endParaRPr lang="en-GB" sz="1000" dirty="0"/>
          </a:p>
        </p:txBody>
      </p:sp>
      <p:sp>
        <p:nvSpPr>
          <p:cNvPr id="50" name="Rectangle 49"/>
          <p:cNvSpPr/>
          <p:nvPr/>
        </p:nvSpPr>
        <p:spPr>
          <a:xfrm>
            <a:off x="1020650" y="3653938"/>
            <a:ext cx="5180760" cy="6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1020649" y="3653938"/>
                <a:ext cx="1272971" cy="1724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𝑐𝑙𝑖𝑐𝑘𝑠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𝑙𝑜𝑔𝑖𝑛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49" y="3653938"/>
                <a:ext cx="1272971" cy="172448"/>
              </a:xfrm>
              <a:prstGeom prst="rect">
                <a:avLst/>
              </a:prstGeom>
              <a:blipFill rotWithShape="0"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1023190" y="4309569"/>
            <a:ext cx="5180760" cy="6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1023189" y="4309569"/>
                <a:ext cx="1327997" cy="158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𝑐𝑙𝑖𝑐𝑘𝑠</m:t>
                          </m:r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𝑟𝑒𝑔𝑖𝑠𝑡𝑒𝑟</m:t>
                          </m:r>
                        </m:e>
                      </m:d>
                    </m:oMath>
                  </m:oMathPara>
                </a14:m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89" y="4309569"/>
                <a:ext cx="1327997" cy="158518"/>
              </a:xfrm>
              <a:prstGeom prst="rect">
                <a:avLst/>
              </a:prstGeom>
              <a:blipFill rotWithShape="0">
                <a:blip r:embed="rId6"/>
                <a:stretch>
                  <a:fillRect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7417143" y="3971592"/>
            <a:ext cx="97938" cy="1379287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435598" y="3971593"/>
            <a:ext cx="19748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5598" y="4680253"/>
            <a:ext cx="184467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6968" y="4680253"/>
            <a:ext cx="114375" cy="670626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442291" y="5335571"/>
            <a:ext cx="18446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46667" y="4460464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register()</a:t>
            </a:r>
            <a:endParaRPr lang="en-GB" sz="10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4907165" y="3754896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checkLogin()</a:t>
            </a:r>
            <a:endParaRPr lang="en-GB" sz="10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6257577" y="5070745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:User</a:t>
            </a:r>
            <a:endParaRPr lang="en-GB" sz="1000" dirty="0"/>
          </a:p>
        </p:txBody>
      </p:sp>
      <p:sp>
        <p:nvSpPr>
          <p:cNvPr id="67" name="Rectangle 66"/>
          <p:cNvSpPr/>
          <p:nvPr/>
        </p:nvSpPr>
        <p:spPr>
          <a:xfrm>
            <a:off x="889408" y="3411592"/>
            <a:ext cx="6781842" cy="201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893801" y="3417825"/>
                <a:ext cx="1827644" cy="1635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𝑈𝑠𝑒𝑟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𝑔𝑒𝑡𝑈𝑠𝑒𝑟</m:t>
                      </m:r>
                      <m:d>
                        <m:dPr>
                          <m:ctrlP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01" y="3417825"/>
                <a:ext cx="1827644" cy="163586"/>
              </a:xfrm>
              <a:prstGeom prst="rect">
                <a:avLst/>
              </a:prstGeom>
              <a:blipFill rotWithShape="0">
                <a:blip r:embed="rId7"/>
                <a:stretch>
                  <a:fillRect b="-17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>
            <a:off x="1130268" y="5350879"/>
            <a:ext cx="418341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61335" y="5099861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Response: Deny</a:t>
            </a:r>
            <a:endParaRPr lang="en-GB" sz="10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22966" y="5741404"/>
            <a:ext cx="418341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934275" y="5510678"/>
            <a:ext cx="1751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Response: Accept</a:t>
            </a:r>
            <a:endParaRPr lang="en-GB" sz="1000" dirty="0"/>
          </a:p>
        </p:txBody>
      </p:sp>
      <p:sp>
        <p:nvSpPr>
          <p:cNvPr id="78" name="Rectangle 77"/>
          <p:cNvSpPr/>
          <p:nvPr/>
        </p:nvSpPr>
        <p:spPr>
          <a:xfrm>
            <a:off x="870790" y="6108700"/>
            <a:ext cx="6968285" cy="67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2721445" y="6192814"/>
            <a:ext cx="33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End of login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0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58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Alston</dc:creator>
  <cp:lastModifiedBy>Mark Alston</cp:lastModifiedBy>
  <cp:revision>8</cp:revision>
  <dcterms:created xsi:type="dcterms:W3CDTF">2017-02-28T14:40:48Z</dcterms:created>
  <dcterms:modified xsi:type="dcterms:W3CDTF">2017-03-01T07:41:09Z</dcterms:modified>
</cp:coreProperties>
</file>