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39" autoAdjust="0"/>
    <p:restoredTop sz="94660"/>
  </p:normalViewPr>
  <p:slideViewPr>
    <p:cSldViewPr snapToGrid="0">
      <p:cViewPr>
        <p:scale>
          <a:sx n="80" d="100"/>
          <a:sy n="80" d="100"/>
        </p:scale>
        <p:origin x="71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1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5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8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7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3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8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5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en.com/datasets/combined-disaster-response-data/" TargetMode="External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QoLStGH4kcM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5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rry photo of a fire&#10;&#10;Description automatically generated">
            <a:extLst>
              <a:ext uri="{FF2B5EF4-FFF2-40B4-BE49-F238E27FC236}">
                <a16:creationId xmlns:a16="http://schemas.microsoft.com/office/drawing/2014/main" id="{471224E2-BB2F-4336-AC9C-CF5E05E5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652D1-5441-46BB-911A-03F064B3B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Disaster Messages</a:t>
            </a:r>
            <a:br>
              <a:rPr lang="en-US">
                <a:solidFill>
                  <a:srgbClr val="FFFFFF"/>
                </a:solidFill>
                <a:effectLst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1B856-9A7B-489B-973B-61180FDC8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</a:rPr>
              <a:t>Categorizing disaster messages with </a:t>
            </a:r>
          </a:p>
          <a:p>
            <a:r>
              <a:rPr lang="en-US" dirty="0">
                <a:solidFill>
                  <a:srgbClr val="FFFFFF"/>
                </a:solidFill>
                <a:effectLst/>
              </a:rPr>
              <a:t>Natural Language Processing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1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5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A6548-77F6-4863-B24C-35A26A55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3F0D-A721-42A4-A99C-89C8A659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82457"/>
            <a:ext cx="10925101" cy="4605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https://appen.com/datasets/combined-disaster-response-data/</a:t>
            </a:r>
            <a:endParaRPr lang="en-US" sz="2000" cap="all" spc="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F97430-4BDB-43A6-8E2D-63AF8D7C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86" y="292596"/>
            <a:ext cx="4132416" cy="4304601"/>
          </a:xfrm>
          <a:prstGeom prst="rect">
            <a:avLst/>
          </a:prstGeom>
        </p:spPr>
      </p:pic>
      <p:pic>
        <p:nvPicPr>
          <p:cNvPr id="5" name="Online Media 4" title="!!TORNADO TOUCHDOWN IN DALLAS TEXAS(AUDIO)!!">
            <a:hlinkClick r:id="" action="ppaction://media"/>
            <a:extLst>
              <a:ext uri="{FF2B5EF4-FFF2-40B4-BE49-F238E27FC236}">
                <a16:creationId xmlns:a16="http://schemas.microsoft.com/office/drawing/2014/main" id="{269F1473-B2C8-4653-B1CE-D535117D681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506159" y="640079"/>
            <a:ext cx="4803648" cy="3602736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029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2AB-8EFE-4EAA-A887-3C8580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7A351-EE17-4AA4-994D-4302F2A8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31" y="300958"/>
            <a:ext cx="7119841" cy="5393280"/>
          </a:xfrm>
          <a:prstGeom prst="rect">
            <a:avLst/>
          </a:prstGeom>
        </p:spPr>
      </p:pic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7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199FD8-01CA-4D59-A59E-D26B56003F28}"/>
              </a:ext>
            </a:extLst>
          </p:cNvPr>
          <p:cNvSpPr txBox="1">
            <a:spLocks/>
          </p:cNvSpPr>
          <p:nvPr/>
        </p:nvSpPr>
        <p:spPr>
          <a:xfrm>
            <a:off x="8141110" y="2350918"/>
            <a:ext cx="3401961" cy="349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</a:p>
          <a:p>
            <a:r>
              <a:rPr lang="en-US" sz="5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NaiveBayes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2AB-8EFE-4EAA-A887-3C8580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1A082-76FE-46C7-8B14-8E1F3B7D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6" y="292164"/>
            <a:ext cx="6807063" cy="430546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9114C-AC0B-4744-86BA-045AA085F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6866" y="1759357"/>
            <a:ext cx="5869733" cy="124391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FE6FC5-58CC-462C-AAE8-A4DD184EBF82}"/>
              </a:ext>
            </a:extLst>
          </p:cNvPr>
          <p:cNvSpPr txBox="1">
            <a:spLocks/>
          </p:cNvSpPr>
          <p:nvPr/>
        </p:nvSpPr>
        <p:spPr>
          <a:xfrm>
            <a:off x="633998" y="5029181"/>
            <a:ext cx="3216701" cy="1466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</a:p>
          <a:p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NaiveBayes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2AB-8EFE-4EAA-A887-3C8580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b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Testing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8C6020-1BE5-4475-B3CE-2C11DAED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633" y="198638"/>
            <a:ext cx="9802709" cy="4068125"/>
          </a:xfrm>
          <a:prstGeom prst="rect">
            <a:avLst/>
          </a:prstGeom>
        </p:spPr>
      </p:pic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8">
            <a:extLst>
              <a:ext uri="{FF2B5EF4-FFF2-40B4-BE49-F238E27FC236}">
                <a16:creationId xmlns:a16="http://schemas.microsoft.com/office/drawing/2014/main" id="{53B4A494-ED20-47DD-A927-05EA273B0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1B7D8BC-D257-4D7C-BEDB-7A84FCE312FD}"/>
              </a:ext>
            </a:extLst>
          </p:cNvPr>
          <p:cNvSpPr txBox="1">
            <a:spLocks/>
          </p:cNvSpPr>
          <p:nvPr/>
        </p:nvSpPr>
        <p:spPr>
          <a:xfrm>
            <a:off x="1181632" y="3027930"/>
            <a:ext cx="3401961" cy="349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</a:p>
          <a:p>
            <a:r>
              <a:rPr lang="en-US" sz="33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NaiveBayes</a:t>
            </a:r>
            <a:endParaRPr lang="en-US" sz="3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2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2AB-8EFE-4EAA-A887-3C8580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  <a:b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Testing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2813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164CBDD-1EE0-468A-A452-64326D73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196" y="5506609"/>
            <a:ext cx="9171704" cy="8025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8552A09-235F-4027-B9C7-B09D159C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A6488B-AB5A-4B3C-A218-24B5FE44A52F}"/>
              </a:ext>
            </a:extLst>
          </p:cNvPr>
          <p:cNvSpPr txBox="1">
            <a:spLocks/>
          </p:cNvSpPr>
          <p:nvPr/>
        </p:nvSpPr>
        <p:spPr>
          <a:xfrm>
            <a:off x="645754" y="2204970"/>
            <a:ext cx="3401961" cy="349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</a:p>
          <a:p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NaiveBayes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9E81D-0FE5-49DB-942E-AD417B4A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5" y="111287"/>
            <a:ext cx="5581650" cy="2266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3C3E3A-506E-411F-B6BA-D8A8C848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345" y="1714463"/>
            <a:ext cx="6930234" cy="26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772AB-8EFE-4EAA-A887-3C8580F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770" y="576874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Testing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B0B5698-4D59-4AD4-90F6-79905FA70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2254" y="4588898"/>
            <a:ext cx="8144507" cy="16348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60BCA4-5BA3-43F1-8559-E21F106F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5" y="226280"/>
            <a:ext cx="10306050" cy="1409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60CF8E-C73B-4751-8908-56B16E4D5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552" y="1545243"/>
            <a:ext cx="2502463" cy="476701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DCF9DA1-AD1B-4C5F-82AE-1AD6B6BEDA80}"/>
              </a:ext>
            </a:extLst>
          </p:cNvPr>
          <p:cNvSpPr txBox="1">
            <a:spLocks/>
          </p:cNvSpPr>
          <p:nvPr/>
        </p:nvSpPr>
        <p:spPr>
          <a:xfrm>
            <a:off x="8642355" y="1687074"/>
            <a:ext cx="3401961" cy="349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</a:p>
          <a:p>
            <a:pPr algn="r"/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NaiveBayes</a:t>
            </a:r>
            <a:endParaRPr lang="en-US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14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97AF4-C3DA-4DF8-8D81-4FFD7FD1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0743E1-8CF1-47AA-9446-39C0A9FB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960" y="643467"/>
            <a:ext cx="3203362" cy="557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0257E-9F15-4130-A9A3-D17FCADAC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610" y="643467"/>
            <a:ext cx="2816406" cy="557715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3E0404-86A9-40FA-8DB8-302414EE2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736DB-C22B-4C04-B680-DA81ABBF9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92" y="2790855"/>
            <a:ext cx="2241538" cy="35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37FA6A-E3F0-40CE-AE5C-9A19B5E9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20" y="0"/>
            <a:ext cx="5924402" cy="4136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BF74D-243F-4DDF-B504-8964A9E2C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847" y="0"/>
            <a:ext cx="4515608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F8530-52EB-4AA7-8295-0E44A2AFD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400" y="0"/>
            <a:ext cx="202542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2A8278-9A56-4212-BA5C-92FF38FA35E8}"/>
              </a:ext>
            </a:extLst>
          </p:cNvPr>
          <p:cNvSpPr/>
          <p:nvPr/>
        </p:nvSpPr>
        <p:spPr>
          <a:xfrm>
            <a:off x="2114550" y="5431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5400" dirty="0"/>
              <a:t>Creating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940282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56</Words>
  <Application>Microsoft Office PowerPoint</Application>
  <PresentationFormat>Widescreen</PresentationFormat>
  <Paragraphs>22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Garamond</vt:lpstr>
      <vt:lpstr>RetrospectVTI</vt:lpstr>
      <vt:lpstr>Disaster Messages </vt:lpstr>
      <vt:lpstr>Data Source</vt:lpstr>
      <vt:lpstr>Training and Testing</vt:lpstr>
      <vt:lpstr>Training and Testing</vt:lpstr>
      <vt:lpstr>Training and Testing</vt:lpstr>
      <vt:lpstr>Training and Testing</vt:lpstr>
      <vt:lpstr>Training and Testing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Messages </dc:title>
  <dc:creator>Lyndsi Wolf</dc:creator>
  <cp:lastModifiedBy>Lyndsi Wolf</cp:lastModifiedBy>
  <cp:revision>8</cp:revision>
  <dcterms:created xsi:type="dcterms:W3CDTF">2020-05-08T00:33:59Z</dcterms:created>
  <dcterms:modified xsi:type="dcterms:W3CDTF">2020-05-08T23:59:42Z</dcterms:modified>
</cp:coreProperties>
</file>