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58" r:id="rId6"/>
    <p:sldId id="260" r:id="rId7"/>
    <p:sldId id="261" r:id="rId8"/>
    <p:sldId id="275" r:id="rId9"/>
    <p:sldId id="262" r:id="rId10"/>
    <p:sldId id="271" r:id="rId11"/>
    <p:sldId id="272" r:id="rId12"/>
    <p:sldId id="273" r:id="rId13"/>
    <p:sldId id="276" r:id="rId14"/>
    <p:sldId id="263" r:id="rId15"/>
    <p:sldId id="274" r:id="rId16"/>
    <p:sldId id="264" r:id="rId17"/>
    <p:sldId id="265" r:id="rId18"/>
    <p:sldId id="259" r:id="rId19"/>
    <p:sldId id="270" r:id="rId20"/>
    <p:sldId id="266" r:id="rId21"/>
    <p:sldId id="267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4" autoAdjust="0"/>
    <p:restoredTop sz="95196" autoAdjust="0"/>
  </p:normalViewPr>
  <p:slideViewPr>
    <p:cSldViewPr>
      <p:cViewPr>
        <p:scale>
          <a:sx n="66" d="100"/>
          <a:sy n="66" d="100"/>
        </p:scale>
        <p:origin x="-1638" y="-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1F35FD4-A0E8-4E30-B91C-40432CA979C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84DD94-5835-4A20-9DFA-ED4152CF66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796" y="1390408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</a:t>
            </a:r>
            <a:r>
              <a:rPr lang="en-US" sz="2000" dirty="0"/>
              <a:t>: Software Engineering </a:t>
            </a:r>
            <a:br>
              <a:rPr lang="en-US" sz="2000" dirty="0"/>
            </a:br>
            <a:r>
              <a:rPr lang="en-US" sz="2000" b="1" dirty="0"/>
              <a:t>Members</a:t>
            </a:r>
            <a:r>
              <a:rPr lang="en-US" sz="2000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Do </a:t>
            </a:r>
            <a:r>
              <a:rPr lang="en-US" sz="2000" dirty="0" err="1"/>
              <a:t>Quoc</a:t>
            </a:r>
            <a:r>
              <a:rPr lang="en-US" sz="2000" dirty="0"/>
              <a:t> </a:t>
            </a:r>
            <a:r>
              <a:rPr lang="en-US" sz="2000" dirty="0" err="1"/>
              <a:t>Thinh</a:t>
            </a:r>
            <a:r>
              <a:rPr lang="en-US" sz="2000" dirty="0"/>
              <a:t> (leader)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Ly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Ho Minh Huy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Nguyen </a:t>
            </a:r>
            <a:r>
              <a:rPr lang="en-US" sz="2000" dirty="0" err="1"/>
              <a:t>Luong</a:t>
            </a:r>
            <a:r>
              <a:rPr lang="en-US" sz="2000" dirty="0"/>
              <a:t> Huy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Le Minh </a:t>
            </a:r>
            <a:r>
              <a:rPr lang="en-US" sz="2000" dirty="0" err="1"/>
              <a:t>Thien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Hoang </a:t>
            </a:r>
            <a:r>
              <a:rPr lang="en-US" sz="2000" dirty="0" err="1"/>
              <a:t>Trong</a:t>
            </a:r>
            <a:r>
              <a:rPr lang="en-US" sz="2000" dirty="0"/>
              <a:t> Van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8019" y="280268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/>
              <a:t>FORUM PROJECT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3820061"/>
            <a:ext cx="16834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80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5032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30369" r="1961" b="44084"/>
          <a:stretch/>
        </p:blipFill>
        <p:spPr>
          <a:xfrm>
            <a:off x="0" y="1710324"/>
            <a:ext cx="9144000" cy="3433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384720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3a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4400" dirty="0" smtClean="0"/>
              <a:t>Login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09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55330" r="2120" b="4852"/>
          <a:stretch/>
        </p:blipFill>
        <p:spPr>
          <a:xfrm>
            <a:off x="0" y="627534"/>
            <a:ext cx="9144000" cy="4731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-141907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3a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4400" dirty="0" smtClean="0"/>
              <a:t>Login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63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2765" r="2581" b="2401"/>
          <a:stretch/>
        </p:blipFill>
        <p:spPr>
          <a:xfrm>
            <a:off x="0" y="0"/>
            <a:ext cx="4860032" cy="5133710"/>
          </a:xfrm>
        </p:spPr>
      </p:pic>
      <p:sp>
        <p:nvSpPr>
          <p:cNvPr id="5" name="TextBox 4"/>
          <p:cNvSpPr txBox="1"/>
          <p:nvPr/>
        </p:nvSpPr>
        <p:spPr>
          <a:xfrm>
            <a:off x="5148064" y="1911961"/>
            <a:ext cx="3738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3b</a:t>
            </a:r>
          </a:p>
          <a:p>
            <a:r>
              <a:rPr lang="en-US" sz="4400" dirty="0" smtClean="0"/>
              <a:t>Logout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551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563638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4</a:t>
            </a:r>
          </a:p>
          <a:p>
            <a:r>
              <a:rPr lang="en-US" sz="4400" dirty="0" smtClean="0"/>
              <a:t>Create </a:t>
            </a:r>
            <a:r>
              <a:rPr lang="en-US" sz="4400" dirty="0" smtClean="0"/>
              <a:t>a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new post</a:t>
            </a:r>
          </a:p>
        </p:txBody>
      </p:sp>
    </p:spTree>
    <p:extLst>
      <p:ext uri="{BB962C8B-B14F-4D97-AF65-F5344CB8AC3E}">
        <p14:creationId xmlns:p14="http://schemas.microsoft.com/office/powerpoint/2010/main" val="41087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581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4</a:t>
            </a:r>
          </a:p>
          <a:p>
            <a:r>
              <a:rPr lang="en-US" sz="4400" dirty="0" smtClean="0"/>
              <a:t>Create </a:t>
            </a:r>
            <a:r>
              <a:rPr lang="en-US" sz="4400" dirty="0"/>
              <a:t>a new post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087" r="1615" b="64087"/>
          <a:stretch/>
        </p:blipFill>
        <p:spPr>
          <a:xfrm>
            <a:off x="0" y="1376737"/>
            <a:ext cx="9144000" cy="3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35555" r="1771" b="3407"/>
          <a:stretch/>
        </p:blipFill>
        <p:spPr>
          <a:xfrm>
            <a:off x="0" y="35832"/>
            <a:ext cx="9144000" cy="5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8064" y="1911961"/>
            <a:ext cx="3738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5</a:t>
            </a:r>
          </a:p>
          <a:p>
            <a:r>
              <a:rPr lang="en-US" sz="4400" dirty="0" smtClean="0"/>
              <a:t>Edit posts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482" r="1617" b="1489"/>
          <a:stretch/>
        </p:blipFill>
        <p:spPr>
          <a:xfrm>
            <a:off x="12576" y="-1"/>
            <a:ext cx="4860032" cy="52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8160" y="1912929"/>
            <a:ext cx="3738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6</a:t>
            </a:r>
          </a:p>
          <a:p>
            <a:r>
              <a:rPr lang="en-US" sz="4400" dirty="0"/>
              <a:t>P</a:t>
            </a:r>
            <a:r>
              <a:rPr lang="en-US" sz="4400" dirty="0" smtClean="0"/>
              <a:t>ost a new </a:t>
            </a:r>
            <a:r>
              <a:rPr lang="en-US" sz="4400" dirty="0"/>
              <a:t>comment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591" r="2319" b="1743"/>
          <a:stretch/>
        </p:blipFill>
        <p:spPr>
          <a:xfrm>
            <a:off x="0" y="-1"/>
            <a:ext cx="4211960" cy="53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4008" y="1923677"/>
            <a:ext cx="4896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7</a:t>
            </a:r>
          </a:p>
          <a:p>
            <a:r>
              <a:rPr lang="en-US" sz="4400" dirty="0" smtClean="0"/>
              <a:t>Edit comments 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1303" r="2627" b="1567"/>
          <a:stretch/>
        </p:blipFill>
        <p:spPr>
          <a:xfrm>
            <a:off x="-29544" y="-4869"/>
            <a:ext cx="4385520" cy="53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9791" y="1923677"/>
            <a:ext cx="4896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8</a:t>
            </a:r>
          </a:p>
          <a:p>
            <a:r>
              <a:rPr lang="en-US" sz="4400" dirty="0" smtClean="0"/>
              <a:t>Edit profile 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1367" r="2652" b="1534"/>
          <a:stretch/>
        </p:blipFill>
        <p:spPr>
          <a:xfrm>
            <a:off x="-22949" y="0"/>
            <a:ext cx="3874869" cy="52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23678"/>
            <a:ext cx="8610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ncuu" pitchFamily="2" charset="0"/>
              </a:rPr>
              <a:t>I. USE CASE DIAGRAM</a:t>
            </a:r>
            <a:endParaRPr lang="en-US" sz="6600" b="1" dirty="0">
              <a:latin typeface="Ancu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9952" y="1635646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diagram  9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dministrator</a:t>
            </a:r>
          </a:p>
          <a:p>
            <a:r>
              <a:rPr lang="en-US" sz="3600" dirty="0" smtClean="0"/>
              <a:t>/Moderator</a:t>
            </a:r>
          </a:p>
          <a:p>
            <a:r>
              <a:rPr lang="en-US" sz="3600" dirty="0" smtClean="0"/>
              <a:t>delete </a:t>
            </a:r>
          </a:p>
          <a:p>
            <a:r>
              <a:rPr lang="en-US" sz="3600" dirty="0" smtClean="0"/>
              <a:t>members’ comments 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1384" r="2378" b="1578"/>
          <a:stretch/>
        </p:blipFill>
        <p:spPr>
          <a:xfrm>
            <a:off x="0" y="-1"/>
            <a:ext cx="3995936" cy="52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8224" y="1542823"/>
            <a:ext cx="30243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Sequence diagram  10</a:t>
            </a:r>
          </a:p>
          <a:p>
            <a:r>
              <a:rPr lang="en-US" sz="2400" dirty="0" smtClean="0"/>
              <a:t>Administrator</a:t>
            </a:r>
          </a:p>
          <a:p>
            <a:r>
              <a:rPr lang="en-US" sz="2400" dirty="0" smtClean="0"/>
              <a:t>/Moderator</a:t>
            </a:r>
          </a:p>
          <a:p>
            <a:r>
              <a:rPr lang="en-US" sz="2400" dirty="0"/>
              <a:t>delete </a:t>
            </a:r>
            <a:endParaRPr lang="en-US" sz="2400" dirty="0" smtClean="0"/>
          </a:p>
          <a:p>
            <a:r>
              <a:rPr lang="en-US" sz="2400" dirty="0" smtClean="0"/>
              <a:t>members</a:t>
            </a:r>
            <a:r>
              <a:rPr lang="en-US" sz="2400" dirty="0"/>
              <a:t>’ posts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" t="1936" r="1419" b="1768"/>
          <a:stretch/>
        </p:blipFill>
        <p:spPr>
          <a:xfrm>
            <a:off x="0" y="0"/>
            <a:ext cx="6449158" cy="5143500"/>
          </a:xfrm>
        </p:spPr>
      </p:pic>
    </p:spTree>
    <p:extLst>
      <p:ext uri="{BB962C8B-B14F-4D97-AF65-F5344CB8AC3E}">
        <p14:creationId xmlns:p14="http://schemas.microsoft.com/office/powerpoint/2010/main" val="37836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867894"/>
            <a:ext cx="5620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 !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102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92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923678"/>
            <a:ext cx="73340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ncuu" pitchFamily="2" charset="0"/>
              </a:rPr>
              <a:t>II. CLASS DIAGRAM</a:t>
            </a:r>
            <a:endParaRPr lang="en-US" sz="6600" b="1" dirty="0">
              <a:latin typeface="Ancu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48" y="0"/>
            <a:ext cx="921702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8064" y="1911961"/>
            <a:ext cx="3738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Sequence diagram  1</a:t>
            </a:r>
          </a:p>
          <a:p>
            <a:pPr algn="just"/>
            <a:r>
              <a:rPr lang="en-US" sz="4400" dirty="0" smtClean="0"/>
              <a:t>Sign Up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2546"/>
            <a:ext cx="5273526" cy="5400600"/>
          </a:xfrm>
        </p:spPr>
      </p:pic>
    </p:spTree>
    <p:extLst>
      <p:ext uri="{BB962C8B-B14F-4D97-AF65-F5344CB8AC3E}">
        <p14:creationId xmlns:p14="http://schemas.microsoft.com/office/powerpoint/2010/main" val="3744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5976" y="1843718"/>
            <a:ext cx="389241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Sequence diagram  2</a:t>
            </a:r>
          </a:p>
          <a:p>
            <a:r>
              <a:rPr lang="en-US" sz="4400" dirty="0" smtClean="0"/>
              <a:t>Arrange post </a:t>
            </a:r>
          </a:p>
          <a:p>
            <a:r>
              <a:rPr lang="en-US" sz="4400" dirty="0" smtClean="0"/>
              <a:t>in </a:t>
            </a:r>
            <a:r>
              <a:rPr lang="en-US" sz="4400" dirty="0"/>
              <a:t>thread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2546"/>
            <a:ext cx="422496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5936" y="1709798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3a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dirty="0" smtClean="0"/>
              <a:t> </a:t>
            </a:r>
            <a:r>
              <a:rPr lang="en-US" sz="7200" dirty="0" smtClean="0"/>
              <a:t>Login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49"/>
            <a:ext cx="3640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5696" y="0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 3a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4400" dirty="0" smtClean="0"/>
              <a:t>Login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1338" r="1489" b="70279"/>
          <a:stretch/>
        </p:blipFill>
        <p:spPr>
          <a:xfrm>
            <a:off x="-32015" y="915566"/>
            <a:ext cx="914400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151</TotalTime>
  <Words>112</Words>
  <Application>Microsoft Office PowerPoint</Application>
  <PresentationFormat>On-screen Show (16:9)</PresentationFormat>
  <Paragraphs>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Hồ</dc:creator>
  <cp:lastModifiedBy>Huy Hồ</cp:lastModifiedBy>
  <cp:revision>15</cp:revision>
  <dcterms:created xsi:type="dcterms:W3CDTF">2016-11-22T15:47:38Z</dcterms:created>
  <dcterms:modified xsi:type="dcterms:W3CDTF">2016-11-23T15:34:39Z</dcterms:modified>
</cp:coreProperties>
</file>