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B6AD0-EC91-4193-912E-4F43BC58EB9B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E23BD-10A5-4CD5-BA48-446BE7F3E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8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lipart-library.com/clipart/548471.ht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URL: https://www.google.com/url?sa=i&amp;source=images&amp;cd=&amp;cad=rja&amp;uact=8&amp;ved=2ahUKEwizppKN3tThAhUhneAKHV84BTwQjRx6BAgBEAU&amp;url=https%3A%2F%2Fwww.youtube.com%2Fwatch%3Fv%3DkQcVq5U6xEI&amp;psig=AOvVaw22r1l-kAQdYIEc9e0SR_Vf&amp;ust=1555508213637002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E23BD-10A5-4CD5-BA48-446BE7F3E2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12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URL: </a:t>
            </a:r>
            <a:r>
              <a:rPr lang="en-US" dirty="0">
                <a:hlinkClick r:id="rId3"/>
              </a:rPr>
              <a:t>http://clipart-library.com/clipart/548471.htm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E23BD-10A5-4CD5-BA48-446BE7F3E2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6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D082-E9EA-4C46-9E4F-E3C07ED20A16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173F-6306-42E6-9140-A0976678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7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D082-E9EA-4C46-9E4F-E3C07ED20A16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173F-6306-42E6-9140-A0976678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D082-E9EA-4C46-9E4F-E3C07ED20A16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173F-6306-42E6-9140-A0976678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72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D082-E9EA-4C46-9E4F-E3C07ED20A16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173F-6306-42E6-9140-A0976678CFE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938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D082-E9EA-4C46-9E4F-E3C07ED20A16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173F-6306-42E6-9140-A0976678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D082-E9EA-4C46-9E4F-E3C07ED20A16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173F-6306-42E6-9140-A0976678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5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D082-E9EA-4C46-9E4F-E3C07ED20A16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173F-6306-42E6-9140-A0976678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38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D082-E9EA-4C46-9E4F-E3C07ED20A16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173F-6306-42E6-9140-A0976678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4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D082-E9EA-4C46-9E4F-E3C07ED20A16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173F-6306-42E6-9140-A0976678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9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D082-E9EA-4C46-9E4F-E3C07ED20A16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173F-6306-42E6-9140-A0976678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3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D082-E9EA-4C46-9E4F-E3C07ED20A16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173F-6306-42E6-9140-A0976678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6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D082-E9EA-4C46-9E4F-E3C07ED20A16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173F-6306-42E6-9140-A0976678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2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D082-E9EA-4C46-9E4F-E3C07ED20A16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173F-6306-42E6-9140-A0976678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7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D082-E9EA-4C46-9E4F-E3C07ED20A16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173F-6306-42E6-9140-A0976678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3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D082-E9EA-4C46-9E4F-E3C07ED20A16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173F-6306-42E6-9140-A0976678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4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D082-E9EA-4C46-9E4F-E3C07ED20A16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173F-6306-42E6-9140-A0976678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6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D082-E9EA-4C46-9E4F-E3C07ED20A16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173F-6306-42E6-9140-A0976678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8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B2D082-E9EA-4C46-9E4F-E3C07ED20A16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13173F-6306-42E6-9140-A0976678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60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57C2-EB45-4F39-A459-BEC2F9560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Blood Bowl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D00C7-A024-47A0-A1E8-A58AF97A4C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Caleb Barnhart</a:t>
            </a:r>
          </a:p>
        </p:txBody>
      </p:sp>
    </p:spTree>
    <p:extLst>
      <p:ext uri="{BB962C8B-B14F-4D97-AF65-F5344CB8AC3E}">
        <p14:creationId xmlns:p14="http://schemas.microsoft.com/office/powerpoint/2010/main" val="346385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02CD-1AE8-44B8-A287-9D37926F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75B1-0EA8-4E8F-9526-755DFAC27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Companion App for the Blood Bowl tabletop game</a:t>
            </a:r>
          </a:p>
          <a:p>
            <a:r>
              <a:rPr lang="en-US" dirty="0">
                <a:solidFill>
                  <a:srgbClr val="C00000"/>
                </a:solidFill>
              </a:rPr>
              <a:t>Calculates Block dice and Skill rolls</a:t>
            </a:r>
          </a:p>
          <a:p>
            <a:r>
              <a:rPr lang="en-US" dirty="0">
                <a:solidFill>
                  <a:srgbClr val="C00000"/>
                </a:solidFill>
              </a:rPr>
              <a:t>Intended for newer players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B395C-44E6-47F4-A3F2-ABA498767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617" y="2689720"/>
            <a:ext cx="6315588" cy="355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5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CF37-8F54-4000-BB09-D2EBB655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BCE8F-7B9C-48FD-93D2-87340969A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758" y="2776491"/>
            <a:ext cx="5260488" cy="1305017"/>
          </a:xfrm>
        </p:spPr>
        <p:txBody>
          <a:bodyPr/>
          <a:lstStyle/>
          <a:p>
            <a:pPr marL="3690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Wanted to emphasize simplicity</a:t>
            </a:r>
          </a:p>
          <a:p>
            <a:pPr marL="3690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Clear, concise, easy to use</a:t>
            </a:r>
          </a:p>
          <a:p>
            <a:pPr marL="3690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Arranged by importance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6F1BD-A043-4225-9545-9FCD4F1C3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20" y="1493048"/>
            <a:ext cx="2549436" cy="4532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6673A9-09AB-4609-9C47-AFC91E79C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432" y="1493048"/>
            <a:ext cx="2549248" cy="453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4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2117-8626-4A0A-A8D2-CD7A2238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CE5A-023A-4967-B091-1DAE792C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Patterns of design and why they work</a:t>
            </a:r>
          </a:p>
          <a:p>
            <a:r>
              <a:rPr lang="en-US" dirty="0" err="1">
                <a:solidFill>
                  <a:srgbClr val="C00000"/>
                </a:solidFill>
              </a:rPr>
              <a:t>AxureRP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Usefulness of prototyping</a:t>
            </a:r>
          </a:p>
          <a:p>
            <a:r>
              <a:rPr lang="en-US" dirty="0">
                <a:solidFill>
                  <a:srgbClr val="C00000"/>
                </a:solidFill>
              </a:rPr>
              <a:t>Android Studio/XML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F0FA5-9401-49B2-8F09-334D69209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596" y="2320655"/>
            <a:ext cx="6375961" cy="347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5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4188-7AA6-433A-BB88-D8A00844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What Would I Do Differently?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1C091-91D0-4D76-960E-E5E8CE888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557" y="1732449"/>
            <a:ext cx="5715000" cy="405875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 more ambitious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Die roller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Include more aspects of the game</a:t>
            </a:r>
          </a:p>
          <a:p>
            <a:r>
              <a:rPr lang="en-US" dirty="0">
                <a:solidFill>
                  <a:srgbClr val="C00000"/>
                </a:solidFill>
              </a:rPr>
              <a:t>Add different themes (i.e. colorblind mode)</a:t>
            </a:r>
          </a:p>
          <a:p>
            <a:r>
              <a:rPr lang="en-US" dirty="0">
                <a:solidFill>
                  <a:srgbClr val="C00000"/>
                </a:solidFill>
              </a:rPr>
              <a:t>Market research and user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70112-D7F7-429E-B8EB-23370C344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2228295"/>
            <a:ext cx="3863957" cy="356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9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C04DB5-1003-4D9F-AF44-91558F828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D7D462E-2B40-4234-9534-F79217F86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27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140</TotalTime>
  <Words>176</Words>
  <Application>Microsoft Office PowerPoint</Application>
  <PresentationFormat>Widescreen</PresentationFormat>
  <Paragraphs>26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Calisto MT</vt:lpstr>
      <vt:lpstr>Wingdings 2</vt:lpstr>
      <vt:lpstr>Slate</vt:lpstr>
      <vt:lpstr>Blood Bowl Calculator</vt:lpstr>
      <vt:lpstr>What Is It?</vt:lpstr>
      <vt:lpstr>The Design</vt:lpstr>
      <vt:lpstr>What I Learned</vt:lpstr>
      <vt:lpstr>What Would I Do Differently?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Bowl Calculator</dc:title>
  <dc:creator>caleb barnhart</dc:creator>
  <cp:lastModifiedBy>caleb barnhart</cp:lastModifiedBy>
  <cp:revision>9</cp:revision>
  <dcterms:created xsi:type="dcterms:W3CDTF">2019-04-16T13:24:26Z</dcterms:created>
  <dcterms:modified xsi:type="dcterms:W3CDTF">2019-04-16T15:44:40Z</dcterms:modified>
</cp:coreProperties>
</file>