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62" r:id="rId6"/>
    <p:sldId id="258" r:id="rId7"/>
    <p:sldId id="259" r:id="rId8"/>
    <p:sldId id="261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15" y="1701800"/>
            <a:ext cx="11104880" cy="1082675"/>
          </a:xfrm>
        </p:spPr>
        <p:txBody>
          <a:bodyPr/>
          <a:lstStyle/>
          <a:p>
            <a:r>
              <a:rPr lang="en-US" sz="4000" b="1" dirty="0"/>
              <a:t> Task: Prediction of Graduate Admissions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RMSLE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025650"/>
            <a:ext cx="4702175" cy="2838450"/>
          </a:xfrm>
          <a:prstGeom prst="rect">
            <a:avLst/>
          </a:prstGeom>
        </p:spPr>
      </p:pic>
      <p:pic>
        <p:nvPicPr>
          <p:cNvPr id="6" name="Content Placeholder 5" descr="RMSL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1230" y="971550"/>
            <a:ext cx="5733415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of Model: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 descr="Final Scor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467485"/>
            <a:ext cx="10148570" cy="4726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" y="2886075"/>
            <a:ext cx="10972800" cy="582613"/>
          </a:xfrm>
        </p:spPr>
        <p:txBody>
          <a:bodyPr/>
          <a:p>
            <a:r>
              <a:rPr lang="en-US"/>
              <a:t>                         </a:t>
            </a:r>
            <a:r>
              <a:rPr lang="en-US">
                <a:solidFill>
                  <a:srgbClr val="FF0000"/>
                </a:solidFill>
              </a:rPr>
              <a:t>Thank You sir ..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7287895" y="2703195"/>
            <a:ext cx="1057910" cy="1027430"/>
          </a:xfrm>
          <a:prstGeom prst="smileyFac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92055" y="6250940"/>
            <a:ext cx="185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olidFill>
                  <a:srgbClr val="FF0000"/>
                </a:solidFill>
                <a:sym typeface="+mn-ea"/>
              </a:rPr>
              <a:t>Kranthi kumar 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broadly divide the machine learning lif cycle in 6-stages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cyc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200" y="1134110"/>
            <a:ext cx="8020685" cy="458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and data discription: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This dataset was built with the purpose of helping students in shortlisting universities with their profiles. The predicted output gives them a fair idea about their chances for a particular university. 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The parameters included are :</a:t>
            </a:r>
            <a:endParaRPr lang="en-US" sz="2400"/>
          </a:p>
          <a:p>
            <a:r>
              <a:rPr lang="en-US" sz="2400"/>
              <a:t>    GRE Scores ( out of 340 )</a:t>
            </a:r>
            <a:endParaRPr lang="en-US" sz="2400"/>
          </a:p>
          <a:p>
            <a:r>
              <a:rPr lang="en-US" sz="2400"/>
              <a:t>    TOEFL Scores ( out of 120 )</a:t>
            </a:r>
            <a:endParaRPr lang="en-US" sz="2400"/>
          </a:p>
          <a:p>
            <a:r>
              <a:rPr lang="en-US" sz="2400"/>
              <a:t>    University Rating ( out of 5 )</a:t>
            </a:r>
            <a:endParaRPr lang="en-US" sz="2400"/>
          </a:p>
          <a:p>
            <a:r>
              <a:rPr lang="en-US" sz="2400"/>
              <a:t>    Statement of Purpose and Letter of Recommendation Strength ( out of 5 )</a:t>
            </a:r>
            <a:endParaRPr lang="en-US" sz="2400"/>
          </a:p>
          <a:p>
            <a:r>
              <a:rPr lang="en-US" sz="2400"/>
              <a:t>    Undergraduate GPA ( out of 10 )</a:t>
            </a:r>
            <a:endParaRPr lang="en-US" sz="2400"/>
          </a:p>
          <a:p>
            <a:r>
              <a:rPr lang="en-US" sz="2400"/>
              <a:t>    Research Experience ( either 0 or 1 )</a:t>
            </a:r>
            <a:endParaRPr lang="en-US" sz="2400"/>
          </a:p>
          <a:p>
            <a:r>
              <a:rPr lang="en-US" sz="2400"/>
              <a:t>    Chance of Admit ( ranging from 0 to 1 )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Exploration/transformation flow:</a:t>
            </a:r>
            <a:endParaRPr lang="en-US"/>
          </a:p>
        </p:txBody>
      </p:sp>
      <p:pic>
        <p:nvPicPr>
          <p:cNvPr id="4" name="Content Placeholder 3" descr="Data Explor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9110" y="1479550"/>
            <a:ext cx="1119378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@ dataset has 500 students information describe in 7-parameters</a:t>
            </a:r>
            <a:endParaRPr lang="en-US" sz="2000"/>
          </a:p>
        </p:txBody>
      </p:sp>
      <p:pic>
        <p:nvPicPr>
          <p:cNvPr id="4" name="Content Placeholder 3" descr="hea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240790"/>
            <a:ext cx="5384800" cy="482028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09600" y="535686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sz="2000"/>
          </a:p>
        </p:txBody>
      </p:sp>
      <p:pic>
        <p:nvPicPr>
          <p:cNvPr id="7" name="Content Placeholder 6" descr="ALgorithm selec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835" y="1240790"/>
            <a:ext cx="5222875" cy="4819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escrib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09650"/>
            <a:ext cx="10259695" cy="5460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No missing values so our work became so easier, just removing the outliers </a:t>
            </a:r>
            <a:endParaRPr lang="en-US" sz="2000"/>
          </a:p>
        </p:txBody>
      </p:sp>
      <p:pic>
        <p:nvPicPr>
          <p:cNvPr id="4" name="Content Placeholder 3" descr="Ouliter  Box_plo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165" y="2183765"/>
            <a:ext cx="4162425" cy="30289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680585" y="3437890"/>
            <a:ext cx="988695" cy="52133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5" name="Content Placeholder 4" descr="chance of admit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4100" y="3959225"/>
            <a:ext cx="3519805" cy="2490470"/>
          </a:xfrm>
          <a:prstGeom prst="rect">
            <a:avLst/>
          </a:prstGeom>
        </p:spPr>
      </p:pic>
      <p:sp>
        <p:nvSpPr>
          <p:cNvPr id="6" name="Curved Right Arrow 5"/>
          <p:cNvSpPr/>
          <p:nvPr/>
        </p:nvSpPr>
        <p:spPr>
          <a:xfrm rot="10560000">
            <a:off x="10474325" y="2780030"/>
            <a:ext cx="1388745" cy="2034540"/>
          </a:xfrm>
          <a:prstGeom prst="curved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7" name="Picture 6" descr="Chance of admi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10" y="885825"/>
            <a:ext cx="4314190" cy="2319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Building the Model- Linear Regression</a:t>
            </a:r>
            <a:endParaRPr lang="en-US"/>
          </a:p>
        </p:txBody>
      </p:sp>
      <p:pic>
        <p:nvPicPr>
          <p:cNvPr id="5" name="Content Placeholder 4" descr="QQ-plo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59525" y="1174750"/>
            <a:ext cx="4796790" cy="4572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  <a:p>
            <a:r>
              <a:rPr lang="en-US"/>
              <a:t>'</a:t>
            </a:r>
            <a:endParaRPr lang="en-US"/>
          </a:p>
        </p:txBody>
      </p:sp>
      <p:pic>
        <p:nvPicPr>
          <p:cNvPr id="6" name="Picture 5" descr="Resedua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986155"/>
            <a:ext cx="5005070" cy="5141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Evalution: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 descr="MAE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7395" y="2589530"/>
            <a:ext cx="4352925" cy="2200275"/>
          </a:xfrm>
          <a:prstGeom prst="rect">
            <a:avLst/>
          </a:prstGeom>
        </p:spPr>
      </p:pic>
      <p:pic>
        <p:nvPicPr>
          <p:cNvPr id="6" name="Content Placeholder 5" descr="MA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145" y="1048385"/>
            <a:ext cx="5732780" cy="528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Presentation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 Prediction of Graduate Admissions</vt:lpstr>
      <vt:lpstr>we can broadly divide the machine learning lif cycle in 6-stages</vt:lpstr>
      <vt:lpstr>Problem and data discription:</vt:lpstr>
      <vt:lpstr>Data Exploration/transformation flow:</vt:lpstr>
      <vt:lpstr>@ dataset has 500 students information describe in 7-parameters</vt:lpstr>
      <vt:lpstr>PowerPoint 演示文稿</vt:lpstr>
      <vt:lpstr>No missing values so our work became so easier, just removing the outliers </vt:lpstr>
      <vt:lpstr>Building the Model- Linear Regression</vt:lpstr>
      <vt:lpstr>Evalution:</vt:lpstr>
      <vt:lpstr>PowerPoint 演示文稿</vt:lpstr>
      <vt:lpstr>Accuracy of Model:</vt:lpstr>
      <vt:lpstr>                         Thank You sir 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Prediction of Graduate Admissions</dc:title>
  <dc:creator/>
  <cp:lastModifiedBy>Kranthi</cp:lastModifiedBy>
  <cp:revision>2</cp:revision>
  <dcterms:created xsi:type="dcterms:W3CDTF">2020-08-07T10:08:00Z</dcterms:created>
  <dcterms:modified xsi:type="dcterms:W3CDTF">2020-08-08T14:21:06Z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