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2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50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463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93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156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354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43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7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3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66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32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47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22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29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53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63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64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10482581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Bukka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Kranthi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https://github.com/KranthiBukka/DatascienceCapstone.git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https://github.com/Anusunny1211/data-science-capstone-project/blob/main/capstone%20project/week%201/data%20wrangling.ipynb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30887"/>
            <a:ext cx="653415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</a:t>
            </a:r>
            <a:r>
              <a:rPr lang="en-IN" spc="-670" dirty="0"/>
              <a:t>  </a:t>
            </a:r>
            <a:r>
              <a:rPr spc="-670" dirty="0"/>
              <a:t>D</a:t>
            </a:r>
            <a:r>
              <a:rPr lang="en-IN" spc="-670" dirty="0"/>
              <a:t> </a:t>
            </a:r>
            <a:r>
              <a:rPr spc="-670" dirty="0"/>
              <a:t>A </a:t>
            </a:r>
            <a:r>
              <a:rPr lang="en-IN" spc="-670" dirty="0"/>
              <a:t>   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https://github.com/Anusunny1211/data-science-capstone-project/blob/main/capstone%20project/week%201/data%20wrangling.ipynb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30887"/>
            <a:ext cx="324548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</a:t>
            </a:r>
            <a:r>
              <a:rPr lang="en-IN" spc="-670" dirty="0"/>
              <a:t>  </a:t>
            </a:r>
            <a:r>
              <a:rPr spc="-670" dirty="0"/>
              <a:t>D</a:t>
            </a:r>
            <a:r>
              <a:rPr lang="en-IN" spc="-670" dirty="0"/>
              <a:t> </a:t>
            </a:r>
            <a:r>
              <a:rPr spc="-670" dirty="0"/>
              <a:t>A </a:t>
            </a:r>
            <a:r>
              <a:rPr lang="en-IN" spc="-670" dirty="0"/>
              <a:t>   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</a:t>
            </a:r>
            <a:r>
              <a:rPr lang="en-IN" spc="-770" dirty="0"/>
              <a:t>    </a:t>
            </a:r>
            <a:r>
              <a:rPr spc="-770" dirty="0"/>
              <a:t>Q</a:t>
            </a:r>
            <a:r>
              <a:rPr lang="en-IN" spc="-770" dirty="0"/>
              <a:t>   </a:t>
            </a:r>
            <a:r>
              <a:rPr spc="-770" dirty="0"/>
              <a:t>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https://github.com/Anusunny1211/data-science-capstone-project/blob/main/capstone%20project/week%202/EDA%20with%20SQL.ipynb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https://github.com/Anusunny1211/data-science-capstone-project/blob/main/capstone%20project/week%203/Interactive%20Visual%20Analytics%20with%20Folium.ipynb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30887"/>
            <a:ext cx="832929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</a:t>
            </a:r>
            <a:r>
              <a:rPr lang="en-IN" spc="-415" dirty="0"/>
              <a:t> </a:t>
            </a:r>
            <a:r>
              <a:rPr spc="-415" dirty="0"/>
              <a:t>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https://github.com/Anusunny1211/data-science-capstone-project/blob/main/capstone%20project/week%203/spacex_dash_app.py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https://github.com/Anusunny1211/data-science-capstone-project/blob/main/capstone%20project/week%204/Machine%20Learning%20Prediction.ipynb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302326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IN" sz="2200" spc="-30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</a:t>
            </a:r>
            <a:r>
              <a:rPr lang="en-IN" sz="3600" spc="-425" dirty="0">
                <a:solidFill>
                  <a:srgbClr val="BB562C"/>
                </a:solidFill>
              </a:rPr>
              <a:t> </a:t>
            </a:r>
            <a:r>
              <a:rPr sz="3600" spc="-425" dirty="0">
                <a:solidFill>
                  <a:srgbClr val="BB562C"/>
                </a:solidFill>
              </a:rPr>
              <a:t>u</a:t>
            </a:r>
            <a:r>
              <a:rPr lang="en-IN" sz="3600" spc="-425" dirty="0">
                <a:solidFill>
                  <a:srgbClr val="BB562C"/>
                </a:solidFill>
              </a:rPr>
              <a:t> </a:t>
            </a:r>
            <a:r>
              <a:rPr sz="3600" spc="-425" dirty="0">
                <a:solidFill>
                  <a:srgbClr val="BB562C"/>
                </a:solidFill>
              </a:rPr>
              <a:t>c</a:t>
            </a:r>
            <a:r>
              <a:rPr lang="en-IN" sz="3600" spc="-425" dirty="0">
                <a:solidFill>
                  <a:srgbClr val="BB562C"/>
                </a:solidFill>
              </a:rPr>
              <a:t> </a:t>
            </a:r>
            <a:r>
              <a:rPr sz="3600" spc="-425" dirty="0">
                <a:solidFill>
                  <a:srgbClr val="BB562C"/>
                </a:solidFill>
              </a:rPr>
              <a:t>c</a:t>
            </a:r>
            <a:r>
              <a:rPr lang="en-IN" sz="3600" spc="-425" dirty="0">
                <a:solidFill>
                  <a:srgbClr val="BB562C"/>
                </a:solidFill>
              </a:rPr>
              <a:t> </a:t>
            </a:r>
            <a:r>
              <a:rPr sz="3600" spc="-425" dirty="0">
                <a:solidFill>
                  <a:srgbClr val="BB562C"/>
                </a:solidFill>
              </a:rPr>
              <a:t>e</a:t>
            </a:r>
            <a:r>
              <a:rPr lang="en-IN" sz="3600" spc="-425" dirty="0">
                <a:solidFill>
                  <a:srgbClr val="BB562C"/>
                </a:solidFill>
              </a:rPr>
              <a:t> </a:t>
            </a:r>
            <a:r>
              <a:rPr sz="3600" spc="-425" dirty="0">
                <a:solidFill>
                  <a:srgbClr val="BB562C"/>
                </a:solidFill>
              </a:rPr>
              <a:t>s</a:t>
            </a:r>
            <a:r>
              <a:rPr lang="en-IN" sz="3600" spc="-425" dirty="0">
                <a:solidFill>
                  <a:srgbClr val="BB562C"/>
                </a:solidFill>
              </a:rPr>
              <a:t> </a:t>
            </a:r>
            <a:r>
              <a:rPr sz="3600" spc="-425" dirty="0">
                <a:solidFill>
                  <a:srgbClr val="BB562C"/>
                </a:solidFill>
              </a:rPr>
              <a:t>s</a:t>
            </a:r>
            <a:r>
              <a:rPr lang="en-IN" sz="3600" spc="-425" dirty="0">
                <a:solidFill>
                  <a:srgbClr val="BB562C"/>
                </a:solidFill>
              </a:rPr>
              <a:t> </a:t>
            </a:r>
            <a:r>
              <a:rPr sz="3600" spc="-425" dirty="0">
                <a:solidFill>
                  <a:srgbClr val="BB562C"/>
                </a:solidFill>
              </a:rPr>
              <a:t>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712978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</a:t>
            </a:r>
            <a:r>
              <a:rPr lang="en-IN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D</a:t>
            </a:r>
            <a:r>
              <a:rPr lang="en-IN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A </a:t>
            </a:r>
            <a:r>
              <a:rPr lang="en-IN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</a:t>
            </a:r>
            <a:r>
              <a:rPr lang="en-IN" sz="8000" spc="-12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Q</a:t>
            </a:r>
            <a:r>
              <a:rPr lang="en-IN" sz="8000" spc="-12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30887"/>
            <a:ext cx="51816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</a:t>
            </a:r>
            <a:r>
              <a:rPr lang="en-IN" spc="-400" dirty="0"/>
              <a:t> </a:t>
            </a:r>
            <a:r>
              <a:rPr spc="-400" dirty="0"/>
              <a:t>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lang="en-IN" spc="-700" dirty="0"/>
              <a:t> </a:t>
            </a:r>
            <a:r>
              <a:rPr spc="-459" dirty="0"/>
              <a:t>Nam</a:t>
            </a:r>
            <a:r>
              <a:rPr lang="en-IN" spc="-459" dirty="0"/>
              <a:t> </a:t>
            </a:r>
            <a:r>
              <a:rPr spc="-459" dirty="0"/>
              <a:t>e</a:t>
            </a:r>
            <a:r>
              <a:rPr lang="en-IN" spc="-459" dirty="0"/>
              <a:t> </a:t>
            </a:r>
            <a:r>
              <a:rPr spc="-459"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30887"/>
            <a:ext cx="7138034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</a:t>
            </a:r>
            <a:r>
              <a:rPr lang="en-IN" spc="-690" dirty="0"/>
              <a:t> </a:t>
            </a:r>
            <a:r>
              <a:rPr spc="-690" dirty="0"/>
              <a:t>AS</a:t>
            </a:r>
            <a:r>
              <a:rPr lang="en-IN" spc="-690" dirty="0"/>
              <a:t> </a:t>
            </a:r>
            <a:r>
              <a:rPr spc="-690" dirty="0"/>
              <a:t>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30887"/>
            <a:ext cx="7722234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</a:t>
            </a:r>
            <a:r>
              <a:rPr lang="en-IN" spc="-520" dirty="0"/>
              <a:t> </a:t>
            </a:r>
            <a:r>
              <a:rPr spc="-520" dirty="0"/>
              <a:t>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9715" y="2062709"/>
            <a:ext cx="10164445" cy="4413771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142875">
              <a:lnSpc>
                <a:spcPct val="90000"/>
              </a:lnSpc>
              <a:spcBef>
                <a:spcPts val="359"/>
              </a:spcBef>
              <a:tabLst>
                <a:tab pos="240665" algn="l"/>
                <a:tab pos="241300" algn="l"/>
              </a:tabLst>
            </a:pPr>
            <a:endParaRPr lang="en-IN" sz="2200" spc="-20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IN" sz="2200" spc="-20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endParaRPr lang="en-IN" sz="2200" spc="-5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278" y="381000"/>
            <a:ext cx="9720072" cy="1499616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11057466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</a:t>
            </a:r>
            <a:r>
              <a:rPr lang="en-IN" u="heavy" spc="-50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e</a:t>
            </a:r>
            <a:r>
              <a:rPr lang="en-IN" u="heavy" spc="-50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y </a:t>
            </a:r>
            <a:r>
              <a:rPr lang="en-IN" u="heavy" spc="-50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128" y="321959"/>
            <a:ext cx="9720072" cy="2026131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024128" y="2286000"/>
            <a:ext cx="9720073" cy="1347359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en-IN" spc="-385" dirty="0"/>
              <a:t>P  r  e  d  I c  t   I  v   e      A  n  a  l  y  s  I  s  </a:t>
            </a:r>
            <a:r>
              <a:rPr lang="en-IN" spc="-570" dirty="0"/>
              <a:t> </a:t>
            </a:r>
            <a:r>
              <a:rPr spc="-570" dirty="0"/>
              <a:t>  </a:t>
            </a:r>
            <a:r>
              <a:rPr lang="en-IN" spc="-570" dirty="0"/>
              <a:t>             </a:t>
            </a:r>
            <a:r>
              <a:rPr spc="-425" dirty="0"/>
              <a:t>(</a:t>
            </a:r>
            <a:r>
              <a:rPr lang="en-IN" spc="-425" dirty="0"/>
              <a:t>   C  l  a  s  </a:t>
            </a:r>
            <a:r>
              <a:rPr lang="en-IN" spc="-425" dirty="0" err="1"/>
              <a:t>s</a:t>
            </a:r>
            <a:r>
              <a:rPr lang="en-IN" spc="-425" dirty="0"/>
              <a:t>  I  f  I  c  a  t  I  o  n  </a:t>
            </a:r>
            <a:r>
              <a:rPr spc="-425" dirty="0"/>
              <a:t>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493423"/>
            <a:ext cx="324485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</a:t>
            </a:r>
            <a:r>
              <a:rPr lang="en-IN" spc="-670" dirty="0"/>
              <a:t> </a:t>
            </a:r>
            <a:r>
              <a:rPr spc="-670" dirty="0"/>
              <a:t>O</a:t>
            </a:r>
            <a:r>
              <a:rPr lang="en-IN" spc="-670" dirty="0"/>
              <a:t> </a:t>
            </a:r>
            <a:r>
              <a:rPr spc="-670" dirty="0"/>
              <a:t>N</a:t>
            </a:r>
            <a:r>
              <a:rPr lang="en-IN" spc="-670" dirty="0"/>
              <a:t> </a:t>
            </a:r>
            <a:r>
              <a:rPr spc="-670" dirty="0"/>
              <a:t>C</a:t>
            </a:r>
            <a:r>
              <a:rPr lang="en-IN" spc="-670" dirty="0"/>
              <a:t>  </a:t>
            </a:r>
            <a:r>
              <a:rPr spc="-670" dirty="0"/>
              <a:t>L</a:t>
            </a:r>
            <a:r>
              <a:rPr lang="en-IN" spc="-670" dirty="0"/>
              <a:t> </a:t>
            </a:r>
            <a:r>
              <a:rPr spc="-670" dirty="0"/>
              <a:t>U</a:t>
            </a:r>
            <a:r>
              <a:rPr lang="en-IN" spc="-670" dirty="0"/>
              <a:t> </a:t>
            </a:r>
            <a:r>
              <a:rPr spc="-670" dirty="0"/>
              <a:t>S</a:t>
            </a:r>
            <a:r>
              <a:rPr lang="en-IN" spc="-670" dirty="0"/>
              <a:t> </a:t>
            </a:r>
            <a:r>
              <a:rPr spc="-670" dirty="0"/>
              <a:t>I</a:t>
            </a:r>
            <a:r>
              <a:rPr lang="en-IN" spc="-670" dirty="0"/>
              <a:t> </a:t>
            </a:r>
            <a:r>
              <a:rPr spc="-670" dirty="0"/>
              <a:t>O</a:t>
            </a:r>
            <a:r>
              <a:rPr lang="en-IN" spc="-670" dirty="0"/>
              <a:t> </a:t>
            </a:r>
            <a:r>
              <a:rPr spc="-670" dirty="0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96839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endParaRPr lang="en-IN" sz="2200" spc="-35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endParaRPr lang="en-IN" sz="2200" spc="-35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lang="en-IN" sz="1800" spc="-5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IN" sz="36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IN" sz="36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IN" sz="36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IN" sz="36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IN" sz="36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https://github.com/Anusunny1211/data-science-capstone-project/blob/main/capstone%20project/week%201/data%20collection.ipynb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https://github.com/Anusunny1211/data-science-capstone-project/blob/main/capstone%20project/week%201/webscraping.ipynb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2856</Words>
  <Application>Microsoft Office PowerPoint</Application>
  <PresentationFormat>Widescreen</PresentationFormat>
  <Paragraphs>282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Carlito</vt:lpstr>
      <vt:lpstr>Trebuchet MS</vt:lpstr>
      <vt:lpstr>Wingdings 3</vt:lpstr>
      <vt:lpstr>Facet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  D A     with Data Visualization</vt:lpstr>
      <vt:lpstr>E  D A     with S    Q   L</vt:lpstr>
      <vt:lpstr>Build an interactive map with Folium</vt:lpstr>
      <vt:lpstr>Build a 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 u c c e s s  rate vs. Orbit type</vt:lpstr>
      <vt:lpstr>Flight Number vs. Orbit type</vt:lpstr>
      <vt:lpstr>Payload vs. Orbit type</vt:lpstr>
      <vt:lpstr>Launch Success Yearly Trend</vt:lpstr>
      <vt:lpstr>PowerPoint Presentation</vt:lpstr>
      <vt:lpstr>All Launch  Site  Nam e s</vt:lpstr>
      <vt:lpstr>Launch Site Names Beginning with `CCA`</vt:lpstr>
      <vt:lpstr>Total Payload Mass from N AS A</vt:lpstr>
      <vt:lpstr>Average Payload Mass by F 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 e y 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 O N C  L U S I O 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CSE A 52</cp:lastModifiedBy>
  <cp:revision>3</cp:revision>
  <dcterms:created xsi:type="dcterms:W3CDTF">2021-08-26T16:53:12Z</dcterms:created>
  <dcterms:modified xsi:type="dcterms:W3CDTF">2024-06-20T09:09:01Z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