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58" r:id="rId6"/>
    <p:sldId id="261" r:id="rId7"/>
    <p:sldId id="262" r:id="rId8"/>
    <p:sldId id="263" r:id="rId9"/>
    <p:sldId id="26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1"/>
  </p:normalViewPr>
  <p:slideViewPr>
    <p:cSldViewPr snapToGrid="0" snapToObjects="1">
      <p:cViewPr varScale="1">
        <p:scale>
          <a:sx n="87" d="100"/>
          <a:sy n="87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dvance_mad.comxa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 mad inclass_01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2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9340"/>
          </a:xfrm>
        </p:spPr>
        <p:txBody>
          <a:bodyPr/>
          <a:lstStyle/>
          <a:p>
            <a:r>
              <a:rPr lang="en-US" dirty="0" smtClean="0"/>
              <a:t>Client application: SIGNUP images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99" y="1474838"/>
            <a:ext cx="2687893" cy="4728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36" y="1474838"/>
            <a:ext cx="2846439" cy="47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8334"/>
          </a:xfrm>
        </p:spPr>
        <p:txBody>
          <a:bodyPr/>
          <a:lstStyle/>
          <a:p>
            <a:r>
              <a:rPr lang="en-US" smtClean="0"/>
              <a:t>CLIENT APPLICATION: LOGIN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785" y="1726185"/>
            <a:ext cx="2607137" cy="4232163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53" y="1726185"/>
            <a:ext cx="2545656" cy="42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8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5314"/>
          </a:xfrm>
        </p:spPr>
        <p:txBody>
          <a:bodyPr/>
          <a:lstStyle/>
          <a:p>
            <a:r>
              <a:rPr lang="en-US" dirty="0" smtClean="0"/>
              <a:t>CLIENT IMAGES: AUTHENTICATION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97" y="1728378"/>
            <a:ext cx="2176974" cy="4067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632" y="1728378"/>
            <a:ext cx="2331085" cy="406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6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7830"/>
          </a:xfrm>
        </p:spPr>
        <p:txBody>
          <a:bodyPr/>
          <a:lstStyle/>
          <a:p>
            <a:r>
              <a:rPr lang="en-US" dirty="0" smtClean="0"/>
              <a:t>TEAM MEMBERS: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35626"/>
            <a:ext cx="9905999" cy="33183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SERVER PAGES: </a:t>
            </a:r>
            <a:r>
              <a:rPr lang="en-US" dirty="0"/>
              <a:t>INDRA KIRAN REDDY </a:t>
            </a:r>
            <a:endParaRPr lang="en-US" dirty="0" smtClean="0"/>
          </a:p>
          <a:p>
            <a:r>
              <a:rPr lang="en-US" dirty="0" smtClean="0"/>
              <a:t>DATABASE: SUMEESH N</a:t>
            </a:r>
          </a:p>
          <a:p>
            <a:r>
              <a:rPr lang="en-US" dirty="0" smtClean="0"/>
              <a:t>DOCUMENTATION: PAWAN ARABALLI</a:t>
            </a:r>
          </a:p>
          <a:p>
            <a:r>
              <a:rPr lang="en-US" dirty="0" smtClean="0"/>
              <a:t>CLIENT APPLICATION: KRANTHI K CHINNAKOTLA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9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73584"/>
          </a:xfrm>
        </p:spPr>
        <p:txBody>
          <a:bodyPr/>
          <a:lstStyle/>
          <a:p>
            <a:r>
              <a:rPr lang="en-US" dirty="0" smtClean="0"/>
              <a:t>Create APIs for User Authentication and handle the error during the login.</a:t>
            </a:r>
          </a:p>
          <a:p>
            <a:r>
              <a:rPr lang="en-US" dirty="0" smtClean="0"/>
              <a:t>Authenticate user through a protected API to login to the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0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 Swift, </a:t>
            </a:r>
            <a:r>
              <a:rPr lang="en-US" dirty="0" err="1" smtClean="0"/>
              <a:t>Xcode</a:t>
            </a:r>
            <a:r>
              <a:rPr lang="en-US" dirty="0" smtClean="0"/>
              <a:t> and iOS 9</a:t>
            </a:r>
          </a:p>
          <a:p>
            <a:r>
              <a:rPr lang="en-US" dirty="0" smtClean="0"/>
              <a:t>Server: PHP,HTML</a:t>
            </a:r>
          </a:p>
          <a:p>
            <a:r>
              <a:rPr lang="en-US" dirty="0" smtClean="0"/>
              <a:t>DATABASE: Amazon Web Services EC2 instance.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PAGES: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web-hosting (000Webhost.com) is used to launch our server pages.</a:t>
            </a:r>
          </a:p>
          <a:p>
            <a:r>
              <a:rPr lang="en-US" dirty="0" smtClean="0"/>
              <a:t>The server pages can be found in the website below: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http://www.advance_mad.comxa.com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We are using Sign Up and </a:t>
            </a:r>
            <a:r>
              <a:rPr lang="en-US" dirty="0" err="1" smtClean="0"/>
              <a:t>LogIn</a:t>
            </a:r>
            <a:r>
              <a:rPr lang="en-US" dirty="0" smtClean="0"/>
              <a:t> PHP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5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3301"/>
          </a:xfrm>
        </p:spPr>
        <p:txBody>
          <a:bodyPr/>
          <a:lstStyle/>
          <a:p>
            <a:r>
              <a:rPr lang="en-US" smtClean="0"/>
              <a:t>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97858"/>
            <a:ext cx="9905999" cy="4493343"/>
          </a:xfrm>
        </p:spPr>
        <p:txBody>
          <a:bodyPr/>
          <a:lstStyle/>
          <a:p>
            <a:r>
              <a:rPr lang="en-US" dirty="0" smtClean="0"/>
              <a:t>Take the user credentials from the client iOS application, using GET method.</a:t>
            </a:r>
          </a:p>
          <a:p>
            <a:r>
              <a:rPr lang="en-US" dirty="0" smtClean="0"/>
              <a:t>Establish a connection to the database instance created in Amazon Web Services , handling the errors while establishing the connection.</a:t>
            </a:r>
          </a:p>
          <a:p>
            <a:r>
              <a:rPr lang="en-US" dirty="0" smtClean="0"/>
              <a:t>Insert user credentials in the the Amazon web services database using SQL query.</a:t>
            </a:r>
          </a:p>
          <a:p>
            <a:r>
              <a:rPr lang="en-US" dirty="0" smtClean="0"/>
              <a:t>Create a JSON response and return it back to iOS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3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2076"/>
          </a:xfrm>
        </p:spPr>
        <p:txBody>
          <a:bodyPr/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3613"/>
            <a:ext cx="9905999" cy="4537588"/>
          </a:xfrm>
        </p:spPr>
        <p:txBody>
          <a:bodyPr/>
          <a:lstStyle/>
          <a:p>
            <a:r>
              <a:rPr lang="en-US" dirty="0" smtClean="0"/>
              <a:t>Client sends the login credentials through the GET method to Login PHP.</a:t>
            </a:r>
          </a:p>
          <a:p>
            <a:r>
              <a:rPr lang="en-US" dirty="0" smtClean="0"/>
              <a:t>Verify the credentials entered against the Amazon Web Services and return the user information in JSON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6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1069"/>
          </a:xfrm>
        </p:spPr>
        <p:txBody>
          <a:bodyPr/>
          <a:lstStyle/>
          <a:p>
            <a:r>
              <a:rPr lang="en-US" dirty="0" smtClean="0"/>
              <a:t>BASIC AuthENTICATION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89587"/>
            <a:ext cx="9905999" cy="4734232"/>
          </a:xfrm>
        </p:spPr>
        <p:txBody>
          <a:bodyPr/>
          <a:lstStyle/>
          <a:p>
            <a:r>
              <a:rPr lang="en-US" dirty="0" smtClean="0"/>
              <a:t>Using POST MAN basic authentication, we have created a protected API.</a:t>
            </a:r>
          </a:p>
          <a:p>
            <a:r>
              <a:rPr lang="en-US" dirty="0" smtClean="0"/>
              <a:t>Used the protected API as a security layer to allow access to any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9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8709"/>
            <a:ext cx="11312013" cy="6282813"/>
          </a:xfrm>
        </p:spPr>
      </p:pic>
    </p:spTree>
    <p:extLst>
      <p:ext uri="{BB962C8B-B14F-4D97-AF65-F5344CB8AC3E}">
        <p14:creationId xmlns:p14="http://schemas.microsoft.com/office/powerpoint/2010/main" val="839860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184</TotalTime>
  <Words>254</Words>
  <Application>Microsoft Macintosh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Trebuchet MS</vt:lpstr>
      <vt:lpstr>Tw Cen MT</vt:lpstr>
      <vt:lpstr>Arial</vt:lpstr>
      <vt:lpstr>Circuit</vt:lpstr>
      <vt:lpstr>Advance mad inclass_01</vt:lpstr>
      <vt:lpstr>TEAM MEMBERS:</vt:lpstr>
      <vt:lpstr>INTRODUCTION</vt:lpstr>
      <vt:lpstr>TECHNOLOGY RESOURCES:</vt:lpstr>
      <vt:lpstr>SERVER PAGES: </vt:lpstr>
      <vt:lpstr>Signup</vt:lpstr>
      <vt:lpstr>LOG IN</vt:lpstr>
      <vt:lpstr>BASIC AuthENTICATION - API</vt:lpstr>
      <vt:lpstr>PowerPoint Presentation</vt:lpstr>
      <vt:lpstr>Client application: SIGNUP images</vt:lpstr>
      <vt:lpstr>CLIENT APPLICATION: LOGIN </vt:lpstr>
      <vt:lpstr>CLIENT IMAGES: AUTHENTICATION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mad inclass_01</dc:title>
  <dc:creator>Kranthi Chinnakotla</dc:creator>
  <cp:lastModifiedBy>Kranthi Chinnakotla</cp:lastModifiedBy>
  <cp:revision>6</cp:revision>
  <dcterms:created xsi:type="dcterms:W3CDTF">2016-09-01T18:11:12Z</dcterms:created>
  <dcterms:modified xsi:type="dcterms:W3CDTF">2016-09-01T21:15:16Z</dcterms:modified>
</cp:coreProperties>
</file>