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2" r:id="rId4"/>
    <p:sldId id="263" r:id="rId5"/>
    <p:sldId id="266" r:id="rId6"/>
    <p:sldId id="258" r:id="rId7"/>
    <p:sldId id="257" r:id="rId8"/>
    <p:sldId id="259" r:id="rId9"/>
    <p:sldId id="260" r:id="rId10"/>
    <p:sldId id="268" r:id="rId11"/>
    <p:sldId id="261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7DC0-7638-4E42-9D24-CBDEE7D46DC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70348-B6CD-D34B-808D-AC747D75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41C5-1DF7-9347-BF2F-ADE7E45E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37B9-3148-6F48-9A2B-4E70E5C89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9BB6-67AE-5041-BDCA-B8EC50E4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3D1-6F3E-B34D-8446-A1333DE2FFBF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73A1-4A12-1341-BB32-B97D150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4EE3-9593-9A49-B790-45B5F2A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185-165F-CB40-A408-ED8757BE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8CF4-CD8D-A649-967D-4461F3D6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06F5-BFD2-0042-BCFC-D7BAC98F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5115-541C-094F-ADDE-104C03DCCF56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176-EE33-7A43-9C17-C79465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E43-EF91-814F-93C2-2EC560CB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A1CDC-CE92-9A4F-A0EF-EEE75D20C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BD26-2C57-1845-8236-4AF69494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EE7-BB5F-AB46-A9BC-4F500F5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746D-6870-3D4E-A2F7-CB6C1B7A77B4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D03E-F773-6B44-8583-9FCFE73A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5E64-33AB-8D49-9CBE-2A65E8D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721E-0B0E-2242-B240-9B3A5611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721-21CF-F145-8FD6-38B09E42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CD9C-9A3D-454A-81A3-49CB9BE3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EB8B-82F1-264A-86D9-7D869807651E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14AD-6B66-0244-B03F-135FF11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D3FA-D836-2048-943F-EDF01A8E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43A-F9C1-654C-9077-5315DCC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E56C-90E9-2844-B4A6-384CCBB2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C894-09DF-8741-87F1-085C5AB4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187-2BDB-DF4E-B512-8B6FEE152D3F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21FD-12DE-4D48-9BEC-09951AF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6C69-182E-BA4A-8B8D-4485031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4A10-80E1-A94E-82B0-11EE9E6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D67F-5E35-3447-9E7C-EFC6AF5C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DCDD6-F005-5C43-8761-8487B2F2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7666-22FB-974E-8F59-49CDFB61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730-484E-304C-A4D5-7B40A1681C09}" type="datetime1">
              <a:rPr lang="en-IN" smtClean="0"/>
              <a:t>26-10-2020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4CC03-32F8-104F-BCBC-3F19935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B8C1-A659-8143-9008-BF2A16CF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60F5-EFBE-C045-A4FF-C2F8BD7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570A-FB79-3949-A45B-8A556B60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5042-5620-1F4D-8322-E2DEC11C1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ED384-3422-DD47-B3E2-9AA17FBC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FC08-807B-0441-9EE0-300A6E2B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BCF13-F7AC-5F4D-8355-A5701444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362D-B424-C840-9900-2775ADB4EB60}" type="datetime1">
              <a:rPr lang="en-IN" smtClean="0"/>
              <a:t>26-10-2020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7E6F-1497-5A49-BD48-A15A300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4B5C-DD4F-484F-9CDB-EEAE2B03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3720-EFA9-674C-AEC2-85AFA02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552A-60A8-1148-93F1-CF4C3803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71F8-1C56-5F4E-885B-6607E10A217B}" type="datetime1">
              <a:rPr lang="en-IN" smtClean="0"/>
              <a:t>26-10-2020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71D2-098E-9D4D-B00E-26A2C7A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1A23-83BB-E945-B62B-26110BF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67FAA-3403-034F-A5A5-705C2B9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540-3466-7E4B-AA24-3EBBC9B8F9AD}" type="datetime1">
              <a:rPr lang="en-IN" smtClean="0"/>
              <a:t>26-10-2020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7820C-2B87-E848-8467-17C36B8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8D57-1353-EA4A-B7DB-FF341785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1342-4AC8-E64C-B9AC-9C075F9A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1BB8-277F-8A48-8050-FB53E902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2E54-B1FD-C842-977F-666564C9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B9D6-ABE1-9D4C-85EF-8779343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E80D-CCE2-0A4C-A032-6FC8351A14BB}" type="datetime1">
              <a:rPr lang="en-IN" smtClean="0"/>
              <a:t>26-10-2020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35F6-FCF6-4646-80E9-EA0A60B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1C39-8964-174D-AA67-264E1A8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A19-2949-5A49-9821-23066E94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7CAB-F34C-9F45-ACC5-5CB2B929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CD37-FD32-9D41-B466-177A0FE1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6D857-EDAC-EF4A-A43C-A0AC1C11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4E1B-D4B6-C54F-B94E-7062A78B9F99}" type="datetime1">
              <a:rPr lang="en-IN" smtClean="0"/>
              <a:t>26-10-2020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9D9-47EC-B445-8D3E-0DC65FEF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4514-29A7-A446-8D3D-FBE8BF0C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5428A-38D2-F741-8259-23EBA735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E6A6-801F-2B4E-954A-A63AE6A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82BD-8A99-0247-9A71-C57FF6DA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5987-FA8F-C043-BAEA-EEC147FAF382}" type="datetime1">
              <a:rPr lang="en-IN" smtClean="0"/>
              <a:t>26-10-2020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A011-0C7C-C545-B82A-E7F1DE2B5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039A-BC4E-A741-9C8D-C62C489A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1941815" y="2147300"/>
            <a:ext cx="7952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Containers and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813AF-37AA-8246-B254-A3F247A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40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0F03-8C2E-5F42-A6C9-04314C94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A608E-72D8-1F48-8167-A520B8DACF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8" y="1674688"/>
            <a:ext cx="9883738" cy="4569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CB7A6-32AE-514A-81E2-68C3167471D4}"/>
              </a:ext>
            </a:extLst>
          </p:cNvPr>
          <p:cNvSpPr txBox="1"/>
          <p:nvPr/>
        </p:nvSpPr>
        <p:spPr>
          <a:xfrm>
            <a:off x="297951" y="410965"/>
            <a:ext cx="1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 example taken from a typical deployment</a:t>
            </a:r>
          </a:p>
        </p:txBody>
      </p:sp>
    </p:spTree>
    <p:extLst>
      <p:ext uri="{BB962C8B-B14F-4D97-AF65-F5344CB8AC3E}">
        <p14:creationId xmlns:p14="http://schemas.microsoft.com/office/powerpoint/2010/main" val="428220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00400-CFB2-CC44-9374-61E6F7F27E57}"/>
              </a:ext>
            </a:extLst>
          </p:cNvPr>
          <p:cNvSpPr txBox="1"/>
          <p:nvPr/>
        </p:nvSpPr>
        <p:spPr>
          <a:xfrm>
            <a:off x="297951" y="410965"/>
            <a:ext cx="1154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Few Analogies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7FCBF-A06E-714C-9111-FEE79EA17431}"/>
              </a:ext>
            </a:extLst>
          </p:cNvPr>
          <p:cNvSpPr txBox="1"/>
          <p:nvPr/>
        </p:nvSpPr>
        <p:spPr>
          <a:xfrm>
            <a:off x="791108" y="1715784"/>
            <a:ext cx="10715947" cy="374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Developer’s pull </a:t>
            </a:r>
            <a:r>
              <a:rPr lang="en-US" sz="2800" dirty="0" err="1"/>
              <a:t>npm</a:t>
            </a:r>
            <a:r>
              <a:rPr lang="en-US" sz="2800" dirty="0"/>
              <a:t> packages from </a:t>
            </a:r>
            <a:r>
              <a:rPr lang="en-US" sz="2800" dirty="0" err="1"/>
              <a:t>npm</a:t>
            </a:r>
            <a:r>
              <a:rPr lang="en-US" sz="2800" dirty="0"/>
              <a:t> repositories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Developer’s pull maven dependencies from maven repositories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Similarly, developers can pull images from container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29A4D-B999-D347-8940-9F1CDC3D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174281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AB37DC-4AD1-364E-AA03-A90E056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572DB-F3D7-5247-8D89-9E0D3C7ECC12}"/>
              </a:ext>
            </a:extLst>
          </p:cNvPr>
          <p:cNvSpPr txBox="1"/>
          <p:nvPr/>
        </p:nvSpPr>
        <p:spPr>
          <a:xfrm>
            <a:off x="297951" y="410965"/>
            <a:ext cx="1154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Snapshot View of most of Developer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549A7-DE48-A349-BF72-32FEE3272E57}"/>
              </a:ext>
            </a:extLst>
          </p:cNvPr>
          <p:cNvSpPr txBox="1"/>
          <p:nvPr/>
        </p:nvSpPr>
        <p:spPr>
          <a:xfrm>
            <a:off x="297951" y="1671949"/>
            <a:ext cx="11301573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Docker to build images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dirty="0" err="1"/>
              <a:t>DockerHub</a:t>
            </a:r>
            <a:r>
              <a:rPr lang="en-US" sz="2400" dirty="0"/>
              <a:t> to store images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Kubernetes ( Internally uses </a:t>
            </a:r>
            <a:r>
              <a:rPr lang="en-US" sz="2400" b="1" i="1" dirty="0" err="1">
                <a:solidFill>
                  <a:schemeClr val="accent4">
                    <a:lumMod val="75000"/>
                  </a:schemeClr>
                </a:solidFill>
              </a:rPr>
              <a:t>containerd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/>
              <a:t>as a container runtime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0817-85FD-A245-9508-0B4CE2827ACF}"/>
              </a:ext>
            </a:extLst>
          </p:cNvPr>
          <p:cNvSpPr txBox="1"/>
          <p:nvPr/>
        </p:nvSpPr>
        <p:spPr>
          <a:xfrm>
            <a:off x="482885" y="4921321"/>
            <a:ext cx="1012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is simply a popular choice but as a developer you have other options!!!!</a:t>
            </a:r>
          </a:p>
        </p:txBody>
      </p:sp>
    </p:spTree>
    <p:extLst>
      <p:ext uri="{BB962C8B-B14F-4D97-AF65-F5344CB8AC3E}">
        <p14:creationId xmlns:p14="http://schemas.microsoft.com/office/powerpoint/2010/main" val="217660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8652D-A3E8-5F4F-B944-68AC8206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822CB-1CD0-3E48-A9F0-C82A78B8876F}"/>
              </a:ext>
            </a:extLst>
          </p:cNvPr>
          <p:cNvSpPr txBox="1"/>
          <p:nvPr/>
        </p:nvSpPr>
        <p:spPr>
          <a:xfrm>
            <a:off x="297951" y="410965"/>
            <a:ext cx="1154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 Summarize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FD33D-5309-804F-94D1-FE44C760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9" y="3143893"/>
            <a:ext cx="10955926" cy="10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D2A6-4EC3-534B-93E3-239A027BC29B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Vocabulary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CC896-2CB3-8443-B2A5-163F06163CB8}"/>
              </a:ext>
            </a:extLst>
          </p:cNvPr>
          <p:cNvSpPr txBox="1"/>
          <p:nvPr/>
        </p:nvSpPr>
        <p:spPr>
          <a:xfrm>
            <a:off x="236306" y="1374873"/>
            <a:ext cx="10325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Image - </a:t>
            </a:r>
            <a:r>
              <a:rPr lang="en-IN" sz="2400" dirty="0"/>
              <a:t>A container image is bundle file that includes executable code, system libraries, system tools and other platforms settings a software program( your application ) needs to run.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9E58C-9EA9-C148-AC1A-8F82CBC7BC7B}"/>
              </a:ext>
            </a:extLst>
          </p:cNvPr>
          <p:cNvSpPr txBox="1"/>
          <p:nvPr/>
        </p:nvSpPr>
        <p:spPr>
          <a:xfrm>
            <a:off x="2119901" y="2995742"/>
            <a:ext cx="98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Container</a:t>
            </a:r>
            <a:r>
              <a:rPr lang="en-US" sz="2400" dirty="0"/>
              <a:t> – An instance of an image is a container, </a:t>
            </a:r>
            <a:r>
              <a:rPr lang="en-US" sz="2400" dirty="0" err="1"/>
              <a:t>a.k.a</a:t>
            </a:r>
            <a:r>
              <a:rPr lang="en-US" sz="2400" dirty="0"/>
              <a:t> image =class, container =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83646-741B-E449-B0BF-583D66960708}"/>
              </a:ext>
            </a:extLst>
          </p:cNvPr>
          <p:cNvSpPr txBox="1"/>
          <p:nvPr/>
        </p:nvSpPr>
        <p:spPr>
          <a:xfrm>
            <a:off x="616449" y="4364262"/>
            <a:ext cx="99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4">
                    <a:lumMod val="75000"/>
                  </a:schemeClr>
                </a:solidFill>
              </a:rPr>
              <a:t>Container Runtime  - </a:t>
            </a:r>
            <a:r>
              <a:rPr lang="en-US" sz="2800" dirty="0"/>
              <a:t>The runtime where a container is 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C8487-6C25-494E-B05F-A1B9BAE91BF7}"/>
              </a:ext>
            </a:extLst>
          </p:cNvPr>
          <p:cNvSpPr txBox="1"/>
          <p:nvPr/>
        </p:nvSpPr>
        <p:spPr>
          <a:xfrm>
            <a:off x="3374136" y="5391084"/>
            <a:ext cx="855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Container Registry </a:t>
            </a:r>
            <a:r>
              <a:rPr lang="en-US" sz="2400" dirty="0"/>
              <a:t>– </a:t>
            </a:r>
            <a:r>
              <a:rPr lang="en-US" sz="2800" dirty="0"/>
              <a:t>Storage where images are stored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0E73-3981-1D42-AEC9-4206810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</p:spTree>
    <p:extLst>
      <p:ext uri="{BB962C8B-B14F-4D97-AF65-F5344CB8AC3E}">
        <p14:creationId xmlns:p14="http://schemas.microsoft.com/office/powerpoint/2010/main" val="110787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2CD12-28E5-314B-B4E0-DF5677C2E245}"/>
              </a:ext>
            </a:extLst>
          </p:cNvPr>
          <p:cNvSpPr txBox="1"/>
          <p:nvPr/>
        </p:nvSpPr>
        <p:spPr>
          <a:xfrm>
            <a:off x="121578" y="748300"/>
            <a:ext cx="11548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First we need to understand about </a:t>
            </a:r>
          </a:p>
          <a:p>
            <a:pPr algn="ctr"/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Container Images </a:t>
            </a:r>
            <a:r>
              <a:rPr lang="en-US" sz="4000" dirty="0"/>
              <a:t>and </a:t>
            </a:r>
          </a:p>
          <a:p>
            <a:pPr algn="ctr"/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Container Runtimes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B8A9D-EFB5-694A-8E66-A5088CDCB35F}"/>
              </a:ext>
            </a:extLst>
          </p:cNvPr>
          <p:cNvSpPr txBox="1"/>
          <p:nvPr/>
        </p:nvSpPr>
        <p:spPr>
          <a:xfrm>
            <a:off x="121578" y="3734360"/>
            <a:ext cx="11548151" cy="192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200" dirty="0"/>
              <a:t>Container Images need to adhere to 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OCI Image specification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200" dirty="0"/>
              <a:t>Container Runtimes need to adhere to 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OCI Runtime Specification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7122-71BC-DF40-829E-B6BA79B5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</p:spTree>
    <p:extLst>
      <p:ext uri="{BB962C8B-B14F-4D97-AF65-F5344CB8AC3E}">
        <p14:creationId xmlns:p14="http://schemas.microsoft.com/office/powerpoint/2010/main" val="19431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AE4970-F3D1-7841-A7B2-DF1692C882B0}"/>
              </a:ext>
            </a:extLst>
          </p:cNvPr>
          <p:cNvGrpSpPr/>
          <p:nvPr/>
        </p:nvGrpSpPr>
        <p:grpSpPr>
          <a:xfrm>
            <a:off x="5301465" y="1145565"/>
            <a:ext cx="6210728" cy="1785990"/>
            <a:chOff x="1130157" y="1289404"/>
            <a:chExt cx="6210728" cy="178599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556B3A8-C13A-1845-8EF9-426A4840DF6B}"/>
                </a:ext>
              </a:extLst>
            </p:cNvPr>
            <p:cNvSpPr/>
            <p:nvPr/>
          </p:nvSpPr>
          <p:spPr>
            <a:xfrm>
              <a:off x="1130157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021741-436E-C64E-89EC-ADA38F7D0A79}"/>
                </a:ext>
              </a:extLst>
            </p:cNvPr>
            <p:cNvSpPr/>
            <p:nvPr/>
          </p:nvSpPr>
          <p:spPr>
            <a:xfrm>
              <a:off x="2720939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BuildKit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98D1FB4-CF2B-1345-97A5-5C6E116EA653}"/>
                </a:ext>
              </a:extLst>
            </p:cNvPr>
            <p:cNvSpPr/>
            <p:nvPr/>
          </p:nvSpPr>
          <p:spPr>
            <a:xfrm>
              <a:off x="1135295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kaniko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FC266B3-051C-9241-8322-B4C67BE7AD51}"/>
                </a:ext>
              </a:extLst>
            </p:cNvPr>
            <p:cNvSpPr/>
            <p:nvPr/>
          </p:nvSpPr>
          <p:spPr>
            <a:xfrm>
              <a:off x="5953873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umoci&amp;orca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299C19D-87CC-F14B-8B4B-5D6F21C9E1A9}"/>
                </a:ext>
              </a:extLst>
            </p:cNvPr>
            <p:cNvSpPr/>
            <p:nvPr/>
          </p:nvSpPr>
          <p:spPr>
            <a:xfrm>
              <a:off x="4311721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Buildah</a:t>
              </a:r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49F95B-D73C-9A41-8547-D7AE4EE6C65A}"/>
                </a:ext>
              </a:extLst>
            </p:cNvPr>
            <p:cNvSpPr/>
            <p:nvPr/>
          </p:nvSpPr>
          <p:spPr>
            <a:xfrm>
              <a:off x="2720939" y="2397299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Source-to-Image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BB03577-2C7A-F347-930D-FFE84CC11B40}"/>
                </a:ext>
              </a:extLst>
            </p:cNvPr>
            <p:cNvSpPr/>
            <p:nvPr/>
          </p:nvSpPr>
          <p:spPr>
            <a:xfrm>
              <a:off x="4311721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/>
                <a:t>Metaparticle</a:t>
              </a:r>
              <a:endParaRPr lang="en-US" sz="16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2652036-F4C0-4A4B-B323-41B04C98FEE2}"/>
                </a:ext>
              </a:extLst>
            </p:cNvPr>
            <p:cNvSpPr/>
            <p:nvPr/>
          </p:nvSpPr>
          <p:spPr>
            <a:xfrm>
              <a:off x="5953873" y="239729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Bazel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940AC3-FB47-FE47-AA5C-8DE6A706B240}"/>
              </a:ext>
            </a:extLst>
          </p:cNvPr>
          <p:cNvSpPr txBox="1"/>
          <p:nvPr/>
        </p:nvSpPr>
        <p:spPr>
          <a:xfrm>
            <a:off x="11131" y="1930290"/>
            <a:ext cx="37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building tools</a:t>
            </a:r>
          </a:p>
          <a:p>
            <a:r>
              <a:rPr lang="en-US" sz="1400" dirty="0"/>
              <a:t>( Creates images adhering to OCI Image spec)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08FE6D-803F-AA4B-A3E3-57ABF7937FD7}"/>
              </a:ext>
            </a:extLst>
          </p:cNvPr>
          <p:cNvSpPr/>
          <p:nvPr/>
        </p:nvSpPr>
        <p:spPr>
          <a:xfrm>
            <a:off x="3482939" y="1952090"/>
            <a:ext cx="1222625" cy="30136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3755F-5C47-0B46-8732-E2C3B492FC11}"/>
              </a:ext>
            </a:extLst>
          </p:cNvPr>
          <p:cNvSpPr txBox="1"/>
          <p:nvPr/>
        </p:nvSpPr>
        <p:spPr>
          <a:xfrm>
            <a:off x="-35531" y="5117898"/>
            <a:ext cx="387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Runtimes</a:t>
            </a:r>
          </a:p>
          <a:p>
            <a:r>
              <a:rPr lang="en-US" sz="1400" dirty="0"/>
              <a:t>(Runtimes built adhering to OCI Runtime spec)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D28588B-3B75-A24B-A4C8-56F2975D4170}"/>
              </a:ext>
            </a:extLst>
          </p:cNvPr>
          <p:cNvSpPr/>
          <p:nvPr/>
        </p:nvSpPr>
        <p:spPr>
          <a:xfrm>
            <a:off x="3482938" y="5148730"/>
            <a:ext cx="1222625" cy="30136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C59AAF-0BC9-0848-9DAD-913E05BAF577}"/>
              </a:ext>
            </a:extLst>
          </p:cNvPr>
          <p:cNvGrpSpPr/>
          <p:nvPr/>
        </p:nvGrpSpPr>
        <p:grpSpPr>
          <a:xfrm>
            <a:off x="5301465" y="4255735"/>
            <a:ext cx="6210728" cy="1785990"/>
            <a:chOff x="1130157" y="1289404"/>
            <a:chExt cx="6210728" cy="17859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EE2A36-845E-B14D-A3BA-F266232C64C8}"/>
                </a:ext>
              </a:extLst>
            </p:cNvPr>
            <p:cNvSpPr/>
            <p:nvPr/>
          </p:nvSpPr>
          <p:spPr>
            <a:xfrm>
              <a:off x="1130157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CRI-O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4FEEB05-E657-0A42-AE94-355ACC645F7F}"/>
                </a:ext>
              </a:extLst>
            </p:cNvPr>
            <p:cNvSpPr/>
            <p:nvPr/>
          </p:nvSpPr>
          <p:spPr>
            <a:xfrm>
              <a:off x="2720939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/>
                <a:t>KataContainers</a:t>
              </a:r>
              <a:endParaRPr lang="en-US" sz="140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5A6FB9C-677F-0640-A79F-3495AA1E0322}"/>
                </a:ext>
              </a:extLst>
            </p:cNvPr>
            <p:cNvSpPr/>
            <p:nvPr/>
          </p:nvSpPr>
          <p:spPr>
            <a:xfrm>
              <a:off x="1135295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containerd</a:t>
              </a:r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32A5AAF-83B3-4547-A84D-31CBD2A078A4}"/>
                </a:ext>
              </a:extLst>
            </p:cNvPr>
            <p:cNvSpPr/>
            <p:nvPr/>
          </p:nvSpPr>
          <p:spPr>
            <a:xfrm>
              <a:off x="5953873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gVisor</a:t>
              </a:r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33C31BE-6117-884C-AFB5-2F357377B8A8}"/>
                </a:ext>
              </a:extLst>
            </p:cNvPr>
            <p:cNvSpPr/>
            <p:nvPr/>
          </p:nvSpPr>
          <p:spPr>
            <a:xfrm>
              <a:off x="4311721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Firecracker</a:t>
              </a:r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105B724-1F82-C449-84FE-13B90814E509}"/>
                </a:ext>
              </a:extLst>
            </p:cNvPr>
            <p:cNvSpPr/>
            <p:nvPr/>
          </p:nvSpPr>
          <p:spPr>
            <a:xfrm>
              <a:off x="2720939" y="2397299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runc</a:t>
              </a:r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A5C8942-E6E5-ED41-9208-33F281DB0378}"/>
                </a:ext>
              </a:extLst>
            </p:cNvPr>
            <p:cNvSpPr/>
            <p:nvPr/>
          </p:nvSpPr>
          <p:spPr>
            <a:xfrm>
              <a:off x="4311721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LXC</a:t>
              </a:r>
              <a:endParaRPr lang="en-US" sz="1600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1F344FA-0448-AC45-82F0-C7619C517C74}"/>
                </a:ext>
              </a:extLst>
            </p:cNvPr>
            <p:cNvSpPr/>
            <p:nvPr/>
          </p:nvSpPr>
          <p:spPr>
            <a:xfrm>
              <a:off x="5953873" y="239729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err="1"/>
                <a:t>NablaContainers</a:t>
              </a:r>
              <a:endParaRPr lang="en-US" sz="1200" b="1" dirty="0"/>
            </a:p>
          </p:txBody>
        </p: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C4EB4CC3-09BB-9F4C-BC56-787BCB93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13420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E4352-F432-5247-B4BA-0267F482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2FEF7-7938-3742-860C-F875D7245DD9}"/>
              </a:ext>
            </a:extLst>
          </p:cNvPr>
          <p:cNvSpPr/>
          <p:nvPr/>
        </p:nvSpPr>
        <p:spPr>
          <a:xfrm>
            <a:off x="934075" y="3244334"/>
            <a:ext cx="10323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How do you containerize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4738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236306" y="64727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4">
                    <a:lumMod val="75000"/>
                  </a:schemeClr>
                </a:solidFill>
              </a:rPr>
              <a:t>Add a Dockerfile!!!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3CD4-727A-274F-B859-589095CF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2003461"/>
            <a:ext cx="11644045" cy="47466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71FCB-5542-2E40-B099-CEDD551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313673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297950" y="380145"/>
            <a:ext cx="11894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Is that it?</a:t>
            </a:r>
          </a:p>
          <a:p>
            <a:pPr algn="ctr"/>
            <a:endParaRPr lang="en-US" sz="6000" dirty="0"/>
          </a:p>
          <a:p>
            <a:r>
              <a:rPr lang="en-US" sz="6000" dirty="0"/>
              <a:t>No. All you have done is </a:t>
            </a:r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enabled</a:t>
            </a:r>
            <a:r>
              <a:rPr lang="en-US" sz="6000" dirty="0"/>
              <a:t> the application for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E611E-4ED1-9948-82DE-976EB18D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155636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965C5-2BAF-754C-8CF5-6142BA9B31A4}"/>
              </a:ext>
            </a:extLst>
          </p:cNvPr>
          <p:cNvSpPr/>
          <p:nvPr/>
        </p:nvSpPr>
        <p:spPr>
          <a:xfrm>
            <a:off x="807492" y="156531"/>
            <a:ext cx="104650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So, what needs to be done then?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C7905-834D-594F-B250-D697A0643EBC}"/>
              </a:ext>
            </a:extLst>
          </p:cNvPr>
          <p:cNvSpPr/>
          <p:nvPr/>
        </p:nvSpPr>
        <p:spPr>
          <a:xfrm>
            <a:off x="1306469" y="1297574"/>
            <a:ext cx="68574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Run </a:t>
            </a:r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docker build </a:t>
            </a:r>
            <a:r>
              <a:rPr lang="en-US" sz="3600" dirty="0"/>
              <a:t>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50CC-DFBA-4243-9DD5-FEBC26B7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7" y="2438617"/>
            <a:ext cx="10915294" cy="40032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3D671-F04B-DB4D-8E7B-FB285A84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253941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A9CFC-EF8E-C441-A52E-2B03C26FE37B}"/>
              </a:ext>
            </a:extLst>
          </p:cNvPr>
          <p:cNvSpPr txBox="1"/>
          <p:nvPr/>
        </p:nvSpPr>
        <p:spPr>
          <a:xfrm>
            <a:off x="297951" y="410965"/>
            <a:ext cx="1154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Ok. The Image is created, what’s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C060E-1744-7349-A849-F54289CB1FCB}"/>
              </a:ext>
            </a:extLst>
          </p:cNvPr>
          <p:cNvSpPr txBox="1"/>
          <p:nvPr/>
        </p:nvSpPr>
        <p:spPr>
          <a:xfrm>
            <a:off x="635286" y="1456086"/>
            <a:ext cx="10346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need to </a:t>
            </a:r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deploy</a:t>
            </a:r>
            <a:r>
              <a:rPr lang="en-US" sz="2800" dirty="0"/>
              <a:t> into a container runtime.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A6E48-0EB3-F946-B162-32B5D22A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0" y="2987365"/>
            <a:ext cx="5948737" cy="37543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459C-FF41-EB4F-A62B-9496E942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412028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295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Kranthi Gajula (OSV)</cp:lastModifiedBy>
  <cp:revision>84</cp:revision>
  <dcterms:created xsi:type="dcterms:W3CDTF">2020-05-31T15:29:11Z</dcterms:created>
  <dcterms:modified xsi:type="dcterms:W3CDTF">2020-10-26T14:36:48Z</dcterms:modified>
</cp:coreProperties>
</file>