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2" r:id="rId5"/>
    <p:sldId id="274" r:id="rId6"/>
    <p:sldId id="271" r:id="rId7"/>
    <p:sldId id="276" r:id="rId8"/>
    <p:sldId id="277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7DC0-7638-4E42-9D24-CBDEE7D46DC4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0348-B6CD-D34B-808D-AC747D75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1C5-1DF7-9347-BF2F-ADE7E45E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37B9-3148-6F48-9A2B-4E70E5C89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9BB6-67AE-5041-BDCA-B8EC50E4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3D1-6F3E-B34D-8446-A1333DE2FFBF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73A1-4A12-1341-BB32-B97D150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4EE3-9593-9A49-B790-45B5F2A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185-165F-CB40-A408-ED8757B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8CF4-CD8D-A649-967D-4461F3D6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6F5-BFD2-0042-BCFC-D7BAC98F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5115-541C-094F-ADDE-104C03DCCF56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176-EE33-7A43-9C17-C79465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E43-EF91-814F-93C2-2EC560CB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A1CDC-CE92-9A4F-A0EF-EEE75D20C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BD26-2C57-1845-8236-4AF69494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EE7-BB5F-AB46-A9BC-4F500F5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746D-6870-3D4E-A2F7-CB6C1B7A77B4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D03E-F773-6B44-8583-9FCFE73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5E64-33AB-8D49-9CBE-2A65E8D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721E-0B0E-2242-B240-9B3A5611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721-21CF-F145-8FD6-38B09E42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CD9C-9A3D-454A-81A3-49CB9BE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EB8B-82F1-264A-86D9-7D869807651E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14AD-6B66-0244-B03F-135FF11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3FA-D836-2048-943F-EDF01A8E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43A-F9C1-654C-9077-5315DCC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E56C-90E9-2844-B4A6-384CCBB2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C894-09DF-8741-87F1-085C5AB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8187-2BDB-DF4E-B512-8B6FEE152D3F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21FD-12DE-4D48-9BEC-09951AF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6C69-182E-BA4A-8B8D-4485031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4A10-80E1-A94E-82B0-11EE9E6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D67F-5E35-3447-9E7C-EFC6AF5C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CDD6-F005-5C43-8761-8487B2F2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7666-22FB-974E-8F59-49CDFB61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730-484E-304C-A4D5-7B40A1681C09}" type="datetime1">
              <a:rPr lang="en-IN" smtClean="0"/>
              <a:t>22/06/20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4CC03-32F8-104F-BCBC-3F19935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0B8C1-A659-8143-9008-BF2A16C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60F5-EFBE-C045-A4FF-C2F8BD7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570A-FB79-3949-A45B-8A556B60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B5042-5620-1F4D-8322-E2DEC11C1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ED384-3422-DD47-B3E2-9AA17FBC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FC08-807B-0441-9EE0-300A6E2B4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BCF13-F7AC-5F4D-8355-A5701444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362D-B424-C840-9900-2775ADB4EB60}" type="datetime1">
              <a:rPr lang="en-IN" smtClean="0"/>
              <a:t>22/06/20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17E6F-1497-5A49-BD48-A15A300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C4B5C-DD4F-484F-9CDB-EEAE2B03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720-EFA9-674C-AEC2-85AFA02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552A-60A8-1148-93F1-CF4C3803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71F8-1C56-5F4E-885B-6607E10A217B}" type="datetime1">
              <a:rPr lang="en-IN" smtClean="0"/>
              <a:t>22/06/20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71D2-098E-9D4D-B00E-26A2C7A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1A23-83BB-E945-B62B-26110BF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67FAA-3403-034F-A5A5-705C2B9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540-3466-7E4B-AA24-3EBBC9B8F9AD}" type="datetime1">
              <a:rPr lang="en-IN" smtClean="0"/>
              <a:t>22/06/20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7820C-2B87-E848-8467-17C36B8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8D57-1353-EA4A-B7DB-FF341785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342-4AC8-E64C-B9AC-9C075F9A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1BB8-277F-8A48-8050-FB53E902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2E54-B1FD-C842-977F-666564C9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B9D6-ABE1-9D4C-85EF-8779343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E80D-CCE2-0A4C-A032-6FC8351A14BB}" type="datetime1">
              <a:rPr lang="en-IN" smtClean="0"/>
              <a:t>22/06/20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35F6-FCF6-4646-80E9-EA0A60B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1C39-8964-174D-AA67-264E1A8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A19-2949-5A49-9821-23066E94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7CAB-F34C-9F45-ACC5-5CB2B929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CD37-FD32-9D41-B466-177A0FE1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6D857-EDAC-EF4A-A43C-A0AC1C1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4E1B-D4B6-C54F-B94E-7062A78B9F99}" type="datetime1">
              <a:rPr lang="en-IN" smtClean="0"/>
              <a:t>22/06/20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9D9-47EC-B445-8D3E-0DC65FEF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4514-29A7-A446-8D3D-FBE8BF0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5428A-38D2-F741-8259-23EBA735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E6A6-801F-2B4E-954A-A63AE6A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82BD-8A99-0247-9A71-C57FF6DA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5987-FA8F-C043-BAEA-EEC147FAF382}" type="datetime1">
              <a:rPr lang="en-IN" smtClean="0"/>
              <a:t>22/06/20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A011-0C7C-C545-B82A-E7F1DE2B5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Kranthi Gajula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039A-BC4E-A741-9C8D-C62C489A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F485-537B-474E-9A6C-64231777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FFB-1E9A-584F-86E7-D6B6E319F8ED}"/>
              </a:ext>
            </a:extLst>
          </p:cNvPr>
          <p:cNvSpPr txBox="1"/>
          <p:nvPr/>
        </p:nvSpPr>
        <p:spPr>
          <a:xfrm>
            <a:off x="1931541" y="2897314"/>
            <a:ext cx="7952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813AF-37AA-8246-B254-A3F247A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</p:spTree>
    <p:extLst>
      <p:ext uri="{BB962C8B-B14F-4D97-AF65-F5344CB8AC3E}">
        <p14:creationId xmlns:p14="http://schemas.microsoft.com/office/powerpoint/2010/main" val="40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4D2A6-4EC3-534B-93E3-239A027BC29B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Vocabulary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0E73-3981-1D42-AEC9-4206810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Kranthi</a:t>
            </a:r>
            <a:r>
              <a:rPr lang="en-US" dirty="0"/>
              <a:t> Gajula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D54F3-D326-6B4C-8522-C0D9AC7032A0}"/>
              </a:ext>
            </a:extLst>
          </p:cNvPr>
          <p:cNvSpPr txBox="1"/>
          <p:nvPr/>
        </p:nvSpPr>
        <p:spPr>
          <a:xfrm>
            <a:off x="801384" y="1529356"/>
            <a:ext cx="795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Orchestration</a:t>
            </a:r>
            <a:r>
              <a:rPr lang="en-US" dirty="0"/>
              <a:t> – The process of managing the lifecycle of the containers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6C750-2BE4-9A42-BEF2-1F32115580C6}"/>
              </a:ext>
            </a:extLst>
          </p:cNvPr>
          <p:cNvSpPr txBox="1"/>
          <p:nvPr/>
        </p:nvSpPr>
        <p:spPr>
          <a:xfrm>
            <a:off x="1520574" y="3738198"/>
            <a:ext cx="62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Node</a:t>
            </a:r>
            <a:r>
              <a:rPr lang="en-US" dirty="0"/>
              <a:t> – A Linux or Windows box in Kubernetes terminology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A5921-68FA-6B48-87F4-138058C779A3}"/>
              </a:ext>
            </a:extLst>
          </p:cNvPr>
          <p:cNvSpPr txBox="1"/>
          <p:nvPr/>
        </p:nvSpPr>
        <p:spPr>
          <a:xfrm>
            <a:off x="3714107" y="4964203"/>
            <a:ext cx="60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Pod</a:t>
            </a:r>
            <a:r>
              <a:rPr lang="en-US" dirty="0"/>
              <a:t> – A logical entity which holds multiple containers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78452-54D3-6642-B8E8-DC727C1D4E4C}"/>
              </a:ext>
            </a:extLst>
          </p:cNvPr>
          <p:cNvSpPr txBox="1"/>
          <p:nvPr/>
        </p:nvSpPr>
        <p:spPr>
          <a:xfrm>
            <a:off x="5445304" y="2502480"/>
            <a:ext cx="587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Kubernetes Cluster </a:t>
            </a:r>
            <a:r>
              <a:rPr lang="en-US" dirty="0"/>
              <a:t>– A collection of nodes</a:t>
            </a:r>
          </a:p>
        </p:txBody>
      </p:sp>
    </p:spTree>
    <p:extLst>
      <p:ext uri="{BB962C8B-B14F-4D97-AF65-F5344CB8AC3E}">
        <p14:creationId xmlns:p14="http://schemas.microsoft.com/office/powerpoint/2010/main" val="11078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27037-7AD4-4348-B72E-50BD27B0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7D9D4-76A4-8248-972F-ACE9105826B7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Continuing from Containers…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D51C6-14B1-0449-B019-FB4CBE8267B2}"/>
              </a:ext>
            </a:extLst>
          </p:cNvPr>
          <p:cNvSpPr txBox="1"/>
          <p:nvPr/>
        </p:nvSpPr>
        <p:spPr>
          <a:xfrm>
            <a:off x="756006" y="1329733"/>
            <a:ext cx="73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kubernetes relate to containers?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EC0AE-4398-D941-9A25-F2735D990A51}"/>
              </a:ext>
            </a:extLst>
          </p:cNvPr>
          <p:cNvSpPr txBox="1"/>
          <p:nvPr/>
        </p:nvSpPr>
        <p:spPr>
          <a:xfrm>
            <a:off x="406687" y="2608900"/>
            <a:ext cx="542903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container runtime is still a piece of software and needs a computer to run!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A6B3F-B277-A947-B7E7-0F40F69E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82" y="1944550"/>
            <a:ext cx="5265292" cy="39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5097C-4762-894C-8453-9FF41793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1E214-AFAA-2745-B365-D0548F00E8D1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Excellent...... Hey But Wait!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D28E9-117E-8A41-A7B7-53685EB5F68B}"/>
              </a:ext>
            </a:extLst>
          </p:cNvPr>
          <p:cNvSpPr txBox="1"/>
          <p:nvPr/>
        </p:nvSpPr>
        <p:spPr>
          <a:xfrm>
            <a:off x="1047966" y="1292098"/>
            <a:ext cx="73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Does the deployment not look familiar?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19357-ED33-F84A-B5E0-2E019FA43514}"/>
              </a:ext>
            </a:extLst>
          </p:cNvPr>
          <p:cNvSpPr txBox="1"/>
          <p:nvPr/>
        </p:nvSpPr>
        <p:spPr>
          <a:xfrm>
            <a:off x="2702105" y="5894685"/>
            <a:ext cx="73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 what is the difference?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B18ED-D840-C043-B47B-3A4D54CD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13" y="2188395"/>
            <a:ext cx="8315681" cy="32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BC30A-2EA5-0C47-BB1F-9A7885B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FA6A5-32FE-E14C-8940-08BAEFA20E91}"/>
              </a:ext>
            </a:extLst>
          </p:cNvPr>
          <p:cNvSpPr txBox="1"/>
          <p:nvPr/>
        </p:nvSpPr>
        <p:spPr>
          <a:xfrm>
            <a:off x="796249" y="407884"/>
            <a:ext cx="735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 can up scale and down scale container’s at will!</a:t>
            </a:r>
          </a:p>
          <a:p>
            <a:pPr algn="ctr"/>
            <a:r>
              <a:rPr lang="en-US" sz="2400" b="1" dirty="0"/>
              <a:t>Deploy container’s in any OS or environments </a:t>
            </a:r>
          </a:p>
          <a:p>
            <a:pPr algn="ctr"/>
            <a:r>
              <a:rPr lang="en-US" sz="2400" b="1" dirty="0"/>
              <a:t>And many more…..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1B5-F785-534B-920E-84EDF79E9CA8}"/>
              </a:ext>
            </a:extLst>
          </p:cNvPr>
          <p:cNvSpPr txBox="1"/>
          <p:nvPr/>
        </p:nvSpPr>
        <p:spPr>
          <a:xfrm>
            <a:off x="494016" y="2640970"/>
            <a:ext cx="9102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Are they up and running?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ECC6F-C56A-3142-B508-4F00C4117FB4}"/>
              </a:ext>
            </a:extLst>
          </p:cNvPr>
          <p:cNvSpPr txBox="1"/>
          <p:nvPr/>
        </p:nvSpPr>
        <p:spPr>
          <a:xfrm>
            <a:off x="1135723" y="4206083"/>
            <a:ext cx="3339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Are they alive?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3D9A4-F5CC-DF45-93B0-1BB95C73D2F0}"/>
              </a:ext>
            </a:extLst>
          </p:cNvPr>
          <p:cNvSpPr txBox="1"/>
          <p:nvPr/>
        </p:nvSpPr>
        <p:spPr>
          <a:xfrm>
            <a:off x="5749248" y="4146990"/>
            <a:ext cx="3339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Kill the container’s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D8C96-F49F-734C-8092-4C6D946BE767}"/>
              </a:ext>
            </a:extLst>
          </p:cNvPr>
          <p:cNvSpPr txBox="1"/>
          <p:nvPr/>
        </p:nvSpPr>
        <p:spPr>
          <a:xfrm>
            <a:off x="8688512" y="2125795"/>
            <a:ext cx="3339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Expose the containers to the 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EA604-F118-E240-ADFF-488DFD0A12BB}"/>
              </a:ext>
            </a:extLst>
          </p:cNvPr>
          <p:cNvSpPr txBox="1"/>
          <p:nvPr/>
        </p:nvSpPr>
        <p:spPr>
          <a:xfrm>
            <a:off x="698643" y="2013735"/>
            <a:ext cx="45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some of the questions that pop up are …….</a:t>
            </a:r>
          </a:p>
        </p:txBody>
      </p:sp>
    </p:spTree>
    <p:extLst>
      <p:ext uri="{BB962C8B-B14F-4D97-AF65-F5344CB8AC3E}">
        <p14:creationId xmlns:p14="http://schemas.microsoft.com/office/powerpoint/2010/main" val="53330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7120B-A5BD-3A41-8E83-BCDEE93E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459F6-7B84-CB4B-8464-CFA17870291A}"/>
              </a:ext>
            </a:extLst>
          </p:cNvPr>
          <p:cNvSpPr txBox="1"/>
          <p:nvPr/>
        </p:nvSpPr>
        <p:spPr>
          <a:xfrm>
            <a:off x="893851" y="1714800"/>
            <a:ext cx="1021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Developers can manage containers and their lifecycle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092C-463C-0243-B91E-5862115233B6}"/>
              </a:ext>
            </a:extLst>
          </p:cNvPr>
          <p:cNvSpPr txBox="1"/>
          <p:nvPr/>
        </p:nvSpPr>
        <p:spPr>
          <a:xfrm>
            <a:off x="893852" y="3810014"/>
            <a:ext cx="10212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But is it not the developers job to focus on writing business logic?</a:t>
            </a:r>
          </a:p>
        </p:txBody>
      </p:sp>
    </p:spTree>
    <p:extLst>
      <p:ext uri="{BB962C8B-B14F-4D97-AF65-F5344CB8AC3E}">
        <p14:creationId xmlns:p14="http://schemas.microsoft.com/office/powerpoint/2010/main" val="12683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BB2EB-B62E-F34C-B304-DBE50667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99243-FA8B-4B43-ABA1-40A30DF0B801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Enter Orchestration..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CEDE9B-7C12-4642-9E39-D6C07659EF40}"/>
              </a:ext>
            </a:extLst>
          </p:cNvPr>
          <p:cNvGrpSpPr/>
          <p:nvPr/>
        </p:nvGrpSpPr>
        <p:grpSpPr>
          <a:xfrm>
            <a:off x="7340543" y="3020602"/>
            <a:ext cx="3416500" cy="2762209"/>
            <a:chOff x="1130157" y="1289405"/>
            <a:chExt cx="2977794" cy="142860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37532B-5B9F-144B-A466-812E319CDF5D}"/>
                </a:ext>
              </a:extLst>
            </p:cNvPr>
            <p:cNvSpPr/>
            <p:nvPr/>
          </p:nvSpPr>
          <p:spPr>
            <a:xfrm>
              <a:off x="1130157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8329B0B-07A7-F645-8928-D7F0D36774A8}"/>
                </a:ext>
              </a:extLst>
            </p:cNvPr>
            <p:cNvSpPr/>
            <p:nvPr/>
          </p:nvSpPr>
          <p:spPr>
            <a:xfrm>
              <a:off x="2720939" y="1289405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Docker Swarm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8404607-09B7-244B-9D13-44D9D6C844CE}"/>
                </a:ext>
              </a:extLst>
            </p:cNvPr>
            <p:cNvSpPr/>
            <p:nvPr/>
          </p:nvSpPr>
          <p:spPr>
            <a:xfrm>
              <a:off x="2720939" y="2039911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Nomad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8B46833-2BB1-5D45-9D65-65C5443462D7}"/>
                </a:ext>
              </a:extLst>
            </p:cNvPr>
            <p:cNvSpPr/>
            <p:nvPr/>
          </p:nvSpPr>
          <p:spPr>
            <a:xfrm>
              <a:off x="1130157" y="2039911"/>
              <a:ext cx="1387012" cy="67809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Mesos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EFFCEB-EEE2-DE4F-B51C-4D90FC4EAA8F}"/>
              </a:ext>
            </a:extLst>
          </p:cNvPr>
          <p:cNvSpPr txBox="1"/>
          <p:nvPr/>
        </p:nvSpPr>
        <p:spPr>
          <a:xfrm>
            <a:off x="236306" y="4039314"/>
            <a:ext cx="371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Orchestration Tools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9199DEA-9A35-1948-839C-FC9CD9B9EFCE}"/>
              </a:ext>
            </a:extLst>
          </p:cNvPr>
          <p:cNvSpPr/>
          <p:nvPr/>
        </p:nvSpPr>
        <p:spPr>
          <a:xfrm>
            <a:off x="4814813" y="4099647"/>
            <a:ext cx="1222625" cy="46411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3AAC0-428B-2349-A2C2-494C5D44D8D0}"/>
              </a:ext>
            </a:extLst>
          </p:cNvPr>
          <p:cNvSpPr txBox="1"/>
          <p:nvPr/>
        </p:nvSpPr>
        <p:spPr>
          <a:xfrm>
            <a:off x="57022" y="1315216"/>
            <a:ext cx="114749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Orchestration tools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manage</a:t>
            </a:r>
            <a:r>
              <a:rPr lang="en-US" sz="2400" dirty="0"/>
              <a:t> the lifecycle of containers, enabling the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efficient</a:t>
            </a:r>
            <a:r>
              <a:rPr lang="en-US" sz="2400" dirty="0"/>
              <a:t> </a:t>
            </a:r>
          </a:p>
          <a:p>
            <a:r>
              <a:rPr lang="en-US" sz="2400" dirty="0"/>
              <a:t>use of containers and resources( RAM,CPU, Storage)  by  scaling as needed.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932C3-B40A-7F46-9A1A-7889A25851CD}"/>
              </a:ext>
            </a:extLst>
          </p:cNvPr>
          <p:cNvSpPr txBox="1"/>
          <p:nvPr/>
        </p:nvSpPr>
        <p:spPr>
          <a:xfrm>
            <a:off x="1104986" y="2859565"/>
            <a:ext cx="45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Developers are now a happy lot.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9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8F6F75-53B6-8C48-B424-1A3323A1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ECEA2-91F4-844D-8809-D57DDA59D7B8}"/>
              </a:ext>
            </a:extLst>
          </p:cNvPr>
          <p:cNvSpPr txBox="1"/>
          <p:nvPr/>
        </p:nvSpPr>
        <p:spPr>
          <a:xfrm>
            <a:off x="419809" y="1664414"/>
            <a:ext cx="113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 is a popular choice. As a developer you are free to choose whatever orchestration tool that fits your needs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2AA5E-F5CF-B847-B964-789DC2406A97}"/>
              </a:ext>
            </a:extLst>
          </p:cNvPr>
          <p:cNvSpPr txBox="1"/>
          <p:nvPr/>
        </p:nvSpPr>
        <p:spPr>
          <a:xfrm>
            <a:off x="236306" y="154114"/>
            <a:ext cx="1148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Kubernetes orchestrates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D732-213D-CC4A-BDAF-E11D5DA5C5AA}"/>
              </a:ext>
            </a:extLst>
          </p:cNvPr>
          <p:cNvSpPr txBox="1"/>
          <p:nvPr/>
        </p:nvSpPr>
        <p:spPr>
          <a:xfrm>
            <a:off x="878248" y="2286833"/>
            <a:ext cx="4522328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tell</a:t>
            </a:r>
            <a:r>
              <a:rPr lang="en-US" dirty="0"/>
              <a:t> Kubernetes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Mange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Manage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Scale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Secure the nodes and pods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Expose the nodes and pods to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Destroy the nodes and pods.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B58FBC-3889-D44C-A884-2A1F6CEB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DF198-E353-0D47-BDA3-2FFFB3A72078}"/>
              </a:ext>
            </a:extLst>
          </p:cNvPr>
          <p:cNvSpPr txBox="1"/>
          <p:nvPr/>
        </p:nvSpPr>
        <p:spPr>
          <a:xfrm>
            <a:off x="446455" y="57773"/>
            <a:ext cx="1148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Developer and Administrator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3D934-8A74-4849-ADDD-3B1719F5362F}"/>
              </a:ext>
            </a:extLst>
          </p:cNvPr>
          <p:cNvSpPr txBox="1"/>
          <p:nvPr/>
        </p:nvSpPr>
        <p:spPr>
          <a:xfrm>
            <a:off x="1345915" y="1315092"/>
            <a:ext cx="902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one can tell kubernetes what needs to be done there must exist physical infrastructure.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3DFA0-D7BB-7B4A-9E94-E8BAAFF46617}"/>
              </a:ext>
            </a:extLst>
          </p:cNvPr>
          <p:cNvSpPr txBox="1"/>
          <p:nvPr/>
        </p:nvSpPr>
        <p:spPr>
          <a:xfrm>
            <a:off x="297951" y="2305741"/>
            <a:ext cx="6091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Kubernetes</a:t>
            </a:r>
            <a:r>
              <a:rPr lang="en-US" dirty="0"/>
              <a:t>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Administrator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00478-CD3A-0D44-A6C9-9E471A878350}"/>
              </a:ext>
            </a:extLst>
          </p:cNvPr>
          <p:cNvSpPr txBox="1"/>
          <p:nvPr/>
        </p:nvSpPr>
        <p:spPr>
          <a:xfrm>
            <a:off x="893852" y="4282526"/>
            <a:ext cx="391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Kubernetes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EAA99-93CE-364A-9562-090FC1651DA7}"/>
              </a:ext>
            </a:extLst>
          </p:cNvPr>
          <p:cNvSpPr txBox="1"/>
          <p:nvPr/>
        </p:nvSpPr>
        <p:spPr>
          <a:xfrm>
            <a:off x="6513817" y="2575534"/>
            <a:ext cx="54899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One who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creates</a:t>
            </a:r>
            <a:r>
              <a:rPr lang="en-US" dirty="0"/>
              <a:t> Clusters and Nodes using </a:t>
            </a:r>
          </a:p>
          <a:p>
            <a:r>
              <a:rPr lang="en-US" dirty="0"/>
              <a:t>Kubernetes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CDAE0-BEFE-0D44-AA0C-80AEF7D1BABB}"/>
              </a:ext>
            </a:extLst>
          </p:cNvPr>
          <p:cNvSpPr txBox="1"/>
          <p:nvPr/>
        </p:nvSpPr>
        <p:spPr>
          <a:xfrm>
            <a:off x="5856477" y="4465942"/>
            <a:ext cx="5468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One who </a:t>
            </a:r>
            <a:r>
              <a:rPr lang="en-US" sz="4400" i="1" dirty="0">
                <a:solidFill>
                  <a:schemeClr val="accent4">
                    <a:lumMod val="75000"/>
                  </a:schemeClr>
                </a:solidFill>
              </a:rPr>
              <a:t>tells</a:t>
            </a:r>
            <a:r>
              <a:rPr lang="en-US" dirty="0"/>
              <a:t> kubernetes what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9038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1DF822-C267-4949-A2B2-D51EBD5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Kranthi Gajula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BF475-C625-6C4E-BF64-19C379E67062}"/>
              </a:ext>
            </a:extLst>
          </p:cNvPr>
          <p:cNvSpPr txBox="1"/>
          <p:nvPr/>
        </p:nvSpPr>
        <p:spPr>
          <a:xfrm>
            <a:off x="236306" y="154114"/>
            <a:ext cx="11489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Interacting with Kubernetes - A simplistic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92401D-CDDF-8F4B-8A9E-9018FC5B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4" y="1089062"/>
            <a:ext cx="10368509" cy="56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332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161</cp:revision>
  <dcterms:created xsi:type="dcterms:W3CDTF">2020-05-31T15:29:11Z</dcterms:created>
  <dcterms:modified xsi:type="dcterms:W3CDTF">2020-06-22T06:14:30Z</dcterms:modified>
</cp:coreProperties>
</file>