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57" r:id="rId5"/>
    <p:sldId id="258" r:id="rId6"/>
    <p:sldId id="273" r:id="rId7"/>
    <p:sldId id="264" r:id="rId8"/>
    <p:sldId id="265" r:id="rId9"/>
    <p:sldId id="266" r:id="rId10"/>
    <p:sldId id="268" r:id="rId11"/>
    <p:sldId id="270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5337" autoAdjust="0"/>
  </p:normalViewPr>
  <p:slideViewPr>
    <p:cSldViewPr snapToGrid="0">
      <p:cViewPr>
        <p:scale>
          <a:sx n="80" d="100"/>
          <a:sy n="80" d="100"/>
        </p:scale>
        <p:origin x="-782" y="-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AA525-9343-4194-9660-AB6101EFE9A1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E651E-DDC7-41BD-BCB3-E7A780581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681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E651E-DDC7-41BD-BCB3-E7A78058160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E651E-DDC7-41BD-BCB3-E7A7805816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003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World Happiness Data Pipeline for Societal Analysis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/>
              <a:t>K</a:t>
            </a:r>
            <a:r>
              <a:rPr lang="en-US" dirty="0" smtClean="0"/>
              <a:t>ranthi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68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223" y="0"/>
            <a:ext cx="9989321" cy="8389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Output3:Connection </a:t>
            </a:r>
            <a:r>
              <a:rPr lang="en-US" dirty="0" smtClean="0"/>
              <a:t>between hive and power 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9" y="748936"/>
            <a:ext cx="10825343" cy="5162285"/>
          </a:xfrm>
        </p:spPr>
        <p:txBody>
          <a:bodyPr/>
          <a:lstStyle/>
          <a:p>
            <a:r>
              <a:rPr lang="en-US" dirty="0" smtClean="0"/>
              <a:t>For connection between hive and power BI we have to start hiveserver2 : hive </a:t>
            </a:r>
            <a:r>
              <a:rPr lang="en-US" dirty="0"/>
              <a:t>--service </a:t>
            </a:r>
            <a:r>
              <a:rPr lang="en-US" dirty="0" smtClean="0"/>
              <a:t>hiveserver2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 power bi go to Get Data section and select </a:t>
            </a:r>
            <a:r>
              <a:rPr lang="en-US" dirty="0"/>
              <a:t>o</a:t>
            </a:r>
            <a:r>
              <a:rPr lang="en-US" dirty="0" smtClean="0"/>
              <a:t>dbc connector and select sample cloudera hive dsn and press enter after that loading the databases from hive start and go to covid_data databases and select all table and load the table in power bi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526" y="1587866"/>
            <a:ext cx="10432868" cy="25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70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223" y="0"/>
            <a:ext cx="9989321" cy="838930"/>
          </a:xfrm>
        </p:spPr>
        <p:txBody>
          <a:bodyPr>
            <a:normAutofit/>
          </a:bodyPr>
          <a:lstStyle/>
          <a:p>
            <a:r>
              <a:rPr lang="en-US" dirty="0" smtClean="0"/>
              <a:t>Connection between hive and power 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9" y="748936"/>
            <a:ext cx="10825343" cy="51622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47488" y="838930"/>
            <a:ext cx="6839713" cy="50045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183" y="6043746"/>
            <a:ext cx="4436716" cy="5486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host and port for connection in odbc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7488" y="6043745"/>
            <a:ext cx="6839713" cy="5486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sample cloudera hive dsn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4905" y="838930"/>
            <a:ext cx="4289994" cy="50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897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933" y="0"/>
            <a:ext cx="8911687" cy="701770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Connection between hive and power BI</a:t>
            </a:r>
          </a:p>
        </p:txBody>
      </p:sp>
      <p:sp>
        <p:nvSpPr>
          <p:cNvPr id="6" name="Rectangle 5"/>
          <p:cNvSpPr/>
          <p:nvPr/>
        </p:nvSpPr>
        <p:spPr>
          <a:xfrm>
            <a:off x="2843366" y="5431653"/>
            <a:ext cx="6183221" cy="731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 the data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Content Placeholder 7" descr="Screenshot (5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1" y="981075"/>
            <a:ext cx="8972550" cy="4343400"/>
          </a:xfrm>
        </p:spPr>
      </p:pic>
    </p:spTree>
    <p:extLst>
      <p:ext uri="{BB962C8B-B14F-4D97-AF65-F5344CB8AC3E}">
        <p14:creationId xmlns:p14="http://schemas.microsoft.com/office/powerpoint/2010/main" xmlns="" val="4549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845" y="185198"/>
            <a:ext cx="8911687" cy="8114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Power BI Visualization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808" y="996696"/>
            <a:ext cx="9944808" cy="5575554"/>
          </a:xfrm>
        </p:spPr>
      </p:pic>
    </p:spTree>
    <p:extLst>
      <p:ext uri="{BB962C8B-B14F-4D97-AF65-F5344CB8AC3E}">
        <p14:creationId xmlns:p14="http://schemas.microsoft.com/office/powerpoint/2010/main" xmlns="" val="23208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05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2575"/>
            <a:ext cx="8915400" cy="43586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/>
              <a:t>Dataset</a:t>
            </a:r>
            <a:r>
              <a:rPr lang="en-US" sz="2400" dirty="0"/>
              <a:t>: The dataset for this project will consist of the </a:t>
            </a:r>
            <a:r>
              <a:rPr lang="en-US" sz="2400" dirty="0" smtClean="0"/>
              <a:t>   </a:t>
            </a:r>
            <a:r>
              <a:rPr lang="en-US" sz="2400" dirty="0" smtClean="0"/>
              <a:t>World Happiness </a:t>
            </a:r>
            <a:r>
              <a:rPr lang="en-US" sz="2400" dirty="0" smtClean="0"/>
              <a:t>dataset</a:t>
            </a:r>
            <a:r>
              <a:rPr lang="en-US" sz="2400" dirty="0"/>
              <a:t>, which includes the following information: </a:t>
            </a:r>
          </a:p>
          <a:p>
            <a:pPr lvl="0"/>
            <a:r>
              <a:rPr lang="en-US" sz="2400" dirty="0" smtClean="0"/>
              <a:t>Country: Name of the country</a:t>
            </a:r>
            <a:r>
              <a:rPr lang="en-US" sz="2400" dirty="0" smtClean="0"/>
              <a:t>.</a:t>
            </a:r>
          </a:p>
          <a:p>
            <a:pPr lvl="0"/>
            <a:r>
              <a:rPr lang="en-IN" sz="2400" dirty="0" smtClean="0"/>
              <a:t>Region: Region of the country.</a:t>
            </a:r>
            <a:endParaRPr lang="en-US" sz="2400" dirty="0" smtClean="0"/>
          </a:p>
          <a:p>
            <a:pPr lvl="0"/>
            <a:r>
              <a:rPr lang="en-US" sz="2400" dirty="0" smtClean="0"/>
              <a:t>Happiness Rank: Rank of the country based on the Happiness Score.</a:t>
            </a:r>
          </a:p>
          <a:p>
            <a:pPr lvl="0"/>
            <a:r>
              <a:rPr lang="en-US" sz="2400" dirty="0" smtClean="0"/>
              <a:t>Happiness Score: A metric measured by asking the sampled people the question: "How would you rate your happiness on a scale of 0 to 10 where 10 is the happiest."</a:t>
            </a:r>
          </a:p>
          <a:p>
            <a:pPr lvl="0"/>
            <a:r>
              <a:rPr lang="en-US" sz="2400" dirty="0" smtClean="0"/>
              <a:t>Economy (GDP per Capita), Family, Health (Life Expectancy), Freedom, Trust (Government Corruption), Generosity, Dystopia Residual: Various factors contributing to the happiness score.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908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0675"/>
            <a:ext cx="8915400" cy="4320547"/>
          </a:xfrm>
        </p:spPr>
        <p:txBody>
          <a:bodyPr>
            <a:normAutofit/>
          </a:bodyPr>
          <a:lstStyle/>
          <a:p>
            <a:r>
              <a:rPr lang="en-US" sz="2400" b="1" dirty="0"/>
              <a:t>Task 1</a:t>
            </a:r>
            <a:r>
              <a:rPr lang="en-US" sz="2400" dirty="0" smtClean="0"/>
              <a:t>: </a:t>
            </a:r>
            <a:r>
              <a:rPr lang="en-US" sz="2400" dirty="0" smtClean="0"/>
              <a:t>Ingest the World Happiness Report data into Hadoop using Apache Sqoop, process it using Apache Spark, and store the results in </a:t>
            </a:r>
            <a:r>
              <a:rPr lang="en-US" sz="2400" dirty="0" smtClean="0"/>
              <a:t>Hive.</a:t>
            </a:r>
            <a:endParaRPr lang="en-US" sz="2400" dirty="0" smtClean="0"/>
          </a:p>
          <a:p>
            <a:r>
              <a:rPr lang="en-US" sz="2400" b="1" dirty="0"/>
              <a:t>Task </a:t>
            </a:r>
            <a:r>
              <a:rPr lang="en-US" sz="2400" b="1" dirty="0" smtClean="0"/>
              <a:t>2</a:t>
            </a:r>
            <a:r>
              <a:rPr lang="en-US" sz="2400" dirty="0" smtClean="0"/>
              <a:t>: Spark </a:t>
            </a:r>
            <a:r>
              <a:rPr lang="en-US" sz="2400" dirty="0"/>
              <a:t>code and SQL queries to analyze </a:t>
            </a:r>
            <a:r>
              <a:rPr lang="en-US" sz="2400" dirty="0" smtClean="0"/>
              <a:t>the World Happiness </a:t>
            </a:r>
            <a:r>
              <a:rPr lang="en-US" sz="2400" dirty="0"/>
              <a:t>data. </a:t>
            </a:r>
            <a:endParaRPr lang="en-US" sz="2400" dirty="0" smtClean="0"/>
          </a:p>
          <a:p>
            <a:r>
              <a:rPr lang="en-US" sz="2400" b="1" dirty="0"/>
              <a:t>Task 3</a:t>
            </a:r>
            <a:r>
              <a:rPr lang="en-US" sz="2400" dirty="0"/>
              <a:t>: Data Visualization Outcome: </a:t>
            </a:r>
            <a:r>
              <a:rPr lang="en-US" sz="2400" dirty="0" smtClean="0"/>
              <a:t>Create visualizations of the societal trends, impact of various factors on happiness, and differences between countries using a tool like </a:t>
            </a:r>
            <a:r>
              <a:rPr lang="en-US" sz="2400" dirty="0" smtClean="0"/>
              <a:t>Tableau</a:t>
            </a:r>
            <a:r>
              <a:rPr lang="en-US" sz="2400" dirty="0" smtClean="0"/>
              <a:t>, or Power BI.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740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flow </a:t>
            </a:r>
          </a:p>
          <a:p>
            <a:r>
              <a:rPr lang="en-US" dirty="0"/>
              <a:t>Use tools like </a:t>
            </a:r>
            <a:r>
              <a:rPr lang="en-US" dirty="0" smtClean="0"/>
              <a:t>Sqoop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data ingestion to Hadoop.</a:t>
            </a:r>
            <a:endParaRPr lang="en-US" dirty="0" smtClean="0"/>
          </a:p>
          <a:p>
            <a:r>
              <a:rPr lang="en-US" dirty="0" smtClean="0"/>
              <a:t>Spark </a:t>
            </a:r>
            <a:r>
              <a:rPr lang="en-US" dirty="0"/>
              <a:t>code and SQL queries to analyze the </a:t>
            </a:r>
            <a:r>
              <a:rPr lang="en-US" dirty="0" smtClean="0"/>
              <a:t>World Happiness</a:t>
            </a:r>
            <a:r>
              <a:rPr lang="en-US" dirty="0" smtClean="0"/>
              <a:t> </a:t>
            </a:r>
            <a:r>
              <a:rPr lang="en-US" dirty="0" smtClean="0"/>
              <a:t>data</a:t>
            </a:r>
          </a:p>
          <a:p>
            <a:r>
              <a:rPr lang="en-US" dirty="0"/>
              <a:t>Connection between hive and power BI</a:t>
            </a:r>
            <a:endParaRPr lang="en-US" dirty="0" smtClean="0"/>
          </a:p>
          <a:p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428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6" y="266700"/>
            <a:ext cx="9315450" cy="876300"/>
          </a:xfrm>
        </p:spPr>
        <p:txBody>
          <a:bodyPr/>
          <a:lstStyle/>
          <a:p>
            <a:r>
              <a:rPr lang="en-US" dirty="0" smtClean="0"/>
              <a:t>Data Pipeline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27" y="2051493"/>
            <a:ext cx="2617538" cy="864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398" y="4522083"/>
            <a:ext cx="1654900" cy="924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4248" y="2051493"/>
            <a:ext cx="1996296" cy="10365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9085" y="5307600"/>
            <a:ext cx="2650671" cy="103339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3310127" y="3013166"/>
            <a:ext cx="699557" cy="54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72306" y="2916045"/>
            <a:ext cx="1056669" cy="6401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5927665" y="2483769"/>
            <a:ext cx="202571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258300" y="3236124"/>
            <a:ext cx="1009650" cy="1116801"/>
          </a:xfrm>
          <a:prstGeom prst="straightConnector1">
            <a:avLst/>
          </a:prstGeom>
          <a:ln>
            <a:solidFill>
              <a:schemeClr val="bg1">
                <a:alpha val="8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67600" y="4984454"/>
            <a:ext cx="1990725" cy="4623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 descr="csv.png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 bwMode="auto">
          <a:xfrm>
            <a:off x="1392151" y="3694113"/>
            <a:ext cx="1257473" cy="941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3088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1: Data in HDFS </a:t>
            </a:r>
            <a:endParaRPr lang="en-US" dirty="0"/>
          </a:p>
        </p:txBody>
      </p:sp>
      <p:pic>
        <p:nvPicPr>
          <p:cNvPr id="4" name="Content Placeholder 3" descr="Screenshot (5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1800226"/>
            <a:ext cx="8915400" cy="352981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33" y="60229"/>
            <a:ext cx="8911687" cy="967381"/>
          </a:xfrm>
        </p:spPr>
        <p:txBody>
          <a:bodyPr/>
          <a:lstStyle/>
          <a:p>
            <a:r>
              <a:rPr lang="en-US" dirty="0" smtClean="0"/>
              <a:t>Output 1: Data in HDFS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14051" y="3244334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 and directory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44053" y="5656218"/>
            <a:ext cx="5655288" cy="3483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in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kranthi1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directory in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hdfs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Content Placeholder 8" descr="Screenshot (4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1100328"/>
            <a:ext cx="9239250" cy="4405122"/>
          </a:xfrm>
        </p:spPr>
      </p:pic>
    </p:spTree>
    <p:extLst>
      <p:ext uri="{BB962C8B-B14F-4D97-AF65-F5344CB8AC3E}">
        <p14:creationId xmlns:p14="http://schemas.microsoft.com/office/powerpoint/2010/main" xmlns="" val="29524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52" y="91482"/>
            <a:ext cx="8911687" cy="573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Output2: </a:t>
            </a:r>
            <a:r>
              <a:rPr lang="en-US" dirty="0" smtClean="0"/>
              <a:t>Spark </a:t>
            </a:r>
            <a:r>
              <a:rPr lang="en-US" dirty="0" smtClean="0"/>
              <a:t>and Hive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02" y="804137"/>
            <a:ext cx="5341081" cy="51974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1" y="804137"/>
            <a:ext cx="5249236" cy="5197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3552" y="6122126"/>
            <a:ext cx="5449779" cy="3483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Spark Code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50147" y="6140949"/>
            <a:ext cx="6172185" cy="3483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Hive Code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74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073" y="171450"/>
            <a:ext cx="8911687" cy="804096"/>
          </a:xfrm>
        </p:spPr>
        <p:txBody>
          <a:bodyPr/>
          <a:lstStyle/>
          <a:p>
            <a:r>
              <a:rPr lang="en-US" dirty="0" smtClean="0"/>
              <a:t>Outcomes of </a:t>
            </a:r>
            <a:r>
              <a:rPr lang="en-US" dirty="0" smtClean="0"/>
              <a:t>spark code in hive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2437" y="1193893"/>
            <a:ext cx="6209136" cy="37438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10" y="1219200"/>
            <a:ext cx="5166139" cy="37317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5486" y="5327558"/>
            <a:ext cx="3834001" cy="5681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Hive outputs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6425" y="5327557"/>
            <a:ext cx="7747861" cy="5681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Spark Code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8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462</TotalTime>
  <Words>387</Words>
  <Application>Microsoft Office PowerPoint</Application>
  <PresentationFormat>Custom</PresentationFormat>
  <Paragraphs>55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Wisp</vt:lpstr>
      <vt:lpstr>World Happiness Data Pipeline for Societal Analysis</vt:lpstr>
      <vt:lpstr>Project Details</vt:lpstr>
      <vt:lpstr>Outcomes</vt:lpstr>
      <vt:lpstr>Index</vt:lpstr>
      <vt:lpstr>Data Pipeline</vt:lpstr>
      <vt:lpstr>Output 1: Data in HDFS </vt:lpstr>
      <vt:lpstr>Output 1: Data in HDFS </vt:lpstr>
      <vt:lpstr>Output2: Spark and Hive Code</vt:lpstr>
      <vt:lpstr>Outcomes of spark code in hive</vt:lpstr>
      <vt:lpstr>Output3:Connection between hive and power BI</vt:lpstr>
      <vt:lpstr>Connection between hive and power BI</vt:lpstr>
      <vt:lpstr>Connection between hive and power BI</vt:lpstr>
      <vt:lpstr>Power BI Visualization 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Kranthi Chowdary</cp:lastModifiedBy>
  <cp:revision>21</cp:revision>
  <dcterms:created xsi:type="dcterms:W3CDTF">2023-09-19T11:02:38Z</dcterms:created>
  <dcterms:modified xsi:type="dcterms:W3CDTF">2023-09-25T18:24:25Z</dcterms:modified>
</cp:coreProperties>
</file>