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6857999"/>
          </a:xfrm>
          <a:prstGeom prst="rect">
            <a:avLst/>
          </a:prstGeom>
        </p:spPr>
      </p:pic>
      <p:sp>
        <p:nvSpPr>
          <p:cNvPr id="17" name="bg object 17"/>
          <p:cNvSpPr/>
          <p:nvPr/>
        </p:nvSpPr>
        <p:spPr>
          <a:xfrm>
            <a:off x="990599" y="152400"/>
            <a:ext cx="7543800" cy="282575"/>
          </a:xfrm>
          <a:custGeom>
            <a:avLst/>
            <a:gdLst/>
            <a:ahLst/>
            <a:cxnLst/>
            <a:rect l="l" t="t" r="r" b="b"/>
            <a:pathLst>
              <a:path w="7543800" h="282575">
                <a:moveTo>
                  <a:pt x="0" y="282475"/>
                </a:moveTo>
                <a:lnTo>
                  <a:pt x="7543798" y="282475"/>
                </a:lnTo>
                <a:lnTo>
                  <a:pt x="7543798" y="0"/>
                </a:lnTo>
                <a:lnTo>
                  <a:pt x="0" y="0"/>
                </a:lnTo>
                <a:lnTo>
                  <a:pt x="0" y="282475"/>
                </a:lnTo>
                <a:close/>
              </a:path>
            </a:pathLst>
          </a:custGeom>
          <a:solidFill>
            <a:srgbClr val="FFCA00"/>
          </a:solidFill>
        </p:spPr>
        <p:txBody>
          <a:bodyPr wrap="square" lIns="0" tIns="0" rIns="0" bIns="0" rtlCol="0"/>
          <a:lstStyle/>
          <a:p>
            <a:endParaRPr/>
          </a:p>
        </p:txBody>
      </p:sp>
      <p:sp>
        <p:nvSpPr>
          <p:cNvPr id="2" name="Holder 2"/>
          <p:cNvSpPr>
            <a:spLocks noGrp="1"/>
          </p:cNvSpPr>
          <p:nvPr>
            <p:ph type="ctrTitle"/>
          </p:nvPr>
        </p:nvSpPr>
        <p:spPr>
          <a:xfrm>
            <a:off x="1069339" y="467897"/>
            <a:ext cx="7392034" cy="845819"/>
          </a:xfrm>
          <a:prstGeom prst="rect">
            <a:avLst/>
          </a:prstGeom>
        </p:spPr>
        <p:txBody>
          <a:bodyPr wrap="square" lIns="0" tIns="0" rIns="0" bIns="0">
            <a:spAutoFit/>
          </a:bodyPr>
          <a:lstStyle>
            <a:lvl1pPr>
              <a:defRPr sz="1800" b="0" i="0">
                <a:solidFill>
                  <a:schemeClr val="tx1"/>
                </a:solidFill>
                <a:latin typeface="Cambria"/>
                <a:cs typeface="Cambr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9/2/2022</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9/2/2022</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9/2/2022</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9/2/2022</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9/2/2022</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sp>
        <p:nvSpPr>
          <p:cNvPr id="2" name="Holder 2"/>
          <p:cNvSpPr>
            <a:spLocks noGrp="1"/>
          </p:cNvSpPr>
          <p:nvPr>
            <p:ph type="title"/>
          </p:nvPr>
        </p:nvSpPr>
        <p:spPr>
          <a:xfrm>
            <a:off x="535939" y="820421"/>
            <a:ext cx="8077834" cy="111506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a:xfrm>
            <a:off x="535939" y="1910079"/>
            <a:ext cx="8077834" cy="350774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546125" y="6350624"/>
            <a:ext cx="2056764" cy="3892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9/2/2022</a:t>
            </a:fld>
            <a:endParaRPr lang="en-US"/>
          </a:p>
        </p:txBody>
      </p:sp>
      <p:sp>
        <p:nvSpPr>
          <p:cNvPr id="6" name="Holder 6"/>
          <p:cNvSpPr>
            <a:spLocks noGrp="1"/>
          </p:cNvSpPr>
          <p:nvPr>
            <p:ph type="sldNum" sz="quarter" idx="7"/>
          </p:nvPr>
        </p:nvSpPr>
        <p:spPr>
          <a:xfrm>
            <a:off x="8407855" y="6442064"/>
            <a:ext cx="231140"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10" Type="http://schemas.openxmlformats.org/officeDocument/2006/relationships/image" Target="../media/image30.jpg"/><Relationship Id="rId4" Type="http://schemas.openxmlformats.org/officeDocument/2006/relationships/image" Target="../media/image24.jpg"/><Relationship Id="rId9" Type="http://schemas.openxmlformats.org/officeDocument/2006/relationships/image" Target="../media/image29.jpg"/></Relationships>
</file>

<file path=ppt/slides/_rels/slide11.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35.jpg"/><Relationship Id="rId11" Type="http://schemas.openxmlformats.org/officeDocument/2006/relationships/image" Target="../media/image40.jpg"/><Relationship Id="rId5" Type="http://schemas.openxmlformats.org/officeDocument/2006/relationships/image" Target="../media/image34.jpg"/><Relationship Id="rId10" Type="http://schemas.openxmlformats.org/officeDocument/2006/relationships/image" Target="../media/image39.jpg"/><Relationship Id="rId4" Type="http://schemas.openxmlformats.org/officeDocument/2006/relationships/image" Target="../media/image33.jpg"/><Relationship Id="rId9" Type="http://schemas.openxmlformats.org/officeDocument/2006/relationships/image" Target="../media/image3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42.jpg"/><Relationship Id="rId7" Type="http://schemas.openxmlformats.org/officeDocument/2006/relationships/image" Target="../media/image46.jpg"/><Relationship Id="rId2" Type="http://schemas.openxmlformats.org/officeDocument/2006/relationships/image" Target="../media/image41.jpg"/><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jpg"/><Relationship Id="rId9" Type="http://schemas.openxmlformats.org/officeDocument/2006/relationships/image" Target="../media/image4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jpg"/><Relationship Id="rId7" Type="http://schemas.openxmlformats.org/officeDocument/2006/relationships/image" Target="../media/image53.png"/><Relationship Id="rId2" Type="http://schemas.openxmlformats.org/officeDocument/2006/relationships/image" Target="../media/image49.jpg"/><Relationship Id="rId1" Type="http://schemas.openxmlformats.org/officeDocument/2006/relationships/slideLayout" Target="../slideLayouts/slideLayout5.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48.jpg"/></Relationships>
</file>

<file path=ppt/slides/_rels/slide16.xml.rels><?xml version="1.0" encoding="UTF-8" standalone="yes"?>
<Relationships xmlns="http://schemas.openxmlformats.org/package/2006/relationships"><Relationship Id="rId3" Type="http://schemas.openxmlformats.org/officeDocument/2006/relationships/image" Target="../media/image55.jpg"/><Relationship Id="rId7" Type="http://schemas.openxmlformats.org/officeDocument/2006/relationships/image" Target="../media/image57.jpg"/><Relationship Id="rId2" Type="http://schemas.openxmlformats.org/officeDocument/2006/relationships/image" Target="../media/image54.jpg"/><Relationship Id="rId1" Type="http://schemas.openxmlformats.org/officeDocument/2006/relationships/slideLayout" Target="../slideLayouts/slideLayout5.xml"/><Relationship Id="rId6" Type="http://schemas.openxmlformats.org/officeDocument/2006/relationships/image" Target="../media/image42.jpg"/><Relationship Id="rId5" Type="http://schemas.openxmlformats.org/officeDocument/2006/relationships/image" Target="../media/image56.jp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66.jpg"/><Relationship Id="rId3" Type="http://schemas.openxmlformats.org/officeDocument/2006/relationships/image" Target="../media/image61.jpg"/><Relationship Id="rId7" Type="http://schemas.openxmlformats.org/officeDocument/2006/relationships/image" Target="../media/image65.jpg"/><Relationship Id="rId2" Type="http://schemas.openxmlformats.org/officeDocument/2006/relationships/image" Target="../media/image60.jpg"/><Relationship Id="rId1" Type="http://schemas.openxmlformats.org/officeDocument/2006/relationships/slideLayout" Target="../slideLayouts/slideLayout2.xml"/><Relationship Id="rId6" Type="http://schemas.openxmlformats.org/officeDocument/2006/relationships/image" Target="../media/image64.jpg"/><Relationship Id="rId5" Type="http://schemas.openxmlformats.org/officeDocument/2006/relationships/image" Target="../media/image63.jpg"/><Relationship Id="rId10" Type="http://schemas.openxmlformats.org/officeDocument/2006/relationships/image" Target="../media/image68.jpg"/><Relationship Id="rId4" Type="http://schemas.openxmlformats.org/officeDocument/2006/relationships/image" Target="../media/image62.png"/><Relationship Id="rId9" Type="http://schemas.openxmlformats.org/officeDocument/2006/relationships/image" Target="../media/image6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10" Type="http://schemas.openxmlformats.org/officeDocument/2006/relationships/image" Target="../media/image20.jpg"/><Relationship Id="rId4" Type="http://schemas.openxmlformats.org/officeDocument/2006/relationships/image" Target="../media/image15.jpg"/><Relationship Id="rId9"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3400" y="3022600"/>
            <a:ext cx="8229600" cy="1143000"/>
          </a:xfrm>
          <a:custGeom>
            <a:avLst/>
            <a:gdLst/>
            <a:ahLst/>
            <a:cxnLst/>
            <a:rect l="l" t="t" r="r" b="b"/>
            <a:pathLst>
              <a:path w="8229600" h="1143000">
                <a:moveTo>
                  <a:pt x="8229598" y="0"/>
                </a:moveTo>
                <a:lnTo>
                  <a:pt x="0" y="0"/>
                </a:lnTo>
                <a:lnTo>
                  <a:pt x="0" y="1142999"/>
                </a:lnTo>
                <a:lnTo>
                  <a:pt x="8229598" y="1142999"/>
                </a:lnTo>
                <a:lnTo>
                  <a:pt x="8229598" y="0"/>
                </a:lnTo>
                <a:close/>
              </a:path>
            </a:pathLst>
          </a:custGeom>
          <a:solidFill>
            <a:srgbClr val="FFCA00"/>
          </a:solidFill>
        </p:spPr>
        <p:txBody>
          <a:bodyPr wrap="square" lIns="0" tIns="0" rIns="0" bIns="0" rtlCol="0"/>
          <a:lstStyle/>
          <a:p>
            <a:endParaRPr/>
          </a:p>
        </p:txBody>
      </p:sp>
      <p:sp>
        <p:nvSpPr>
          <p:cNvPr id="3" name="object 3"/>
          <p:cNvSpPr txBox="1">
            <a:spLocks noGrp="1"/>
          </p:cNvSpPr>
          <p:nvPr>
            <p:ph type="title"/>
          </p:nvPr>
        </p:nvSpPr>
        <p:spPr>
          <a:xfrm>
            <a:off x="1146284" y="2971800"/>
            <a:ext cx="7009130" cy="1244600"/>
          </a:xfrm>
          <a:prstGeom prst="rect">
            <a:avLst/>
          </a:prstGeom>
        </p:spPr>
        <p:txBody>
          <a:bodyPr vert="horz" wrap="square" lIns="0" tIns="12700" rIns="0" bIns="0" rtlCol="0">
            <a:spAutoFit/>
          </a:bodyPr>
          <a:lstStyle/>
          <a:p>
            <a:pPr marL="1357630" marR="5080" indent="-1345565">
              <a:lnSpc>
                <a:spcPct val="100000"/>
              </a:lnSpc>
              <a:spcBef>
                <a:spcPts val="100"/>
              </a:spcBef>
            </a:pPr>
            <a:r>
              <a:rPr sz="4000" b="1" spc="-5" dirty="0">
                <a:solidFill>
                  <a:srgbClr val="006600"/>
                </a:solidFill>
                <a:latin typeface="Calibri"/>
                <a:cs typeface="Calibri"/>
              </a:rPr>
              <a:t>COMPUTER</a:t>
            </a:r>
            <a:r>
              <a:rPr sz="4000" b="1" spc="-30" dirty="0">
                <a:solidFill>
                  <a:srgbClr val="006600"/>
                </a:solidFill>
                <a:latin typeface="Calibri"/>
                <a:cs typeface="Calibri"/>
              </a:rPr>
              <a:t> </a:t>
            </a:r>
            <a:r>
              <a:rPr sz="4000" b="1" dirty="0">
                <a:solidFill>
                  <a:srgbClr val="006600"/>
                </a:solidFill>
                <a:latin typeface="Calibri"/>
                <a:cs typeface="Calibri"/>
              </a:rPr>
              <a:t>HARDWARE</a:t>
            </a:r>
            <a:r>
              <a:rPr sz="4000" b="1" spc="-30" dirty="0">
                <a:solidFill>
                  <a:srgbClr val="006600"/>
                </a:solidFill>
                <a:latin typeface="Calibri"/>
                <a:cs typeface="Calibri"/>
              </a:rPr>
              <a:t> </a:t>
            </a:r>
            <a:r>
              <a:rPr sz="4000" b="1" spc="-5" dirty="0">
                <a:solidFill>
                  <a:srgbClr val="006600"/>
                </a:solidFill>
                <a:latin typeface="Calibri"/>
                <a:cs typeface="Calibri"/>
              </a:rPr>
              <a:t>REPAIRS </a:t>
            </a:r>
            <a:r>
              <a:rPr sz="4000" b="1" spc="-890" dirty="0">
                <a:solidFill>
                  <a:srgbClr val="006600"/>
                </a:solidFill>
                <a:latin typeface="Calibri"/>
                <a:cs typeface="Calibri"/>
              </a:rPr>
              <a:t> </a:t>
            </a:r>
            <a:r>
              <a:rPr sz="4000" b="1" spc="-5" dirty="0">
                <a:solidFill>
                  <a:srgbClr val="006600"/>
                </a:solidFill>
                <a:latin typeface="Calibri"/>
                <a:cs typeface="Calibri"/>
              </a:rPr>
              <a:t>AND MAINTENANCE</a:t>
            </a:r>
            <a:endParaRPr sz="4000"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1"/>
            <a:ext cx="8229600" cy="381000"/>
          </a:xfrm>
          <a:prstGeom prst="rect">
            <a:avLst/>
          </a:prstGeom>
          <a:solidFill>
            <a:srgbClr val="FFCA00"/>
          </a:solidFill>
        </p:spPr>
        <p:txBody>
          <a:bodyPr vert="horz" wrap="square" lIns="0" tIns="53340" rIns="0" bIns="0" rtlCol="0">
            <a:spAutoFit/>
          </a:bodyPr>
          <a:lstStyle/>
          <a:p>
            <a:pPr marL="6350" algn="ctr">
              <a:lnSpc>
                <a:spcPct val="100000"/>
              </a:lnSpc>
              <a:spcBef>
                <a:spcPts val="420"/>
              </a:spcBef>
            </a:pPr>
            <a:r>
              <a:rPr sz="1800" b="1" dirty="0">
                <a:solidFill>
                  <a:srgbClr val="006600"/>
                </a:solidFill>
                <a:latin typeface="Calibri"/>
                <a:cs typeface="Calibri"/>
              </a:rPr>
              <a:t>Hardware</a:t>
            </a:r>
            <a:r>
              <a:rPr sz="1800" b="1" spc="-25" dirty="0">
                <a:solidFill>
                  <a:srgbClr val="006600"/>
                </a:solidFill>
                <a:latin typeface="Calibri"/>
                <a:cs typeface="Calibri"/>
              </a:rPr>
              <a:t> </a:t>
            </a:r>
            <a:r>
              <a:rPr sz="1800" b="1" spc="-5" dirty="0">
                <a:solidFill>
                  <a:srgbClr val="006600"/>
                </a:solidFill>
                <a:latin typeface="Calibri"/>
                <a:cs typeface="Calibri"/>
              </a:rPr>
              <a:t>Components</a:t>
            </a:r>
            <a:endParaRPr sz="1800">
              <a:latin typeface="Calibri"/>
              <a:cs typeface="Calibri"/>
            </a:endParaRPr>
          </a:p>
        </p:txBody>
      </p:sp>
      <p:grpSp>
        <p:nvGrpSpPr>
          <p:cNvPr id="3" name="object 3"/>
          <p:cNvGrpSpPr/>
          <p:nvPr/>
        </p:nvGrpSpPr>
        <p:grpSpPr>
          <a:xfrm>
            <a:off x="581025" y="657226"/>
            <a:ext cx="2419350" cy="1748155"/>
            <a:chOff x="581025" y="657226"/>
            <a:chExt cx="2419350" cy="1748155"/>
          </a:xfrm>
        </p:grpSpPr>
        <p:sp>
          <p:nvSpPr>
            <p:cNvPr id="4" name="object 4"/>
            <p:cNvSpPr/>
            <p:nvPr/>
          </p:nvSpPr>
          <p:spPr>
            <a:xfrm>
              <a:off x="609600" y="685801"/>
              <a:ext cx="2362200" cy="1691005"/>
            </a:xfrm>
            <a:custGeom>
              <a:avLst/>
              <a:gdLst/>
              <a:ahLst/>
              <a:cxnLst/>
              <a:rect l="l" t="t" r="r" b="b"/>
              <a:pathLst>
                <a:path w="2362200" h="1691005">
                  <a:moveTo>
                    <a:pt x="2362200" y="0"/>
                  </a:moveTo>
                  <a:lnTo>
                    <a:pt x="0" y="0"/>
                  </a:lnTo>
                  <a:lnTo>
                    <a:pt x="0" y="1690484"/>
                  </a:lnTo>
                  <a:lnTo>
                    <a:pt x="2362200" y="1690484"/>
                  </a:lnTo>
                  <a:lnTo>
                    <a:pt x="2362200" y="0"/>
                  </a:lnTo>
                  <a:close/>
                </a:path>
              </a:pathLst>
            </a:custGeom>
            <a:solidFill>
              <a:srgbClr val="FF2600"/>
            </a:solidFill>
          </p:spPr>
          <p:txBody>
            <a:bodyPr wrap="square" lIns="0" tIns="0" rIns="0" bIns="0" rtlCol="0"/>
            <a:lstStyle/>
            <a:p>
              <a:endParaRPr/>
            </a:p>
          </p:txBody>
        </p:sp>
        <p:sp>
          <p:nvSpPr>
            <p:cNvPr id="5" name="object 5"/>
            <p:cNvSpPr/>
            <p:nvPr/>
          </p:nvSpPr>
          <p:spPr>
            <a:xfrm>
              <a:off x="609600" y="685801"/>
              <a:ext cx="2362200" cy="1691005"/>
            </a:xfrm>
            <a:custGeom>
              <a:avLst/>
              <a:gdLst/>
              <a:ahLst/>
              <a:cxnLst/>
              <a:rect l="l" t="t" r="r" b="b"/>
              <a:pathLst>
                <a:path w="2362200" h="1691005">
                  <a:moveTo>
                    <a:pt x="0" y="0"/>
                  </a:moveTo>
                  <a:lnTo>
                    <a:pt x="2362199" y="0"/>
                  </a:lnTo>
                  <a:lnTo>
                    <a:pt x="2362199" y="1690484"/>
                  </a:lnTo>
                  <a:lnTo>
                    <a:pt x="0" y="1690484"/>
                  </a:lnTo>
                  <a:lnTo>
                    <a:pt x="0" y="0"/>
                  </a:lnTo>
                  <a:close/>
                </a:path>
              </a:pathLst>
            </a:custGeom>
            <a:ln w="57149">
              <a:solidFill>
                <a:srgbClr val="007600"/>
              </a:solidFill>
            </a:ln>
          </p:spPr>
          <p:txBody>
            <a:bodyPr wrap="square" lIns="0" tIns="0" rIns="0" bIns="0" rtlCol="0"/>
            <a:lstStyle/>
            <a:p>
              <a:endParaRPr/>
            </a:p>
          </p:txBody>
        </p:sp>
      </p:grpSp>
      <p:grpSp>
        <p:nvGrpSpPr>
          <p:cNvPr id="6" name="object 6"/>
          <p:cNvGrpSpPr/>
          <p:nvPr/>
        </p:nvGrpSpPr>
        <p:grpSpPr>
          <a:xfrm>
            <a:off x="6143623" y="566940"/>
            <a:ext cx="2495550" cy="1671955"/>
            <a:chOff x="6143623" y="566940"/>
            <a:chExt cx="2495550" cy="1671955"/>
          </a:xfrm>
        </p:grpSpPr>
        <p:sp>
          <p:nvSpPr>
            <p:cNvPr id="7" name="object 7"/>
            <p:cNvSpPr/>
            <p:nvPr/>
          </p:nvSpPr>
          <p:spPr>
            <a:xfrm>
              <a:off x="6172198" y="595515"/>
              <a:ext cx="2438400" cy="1614805"/>
            </a:xfrm>
            <a:custGeom>
              <a:avLst/>
              <a:gdLst/>
              <a:ahLst/>
              <a:cxnLst/>
              <a:rect l="l" t="t" r="r" b="b"/>
              <a:pathLst>
                <a:path w="2438400" h="1614805">
                  <a:moveTo>
                    <a:pt x="2438398" y="0"/>
                  </a:moveTo>
                  <a:lnTo>
                    <a:pt x="0" y="0"/>
                  </a:lnTo>
                  <a:lnTo>
                    <a:pt x="0" y="1614284"/>
                  </a:lnTo>
                  <a:lnTo>
                    <a:pt x="2438398" y="1614284"/>
                  </a:lnTo>
                  <a:lnTo>
                    <a:pt x="2438398" y="0"/>
                  </a:lnTo>
                  <a:close/>
                </a:path>
              </a:pathLst>
            </a:custGeom>
            <a:solidFill>
              <a:srgbClr val="00BA63"/>
            </a:solidFill>
          </p:spPr>
          <p:txBody>
            <a:bodyPr wrap="square" lIns="0" tIns="0" rIns="0" bIns="0" rtlCol="0"/>
            <a:lstStyle/>
            <a:p>
              <a:endParaRPr/>
            </a:p>
          </p:txBody>
        </p:sp>
        <p:sp>
          <p:nvSpPr>
            <p:cNvPr id="8" name="object 8"/>
            <p:cNvSpPr/>
            <p:nvPr/>
          </p:nvSpPr>
          <p:spPr>
            <a:xfrm>
              <a:off x="6172198" y="595515"/>
              <a:ext cx="2438400" cy="1614805"/>
            </a:xfrm>
            <a:custGeom>
              <a:avLst/>
              <a:gdLst/>
              <a:ahLst/>
              <a:cxnLst/>
              <a:rect l="l" t="t" r="r" b="b"/>
              <a:pathLst>
                <a:path w="2438400" h="1614805">
                  <a:moveTo>
                    <a:pt x="0" y="0"/>
                  </a:moveTo>
                  <a:lnTo>
                    <a:pt x="2438399" y="0"/>
                  </a:lnTo>
                  <a:lnTo>
                    <a:pt x="2438399" y="1614284"/>
                  </a:lnTo>
                  <a:lnTo>
                    <a:pt x="0" y="1614284"/>
                  </a:lnTo>
                  <a:lnTo>
                    <a:pt x="0" y="0"/>
                  </a:lnTo>
                  <a:close/>
                </a:path>
              </a:pathLst>
            </a:custGeom>
            <a:ln w="57149">
              <a:solidFill>
                <a:srgbClr val="007600"/>
              </a:solidFill>
            </a:ln>
          </p:spPr>
          <p:txBody>
            <a:bodyPr wrap="square" lIns="0" tIns="0" rIns="0" bIns="0" rtlCol="0"/>
            <a:lstStyle/>
            <a:p>
              <a:endParaRPr/>
            </a:p>
          </p:txBody>
        </p:sp>
      </p:grpSp>
      <p:grpSp>
        <p:nvGrpSpPr>
          <p:cNvPr id="9" name="object 9"/>
          <p:cNvGrpSpPr/>
          <p:nvPr/>
        </p:nvGrpSpPr>
        <p:grpSpPr>
          <a:xfrm>
            <a:off x="3579666" y="668020"/>
            <a:ext cx="2190750" cy="1504950"/>
            <a:chOff x="3629025" y="657226"/>
            <a:chExt cx="2190750" cy="1504950"/>
          </a:xfrm>
        </p:grpSpPr>
        <p:sp>
          <p:nvSpPr>
            <p:cNvPr id="10" name="object 10"/>
            <p:cNvSpPr/>
            <p:nvPr/>
          </p:nvSpPr>
          <p:spPr>
            <a:xfrm>
              <a:off x="3657600" y="685801"/>
              <a:ext cx="2133600" cy="1447800"/>
            </a:xfrm>
            <a:custGeom>
              <a:avLst/>
              <a:gdLst/>
              <a:ahLst/>
              <a:cxnLst/>
              <a:rect l="l" t="t" r="r" b="b"/>
              <a:pathLst>
                <a:path w="2133600" h="1447800">
                  <a:moveTo>
                    <a:pt x="2133600" y="0"/>
                  </a:moveTo>
                  <a:lnTo>
                    <a:pt x="0" y="0"/>
                  </a:lnTo>
                  <a:lnTo>
                    <a:pt x="0" y="1447800"/>
                  </a:lnTo>
                  <a:lnTo>
                    <a:pt x="2133600" y="1447800"/>
                  </a:lnTo>
                  <a:lnTo>
                    <a:pt x="2133600" y="0"/>
                  </a:lnTo>
                  <a:close/>
                </a:path>
              </a:pathLst>
            </a:custGeom>
            <a:solidFill>
              <a:srgbClr val="FFFFFF"/>
            </a:solidFill>
          </p:spPr>
          <p:txBody>
            <a:bodyPr wrap="square" lIns="0" tIns="0" rIns="0" bIns="0" rtlCol="0"/>
            <a:lstStyle/>
            <a:p>
              <a:endParaRPr/>
            </a:p>
          </p:txBody>
        </p:sp>
        <p:sp>
          <p:nvSpPr>
            <p:cNvPr id="11" name="object 11"/>
            <p:cNvSpPr/>
            <p:nvPr/>
          </p:nvSpPr>
          <p:spPr>
            <a:xfrm>
              <a:off x="3657599" y="685801"/>
              <a:ext cx="2133600" cy="1447800"/>
            </a:xfrm>
            <a:custGeom>
              <a:avLst/>
              <a:gdLst/>
              <a:ahLst/>
              <a:cxnLst/>
              <a:rect l="l" t="t" r="r" b="b"/>
              <a:pathLst>
                <a:path w="2133600" h="1447800">
                  <a:moveTo>
                    <a:pt x="0" y="0"/>
                  </a:moveTo>
                  <a:lnTo>
                    <a:pt x="2133599" y="0"/>
                  </a:lnTo>
                  <a:lnTo>
                    <a:pt x="2133599" y="1447799"/>
                  </a:lnTo>
                  <a:lnTo>
                    <a:pt x="0" y="1447799"/>
                  </a:lnTo>
                  <a:lnTo>
                    <a:pt x="0" y="0"/>
                  </a:lnTo>
                  <a:close/>
                </a:path>
              </a:pathLst>
            </a:custGeom>
            <a:ln w="57149">
              <a:solidFill>
                <a:srgbClr val="0076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3733800" y="838200"/>
              <a:ext cx="1060396" cy="914399"/>
            </a:xfrm>
            <a:prstGeom prst="rect">
              <a:avLst/>
            </a:prstGeom>
          </p:spPr>
        </p:pic>
        <p:pic>
          <p:nvPicPr>
            <p:cNvPr id="13" name="object 13"/>
            <p:cNvPicPr/>
            <p:nvPr/>
          </p:nvPicPr>
          <p:blipFill>
            <a:blip r:embed="rId3" cstate="print"/>
            <a:stretch>
              <a:fillRect/>
            </a:stretch>
          </p:blipFill>
          <p:spPr>
            <a:xfrm>
              <a:off x="4797827" y="1066800"/>
              <a:ext cx="936220" cy="971549"/>
            </a:xfrm>
            <a:prstGeom prst="rect">
              <a:avLst/>
            </a:prstGeom>
          </p:spPr>
        </p:pic>
      </p:grpSp>
      <p:sp>
        <p:nvSpPr>
          <p:cNvPr id="14" name="object 14"/>
          <p:cNvSpPr txBox="1"/>
          <p:nvPr/>
        </p:nvSpPr>
        <p:spPr>
          <a:xfrm>
            <a:off x="533399" y="2362199"/>
            <a:ext cx="2514600" cy="769620"/>
          </a:xfrm>
          <a:prstGeom prst="rect">
            <a:avLst/>
          </a:prstGeom>
          <a:solidFill>
            <a:srgbClr val="000000"/>
          </a:solidFill>
        </p:spPr>
        <p:txBody>
          <a:bodyPr vert="horz" wrap="square" lIns="0" tIns="53340" rIns="0" bIns="0" rtlCol="0">
            <a:spAutoFit/>
          </a:bodyPr>
          <a:lstStyle/>
          <a:p>
            <a:pPr marL="91440" marR="78105" algn="just">
              <a:lnSpc>
                <a:spcPts val="1300"/>
              </a:lnSpc>
              <a:spcBef>
                <a:spcPts val="420"/>
              </a:spcBef>
            </a:pPr>
            <a:r>
              <a:rPr sz="1100" b="1" spc="-5" dirty="0">
                <a:solidFill>
                  <a:srgbClr val="FFFFFF"/>
                </a:solidFill>
                <a:latin typeface="Calibri"/>
                <a:cs typeface="Calibri"/>
              </a:rPr>
              <a:t>Case/ System Unit.</a:t>
            </a:r>
            <a:r>
              <a:rPr sz="1100" b="1" dirty="0">
                <a:solidFill>
                  <a:srgbClr val="FFFFFF"/>
                </a:solidFill>
                <a:latin typeface="Calibri"/>
                <a:cs typeface="Calibri"/>
              </a:rPr>
              <a:t> </a:t>
            </a:r>
            <a:r>
              <a:rPr sz="1100" dirty="0">
                <a:solidFill>
                  <a:srgbClr val="FFFFFF"/>
                </a:solidFill>
                <a:latin typeface="Calibri"/>
                <a:cs typeface="Calibri"/>
              </a:rPr>
              <a:t>The </a:t>
            </a:r>
            <a:r>
              <a:rPr sz="1100" spc="-5" dirty="0">
                <a:solidFill>
                  <a:srgbClr val="FFFFFF"/>
                </a:solidFill>
                <a:latin typeface="Calibri"/>
                <a:cs typeface="Calibri"/>
              </a:rPr>
              <a:t>computer </a:t>
            </a:r>
            <a:r>
              <a:rPr sz="1100" dirty="0">
                <a:solidFill>
                  <a:srgbClr val="FFFFFF"/>
                </a:solidFill>
                <a:latin typeface="Calibri"/>
                <a:cs typeface="Calibri"/>
              </a:rPr>
              <a:t>case </a:t>
            </a:r>
            <a:r>
              <a:rPr sz="1100" spc="5" dirty="0">
                <a:solidFill>
                  <a:srgbClr val="FFFFFF"/>
                </a:solidFill>
                <a:latin typeface="Calibri"/>
                <a:cs typeface="Calibri"/>
              </a:rPr>
              <a:t> </a:t>
            </a:r>
            <a:r>
              <a:rPr sz="1100" dirty="0">
                <a:solidFill>
                  <a:srgbClr val="FFFFFF"/>
                </a:solidFill>
                <a:latin typeface="Calibri"/>
                <a:cs typeface="Calibri"/>
              </a:rPr>
              <a:t>(also</a:t>
            </a:r>
            <a:r>
              <a:rPr sz="1100" spc="5" dirty="0">
                <a:solidFill>
                  <a:srgbClr val="FFFFFF"/>
                </a:solidFill>
                <a:latin typeface="Calibri"/>
                <a:cs typeface="Calibri"/>
              </a:rPr>
              <a:t> </a:t>
            </a:r>
            <a:r>
              <a:rPr sz="1100" dirty="0">
                <a:solidFill>
                  <a:srgbClr val="FFFFFF"/>
                </a:solidFill>
                <a:latin typeface="Calibri"/>
                <a:cs typeface="Calibri"/>
              </a:rPr>
              <a:t>called</a:t>
            </a:r>
            <a:r>
              <a:rPr sz="1100" spc="5" dirty="0">
                <a:solidFill>
                  <a:srgbClr val="FFFFFF"/>
                </a:solidFill>
                <a:latin typeface="Calibri"/>
                <a:cs typeface="Calibri"/>
              </a:rPr>
              <a:t> </a:t>
            </a:r>
            <a:r>
              <a:rPr sz="1100" dirty="0">
                <a:solidFill>
                  <a:srgbClr val="FFFFFF"/>
                </a:solidFill>
                <a:latin typeface="Calibri"/>
                <a:cs typeface="Calibri"/>
              </a:rPr>
              <a:t>a</a:t>
            </a:r>
            <a:r>
              <a:rPr sz="1100" spc="5" dirty="0">
                <a:solidFill>
                  <a:srgbClr val="FFFFFF"/>
                </a:solidFill>
                <a:latin typeface="Calibri"/>
                <a:cs typeface="Calibri"/>
              </a:rPr>
              <a:t> </a:t>
            </a:r>
            <a:r>
              <a:rPr sz="1100" dirty="0">
                <a:solidFill>
                  <a:srgbClr val="FFFFFF"/>
                </a:solidFill>
                <a:latin typeface="Calibri"/>
                <a:cs typeface="Calibri"/>
              </a:rPr>
              <a:t>tower</a:t>
            </a:r>
            <a:r>
              <a:rPr sz="1100" spc="5" dirty="0">
                <a:solidFill>
                  <a:srgbClr val="FFFFFF"/>
                </a:solidFill>
                <a:latin typeface="Calibri"/>
                <a:cs typeface="Calibri"/>
              </a:rPr>
              <a:t> </a:t>
            </a:r>
            <a:r>
              <a:rPr sz="1100" dirty="0">
                <a:solidFill>
                  <a:srgbClr val="FFFFFF"/>
                </a:solidFill>
                <a:latin typeface="Calibri"/>
                <a:cs typeface="Calibri"/>
              </a:rPr>
              <a:t>)</a:t>
            </a:r>
            <a:r>
              <a:rPr sz="1100" spc="5" dirty="0">
                <a:solidFill>
                  <a:srgbClr val="FFFFFF"/>
                </a:solidFill>
                <a:latin typeface="Calibri"/>
                <a:cs typeface="Calibri"/>
              </a:rPr>
              <a:t> </a:t>
            </a:r>
            <a:r>
              <a:rPr sz="1100" dirty="0">
                <a:solidFill>
                  <a:srgbClr val="FFFFFF"/>
                </a:solidFill>
                <a:latin typeface="Calibri"/>
                <a:cs typeface="Calibri"/>
              </a:rPr>
              <a:t>is</a:t>
            </a:r>
            <a:r>
              <a:rPr sz="1100" spc="5" dirty="0">
                <a:solidFill>
                  <a:srgbClr val="FFFFFF"/>
                </a:solidFill>
                <a:latin typeface="Calibri"/>
                <a:cs typeface="Calibri"/>
              </a:rPr>
              <a:t> </a:t>
            </a:r>
            <a:r>
              <a:rPr sz="1100" dirty="0">
                <a:solidFill>
                  <a:srgbClr val="FFFFFF"/>
                </a:solidFill>
                <a:latin typeface="Calibri"/>
                <a:cs typeface="Calibri"/>
              </a:rPr>
              <a:t>the</a:t>
            </a:r>
            <a:r>
              <a:rPr sz="1100" spc="5" dirty="0">
                <a:solidFill>
                  <a:srgbClr val="FFFFFF"/>
                </a:solidFill>
                <a:latin typeface="Calibri"/>
                <a:cs typeface="Calibri"/>
              </a:rPr>
              <a:t> </a:t>
            </a:r>
            <a:r>
              <a:rPr sz="1100" dirty="0">
                <a:solidFill>
                  <a:srgbClr val="FFFFFF"/>
                </a:solidFill>
                <a:latin typeface="Calibri"/>
                <a:cs typeface="Calibri"/>
              </a:rPr>
              <a:t>box</a:t>
            </a:r>
            <a:r>
              <a:rPr sz="1100" spc="5" dirty="0">
                <a:solidFill>
                  <a:srgbClr val="FFFFFF"/>
                </a:solidFill>
                <a:latin typeface="Calibri"/>
                <a:cs typeface="Calibri"/>
              </a:rPr>
              <a:t> </a:t>
            </a:r>
            <a:r>
              <a:rPr sz="1100" dirty="0">
                <a:solidFill>
                  <a:srgbClr val="FFFFFF"/>
                </a:solidFill>
                <a:latin typeface="Calibri"/>
                <a:cs typeface="Calibri"/>
              </a:rPr>
              <a:t>that </a:t>
            </a:r>
            <a:r>
              <a:rPr sz="1100" spc="5" dirty="0">
                <a:solidFill>
                  <a:srgbClr val="FFFFFF"/>
                </a:solidFill>
                <a:latin typeface="Calibri"/>
                <a:cs typeface="Calibri"/>
              </a:rPr>
              <a:t> </a:t>
            </a:r>
            <a:r>
              <a:rPr sz="1100" dirty="0">
                <a:solidFill>
                  <a:srgbClr val="FFFFFF"/>
                </a:solidFill>
                <a:latin typeface="Calibri"/>
                <a:cs typeface="Calibri"/>
              </a:rPr>
              <a:t>encloses many of the </a:t>
            </a:r>
            <a:r>
              <a:rPr sz="1100" spc="-5" dirty="0">
                <a:solidFill>
                  <a:srgbClr val="FFFFFF"/>
                </a:solidFill>
                <a:latin typeface="Calibri"/>
                <a:cs typeface="Calibri"/>
              </a:rPr>
              <a:t>parts/components </a:t>
            </a:r>
            <a:r>
              <a:rPr sz="1100" dirty="0">
                <a:solidFill>
                  <a:srgbClr val="FFFFFF"/>
                </a:solidFill>
                <a:latin typeface="Calibri"/>
                <a:cs typeface="Calibri"/>
              </a:rPr>
              <a:t> of</a:t>
            </a:r>
            <a:r>
              <a:rPr sz="1100" spc="245" dirty="0">
                <a:solidFill>
                  <a:srgbClr val="FFFFFF"/>
                </a:solidFill>
                <a:latin typeface="Calibri"/>
                <a:cs typeface="Calibri"/>
              </a:rPr>
              <a:t> </a:t>
            </a:r>
            <a:r>
              <a:rPr sz="1100" dirty="0">
                <a:solidFill>
                  <a:srgbClr val="FFFFFF"/>
                </a:solidFill>
                <a:latin typeface="Calibri"/>
                <a:cs typeface="Calibri"/>
              </a:rPr>
              <a:t>the</a:t>
            </a:r>
            <a:r>
              <a:rPr sz="1100" spc="-5" dirty="0">
                <a:solidFill>
                  <a:srgbClr val="FFFFFF"/>
                </a:solidFill>
                <a:latin typeface="Calibri"/>
                <a:cs typeface="Calibri"/>
              </a:rPr>
              <a:t> computer</a:t>
            </a:r>
            <a:endParaRPr sz="1100">
              <a:latin typeface="Calibri"/>
              <a:cs typeface="Calibri"/>
            </a:endParaRPr>
          </a:p>
        </p:txBody>
      </p:sp>
      <p:sp>
        <p:nvSpPr>
          <p:cNvPr id="15" name="object 15"/>
          <p:cNvSpPr txBox="1"/>
          <p:nvPr/>
        </p:nvSpPr>
        <p:spPr>
          <a:xfrm>
            <a:off x="3505200" y="2209800"/>
            <a:ext cx="2514600" cy="1277620"/>
          </a:xfrm>
          <a:prstGeom prst="rect">
            <a:avLst/>
          </a:prstGeom>
          <a:solidFill>
            <a:srgbClr val="FFFFFF"/>
          </a:solidFill>
        </p:spPr>
        <p:txBody>
          <a:bodyPr vert="horz" wrap="square" lIns="0" tIns="45720" rIns="0" bIns="0" rtlCol="0">
            <a:spAutoFit/>
          </a:bodyPr>
          <a:lstStyle/>
          <a:p>
            <a:pPr marL="90805" marR="62865" algn="just">
              <a:lnSpc>
                <a:spcPct val="99700"/>
              </a:lnSpc>
              <a:spcBef>
                <a:spcPts val="360"/>
              </a:spcBef>
            </a:pPr>
            <a:r>
              <a:rPr sz="1100" b="1" dirty="0">
                <a:solidFill>
                  <a:srgbClr val="006600"/>
                </a:solidFill>
                <a:latin typeface="Calibri"/>
                <a:cs typeface="Calibri"/>
              </a:rPr>
              <a:t>Power Supply or SMPS(Switched </a:t>
            </a:r>
            <a:r>
              <a:rPr sz="1100" b="1" spc="-5" dirty="0">
                <a:solidFill>
                  <a:srgbClr val="006600"/>
                </a:solidFill>
                <a:latin typeface="Calibri"/>
                <a:cs typeface="Calibri"/>
              </a:rPr>
              <a:t>Mode </a:t>
            </a:r>
            <a:r>
              <a:rPr sz="1100" b="1" dirty="0">
                <a:solidFill>
                  <a:srgbClr val="006600"/>
                </a:solidFill>
                <a:latin typeface="Calibri"/>
                <a:cs typeface="Calibri"/>
              </a:rPr>
              <a:t> Power</a:t>
            </a:r>
            <a:r>
              <a:rPr sz="1100" b="1" spc="5" dirty="0">
                <a:solidFill>
                  <a:srgbClr val="006600"/>
                </a:solidFill>
                <a:latin typeface="Calibri"/>
                <a:cs typeface="Calibri"/>
              </a:rPr>
              <a:t> </a:t>
            </a:r>
            <a:r>
              <a:rPr sz="1100" b="1" dirty="0">
                <a:solidFill>
                  <a:srgbClr val="006600"/>
                </a:solidFill>
                <a:latin typeface="Calibri"/>
                <a:cs typeface="Calibri"/>
              </a:rPr>
              <a:t>Supply).</a:t>
            </a:r>
            <a:r>
              <a:rPr sz="1100" b="1" spc="5" dirty="0">
                <a:solidFill>
                  <a:srgbClr val="006600"/>
                </a:solidFill>
                <a:latin typeface="Calibri"/>
                <a:cs typeface="Calibri"/>
              </a:rPr>
              <a:t> </a:t>
            </a:r>
            <a:r>
              <a:rPr sz="1100" dirty="0">
                <a:latin typeface="Calibri"/>
                <a:cs typeface="Calibri"/>
              </a:rPr>
              <a:t>Converts</a:t>
            </a:r>
            <a:r>
              <a:rPr sz="1100" spc="5" dirty="0">
                <a:latin typeface="Calibri"/>
                <a:cs typeface="Calibri"/>
              </a:rPr>
              <a:t> </a:t>
            </a:r>
            <a:r>
              <a:rPr sz="1100" dirty="0">
                <a:latin typeface="Calibri"/>
                <a:cs typeface="Calibri"/>
              </a:rPr>
              <a:t>AC</a:t>
            </a:r>
            <a:r>
              <a:rPr sz="1100" spc="250" dirty="0">
                <a:latin typeface="Calibri"/>
                <a:cs typeface="Calibri"/>
              </a:rPr>
              <a:t> </a:t>
            </a:r>
            <a:r>
              <a:rPr sz="1100" dirty="0">
                <a:latin typeface="Calibri"/>
                <a:cs typeface="Calibri"/>
              </a:rPr>
              <a:t>voltage </a:t>
            </a:r>
            <a:r>
              <a:rPr sz="1100" spc="5" dirty="0">
                <a:latin typeface="Calibri"/>
                <a:cs typeface="Calibri"/>
              </a:rPr>
              <a:t> </a:t>
            </a:r>
            <a:r>
              <a:rPr sz="1100" dirty="0">
                <a:latin typeface="Calibri"/>
                <a:cs typeface="Calibri"/>
              </a:rPr>
              <a:t>from the wall outlet to DC </a:t>
            </a:r>
            <a:r>
              <a:rPr sz="1100" spc="-5" dirty="0">
                <a:latin typeface="Calibri"/>
                <a:cs typeface="Calibri"/>
              </a:rPr>
              <a:t>voltage </a:t>
            </a:r>
            <a:r>
              <a:rPr sz="1100" dirty="0">
                <a:latin typeface="Calibri"/>
                <a:cs typeface="Calibri"/>
              </a:rPr>
              <a:t>the </a:t>
            </a:r>
            <a:r>
              <a:rPr sz="1100" spc="5" dirty="0">
                <a:latin typeface="Calibri"/>
                <a:cs typeface="Calibri"/>
              </a:rPr>
              <a:t> </a:t>
            </a:r>
            <a:r>
              <a:rPr sz="1100" spc="35" dirty="0">
                <a:latin typeface="Calibri"/>
                <a:cs typeface="Calibri"/>
              </a:rPr>
              <a:t>computer</a:t>
            </a:r>
            <a:r>
              <a:rPr sz="1100" spc="40" dirty="0">
                <a:latin typeface="Calibri"/>
                <a:cs typeface="Calibri"/>
              </a:rPr>
              <a:t> </a:t>
            </a:r>
            <a:r>
              <a:rPr sz="1100" spc="25" dirty="0">
                <a:latin typeface="Calibri"/>
                <a:cs typeface="Calibri"/>
              </a:rPr>
              <a:t>can</a:t>
            </a:r>
            <a:r>
              <a:rPr sz="1100" spc="30" dirty="0">
                <a:latin typeface="Calibri"/>
                <a:cs typeface="Calibri"/>
              </a:rPr>
              <a:t> use.</a:t>
            </a:r>
            <a:r>
              <a:rPr sz="1100" spc="310" dirty="0">
                <a:latin typeface="Calibri"/>
                <a:cs typeface="Calibri"/>
              </a:rPr>
              <a:t> </a:t>
            </a:r>
            <a:r>
              <a:rPr sz="1100" spc="20" dirty="0">
                <a:latin typeface="Calibri"/>
                <a:cs typeface="Calibri"/>
              </a:rPr>
              <a:t>It</a:t>
            </a:r>
            <a:r>
              <a:rPr sz="1100" spc="25" dirty="0">
                <a:latin typeface="Calibri"/>
                <a:cs typeface="Calibri"/>
              </a:rPr>
              <a:t> </a:t>
            </a:r>
            <a:r>
              <a:rPr sz="1100" spc="35" dirty="0">
                <a:latin typeface="Calibri"/>
                <a:cs typeface="Calibri"/>
              </a:rPr>
              <a:t>supplies</a:t>
            </a:r>
            <a:r>
              <a:rPr sz="1100" spc="40" dirty="0">
                <a:latin typeface="Calibri"/>
                <a:cs typeface="Calibri"/>
              </a:rPr>
              <a:t> DC </a:t>
            </a:r>
            <a:r>
              <a:rPr sz="1100" spc="45" dirty="0">
                <a:latin typeface="Calibri"/>
                <a:cs typeface="Calibri"/>
              </a:rPr>
              <a:t> </a:t>
            </a:r>
            <a:r>
              <a:rPr sz="1100" spc="100" dirty="0">
                <a:latin typeface="Calibri"/>
                <a:cs typeface="Calibri"/>
              </a:rPr>
              <a:t>voltages</a:t>
            </a:r>
            <a:r>
              <a:rPr sz="1100" spc="105" dirty="0">
                <a:latin typeface="Calibri"/>
                <a:cs typeface="Calibri"/>
              </a:rPr>
              <a:t> </a:t>
            </a:r>
            <a:r>
              <a:rPr sz="1100" spc="80" dirty="0">
                <a:latin typeface="Calibri"/>
                <a:cs typeface="Calibri"/>
              </a:rPr>
              <a:t>for</a:t>
            </a:r>
            <a:r>
              <a:rPr sz="1100" spc="85" dirty="0">
                <a:latin typeface="Calibri"/>
                <a:cs typeface="Calibri"/>
              </a:rPr>
              <a:t> </a:t>
            </a:r>
            <a:r>
              <a:rPr sz="1100" spc="100" dirty="0">
                <a:latin typeface="Calibri"/>
                <a:cs typeface="Calibri"/>
              </a:rPr>
              <a:t>internal</a:t>
            </a:r>
            <a:r>
              <a:rPr sz="1100" spc="105" dirty="0">
                <a:latin typeface="Calibri"/>
                <a:cs typeface="Calibri"/>
              </a:rPr>
              <a:t> </a:t>
            </a:r>
            <a:r>
              <a:rPr sz="1100" spc="100" dirty="0">
                <a:latin typeface="Calibri"/>
                <a:cs typeface="Calibri"/>
              </a:rPr>
              <a:t>computer </a:t>
            </a:r>
            <a:r>
              <a:rPr sz="1100" spc="105" dirty="0">
                <a:latin typeface="Calibri"/>
                <a:cs typeface="Calibri"/>
              </a:rPr>
              <a:t> </a:t>
            </a:r>
            <a:r>
              <a:rPr sz="1100" dirty="0">
                <a:latin typeface="Calibri"/>
                <a:cs typeface="Calibri"/>
              </a:rPr>
              <a:t>components and has a fan to keep the </a:t>
            </a:r>
            <a:r>
              <a:rPr sz="1100" spc="5" dirty="0">
                <a:latin typeface="Calibri"/>
                <a:cs typeface="Calibri"/>
              </a:rPr>
              <a:t> </a:t>
            </a:r>
            <a:r>
              <a:rPr sz="1100" spc="-5" dirty="0">
                <a:latin typeface="Calibri"/>
                <a:cs typeface="Calibri"/>
              </a:rPr>
              <a:t>computer </a:t>
            </a:r>
            <a:r>
              <a:rPr sz="1100" dirty="0">
                <a:latin typeface="Calibri"/>
                <a:cs typeface="Calibri"/>
              </a:rPr>
              <a:t>cool.</a:t>
            </a:r>
            <a:endParaRPr sz="1100">
              <a:latin typeface="Calibri"/>
              <a:cs typeface="Calibri"/>
            </a:endParaRPr>
          </a:p>
        </p:txBody>
      </p:sp>
      <p:sp>
        <p:nvSpPr>
          <p:cNvPr id="16" name="object 16"/>
          <p:cNvSpPr txBox="1"/>
          <p:nvPr/>
        </p:nvSpPr>
        <p:spPr>
          <a:xfrm>
            <a:off x="6172198" y="2209800"/>
            <a:ext cx="2514600" cy="939165"/>
          </a:xfrm>
          <a:prstGeom prst="rect">
            <a:avLst/>
          </a:prstGeom>
          <a:solidFill>
            <a:srgbClr val="FFFB00"/>
          </a:solidFill>
        </p:spPr>
        <p:txBody>
          <a:bodyPr vert="horz" wrap="square" lIns="0" tIns="53340" rIns="0" bIns="0" rtlCol="0">
            <a:spAutoFit/>
          </a:bodyPr>
          <a:lstStyle/>
          <a:p>
            <a:pPr marL="90805" marR="78105" algn="just">
              <a:lnSpc>
                <a:spcPts val="1300"/>
              </a:lnSpc>
              <a:spcBef>
                <a:spcPts val="420"/>
              </a:spcBef>
            </a:pPr>
            <a:r>
              <a:rPr sz="1100" dirty="0">
                <a:solidFill>
                  <a:srgbClr val="006600"/>
                </a:solidFill>
                <a:latin typeface="Arial Black"/>
                <a:cs typeface="Arial Black"/>
              </a:rPr>
              <a:t>Processor &amp; </a:t>
            </a:r>
            <a:r>
              <a:rPr sz="1100" spc="-10" dirty="0">
                <a:solidFill>
                  <a:srgbClr val="006600"/>
                </a:solidFill>
                <a:latin typeface="Arial Black"/>
                <a:cs typeface="Arial Black"/>
              </a:rPr>
              <a:t>Fan. </a:t>
            </a:r>
            <a:r>
              <a:rPr sz="1100" dirty="0">
                <a:latin typeface="Calibri"/>
                <a:cs typeface="Calibri"/>
              </a:rPr>
              <a:t>The </a:t>
            </a:r>
            <a:r>
              <a:rPr sz="1100" spc="-5" dirty="0">
                <a:latin typeface="Calibri"/>
                <a:cs typeface="Calibri"/>
              </a:rPr>
              <a:t>processor is </a:t>
            </a:r>
            <a:r>
              <a:rPr sz="1100" dirty="0">
                <a:latin typeface="Calibri"/>
                <a:cs typeface="Calibri"/>
              </a:rPr>
              <a:t> the main “brain” of a </a:t>
            </a:r>
            <a:r>
              <a:rPr sz="1100" spc="-5" dirty="0">
                <a:latin typeface="Calibri"/>
                <a:cs typeface="Calibri"/>
              </a:rPr>
              <a:t>computer system </a:t>
            </a:r>
            <a:r>
              <a:rPr sz="1100" dirty="0">
                <a:latin typeface="Calibri"/>
                <a:cs typeface="Calibri"/>
              </a:rPr>
              <a:t> </a:t>
            </a:r>
            <a:r>
              <a:rPr sz="1100" spc="80" dirty="0">
                <a:latin typeface="Calibri"/>
                <a:cs typeface="Calibri"/>
              </a:rPr>
              <a:t>while</a:t>
            </a:r>
            <a:r>
              <a:rPr sz="1100" spc="85" dirty="0">
                <a:latin typeface="Calibri"/>
                <a:cs typeface="Calibri"/>
              </a:rPr>
              <a:t> </a:t>
            </a:r>
            <a:r>
              <a:rPr sz="1100" spc="70" dirty="0">
                <a:latin typeface="Calibri"/>
                <a:cs typeface="Calibri"/>
              </a:rPr>
              <a:t>the</a:t>
            </a:r>
            <a:r>
              <a:rPr sz="1100" spc="75" dirty="0">
                <a:latin typeface="Calibri"/>
                <a:cs typeface="Calibri"/>
              </a:rPr>
              <a:t> </a:t>
            </a:r>
            <a:r>
              <a:rPr sz="1100" spc="70" dirty="0">
                <a:latin typeface="Calibri"/>
                <a:cs typeface="Calibri"/>
              </a:rPr>
              <a:t>Fan</a:t>
            </a:r>
            <a:r>
              <a:rPr sz="1100" spc="75" dirty="0">
                <a:latin typeface="Calibri"/>
                <a:cs typeface="Calibri"/>
              </a:rPr>
              <a:t> help</a:t>
            </a:r>
            <a:r>
              <a:rPr sz="1100" spc="80" dirty="0">
                <a:latin typeface="Calibri"/>
                <a:cs typeface="Calibri"/>
              </a:rPr>
              <a:t> </a:t>
            </a:r>
            <a:r>
              <a:rPr sz="1100" spc="50" dirty="0">
                <a:latin typeface="Calibri"/>
                <a:cs typeface="Calibri"/>
              </a:rPr>
              <a:t>to</a:t>
            </a:r>
            <a:r>
              <a:rPr sz="1100" spc="55" dirty="0">
                <a:latin typeface="Calibri"/>
                <a:cs typeface="Calibri"/>
              </a:rPr>
              <a:t> </a:t>
            </a:r>
            <a:r>
              <a:rPr sz="1100" spc="90" dirty="0">
                <a:latin typeface="Calibri"/>
                <a:cs typeface="Calibri"/>
              </a:rPr>
              <a:t>prevent </a:t>
            </a:r>
            <a:r>
              <a:rPr sz="1100" spc="95" dirty="0">
                <a:latin typeface="Calibri"/>
                <a:cs typeface="Calibri"/>
              </a:rPr>
              <a:t> </a:t>
            </a:r>
            <a:r>
              <a:rPr sz="1100" spc="-5" dirty="0">
                <a:latin typeface="Calibri"/>
                <a:cs typeface="Calibri"/>
              </a:rPr>
              <a:t>overheating</a:t>
            </a:r>
            <a:r>
              <a:rPr sz="1100" dirty="0">
                <a:latin typeface="Calibri"/>
                <a:cs typeface="Calibri"/>
              </a:rPr>
              <a:t> of</a:t>
            </a:r>
            <a:r>
              <a:rPr sz="1100" spc="5" dirty="0">
                <a:latin typeface="Calibri"/>
                <a:cs typeface="Calibri"/>
              </a:rPr>
              <a:t> </a:t>
            </a:r>
            <a:r>
              <a:rPr sz="1100" dirty="0">
                <a:latin typeface="Calibri"/>
                <a:cs typeface="Calibri"/>
              </a:rPr>
              <a:t>the</a:t>
            </a:r>
            <a:r>
              <a:rPr sz="1100" spc="5" dirty="0">
                <a:latin typeface="Calibri"/>
                <a:cs typeface="Calibri"/>
              </a:rPr>
              <a:t> </a:t>
            </a:r>
            <a:r>
              <a:rPr sz="1100" spc="-5" dirty="0">
                <a:latin typeface="Calibri"/>
                <a:cs typeface="Calibri"/>
              </a:rPr>
              <a:t>various</a:t>
            </a:r>
            <a:r>
              <a:rPr sz="1100" dirty="0">
                <a:latin typeface="Calibri"/>
                <a:cs typeface="Calibri"/>
              </a:rPr>
              <a:t> </a:t>
            </a:r>
            <a:r>
              <a:rPr sz="1100" spc="-5" dirty="0">
                <a:latin typeface="Calibri"/>
                <a:cs typeface="Calibri"/>
              </a:rPr>
              <a:t>electronic </a:t>
            </a:r>
            <a:r>
              <a:rPr sz="1100" spc="-235" dirty="0">
                <a:latin typeface="Calibri"/>
                <a:cs typeface="Calibri"/>
              </a:rPr>
              <a:t> </a:t>
            </a:r>
            <a:r>
              <a:rPr sz="1100" dirty="0">
                <a:latin typeface="Calibri"/>
                <a:cs typeface="Calibri"/>
              </a:rPr>
              <a:t>components</a:t>
            </a:r>
            <a:endParaRPr sz="1100">
              <a:latin typeface="Calibri"/>
              <a:cs typeface="Calibri"/>
            </a:endParaRPr>
          </a:p>
        </p:txBody>
      </p:sp>
      <p:grpSp>
        <p:nvGrpSpPr>
          <p:cNvPr id="17" name="object 17"/>
          <p:cNvGrpSpPr/>
          <p:nvPr/>
        </p:nvGrpSpPr>
        <p:grpSpPr>
          <a:xfrm>
            <a:off x="809624" y="3171825"/>
            <a:ext cx="2190750" cy="1964689"/>
            <a:chOff x="809624" y="3171825"/>
            <a:chExt cx="2190750" cy="1964689"/>
          </a:xfrm>
        </p:grpSpPr>
        <p:sp>
          <p:nvSpPr>
            <p:cNvPr id="18" name="object 18"/>
            <p:cNvSpPr/>
            <p:nvPr/>
          </p:nvSpPr>
          <p:spPr>
            <a:xfrm>
              <a:off x="838199" y="3200399"/>
              <a:ext cx="2133600" cy="1907539"/>
            </a:xfrm>
            <a:custGeom>
              <a:avLst/>
              <a:gdLst/>
              <a:ahLst/>
              <a:cxnLst/>
              <a:rect l="l" t="t" r="r" b="b"/>
              <a:pathLst>
                <a:path w="2133600" h="1907539">
                  <a:moveTo>
                    <a:pt x="2133600" y="0"/>
                  </a:moveTo>
                  <a:lnTo>
                    <a:pt x="0" y="0"/>
                  </a:lnTo>
                  <a:lnTo>
                    <a:pt x="0" y="1907070"/>
                  </a:lnTo>
                  <a:lnTo>
                    <a:pt x="2133600" y="1907070"/>
                  </a:lnTo>
                  <a:lnTo>
                    <a:pt x="2133600" y="0"/>
                  </a:lnTo>
                  <a:close/>
                </a:path>
              </a:pathLst>
            </a:custGeom>
            <a:solidFill>
              <a:srgbClr val="AAC46C"/>
            </a:solidFill>
          </p:spPr>
          <p:txBody>
            <a:bodyPr wrap="square" lIns="0" tIns="0" rIns="0" bIns="0" rtlCol="0"/>
            <a:lstStyle/>
            <a:p>
              <a:endParaRPr/>
            </a:p>
          </p:txBody>
        </p:sp>
        <p:sp>
          <p:nvSpPr>
            <p:cNvPr id="19" name="object 19"/>
            <p:cNvSpPr/>
            <p:nvPr/>
          </p:nvSpPr>
          <p:spPr>
            <a:xfrm>
              <a:off x="838199" y="3200399"/>
              <a:ext cx="2133600" cy="1907539"/>
            </a:xfrm>
            <a:custGeom>
              <a:avLst/>
              <a:gdLst/>
              <a:ahLst/>
              <a:cxnLst/>
              <a:rect l="l" t="t" r="r" b="b"/>
              <a:pathLst>
                <a:path w="2133600" h="1907539">
                  <a:moveTo>
                    <a:pt x="0" y="0"/>
                  </a:moveTo>
                  <a:lnTo>
                    <a:pt x="2133599" y="0"/>
                  </a:lnTo>
                  <a:lnTo>
                    <a:pt x="2133599" y="1907069"/>
                  </a:lnTo>
                  <a:lnTo>
                    <a:pt x="0" y="1907069"/>
                  </a:lnTo>
                  <a:lnTo>
                    <a:pt x="0" y="0"/>
                  </a:lnTo>
                  <a:close/>
                </a:path>
              </a:pathLst>
            </a:custGeom>
            <a:ln w="57149">
              <a:solidFill>
                <a:srgbClr val="007600"/>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876299" y="3243085"/>
              <a:ext cx="2057400" cy="1814689"/>
            </a:xfrm>
            <a:prstGeom prst="rect">
              <a:avLst/>
            </a:prstGeom>
          </p:spPr>
        </p:pic>
      </p:grpSp>
      <p:grpSp>
        <p:nvGrpSpPr>
          <p:cNvPr id="21" name="object 21"/>
          <p:cNvGrpSpPr/>
          <p:nvPr/>
        </p:nvGrpSpPr>
        <p:grpSpPr>
          <a:xfrm>
            <a:off x="3705223" y="3476625"/>
            <a:ext cx="2190750" cy="1659889"/>
            <a:chOff x="3705223" y="3476625"/>
            <a:chExt cx="2190750" cy="1659889"/>
          </a:xfrm>
        </p:grpSpPr>
        <p:sp>
          <p:nvSpPr>
            <p:cNvPr id="22" name="object 22"/>
            <p:cNvSpPr/>
            <p:nvPr/>
          </p:nvSpPr>
          <p:spPr>
            <a:xfrm>
              <a:off x="3733798" y="3505199"/>
              <a:ext cx="2133600" cy="1602740"/>
            </a:xfrm>
            <a:custGeom>
              <a:avLst/>
              <a:gdLst/>
              <a:ahLst/>
              <a:cxnLst/>
              <a:rect l="l" t="t" r="r" b="b"/>
              <a:pathLst>
                <a:path w="2133600" h="1602739">
                  <a:moveTo>
                    <a:pt x="2133600" y="0"/>
                  </a:moveTo>
                  <a:lnTo>
                    <a:pt x="0" y="0"/>
                  </a:lnTo>
                  <a:lnTo>
                    <a:pt x="0" y="1602270"/>
                  </a:lnTo>
                  <a:lnTo>
                    <a:pt x="2133600" y="1602270"/>
                  </a:lnTo>
                  <a:lnTo>
                    <a:pt x="2133600" y="0"/>
                  </a:lnTo>
                  <a:close/>
                </a:path>
              </a:pathLst>
            </a:custGeom>
            <a:solidFill>
              <a:srgbClr val="AAC46C"/>
            </a:solidFill>
          </p:spPr>
          <p:txBody>
            <a:bodyPr wrap="square" lIns="0" tIns="0" rIns="0" bIns="0" rtlCol="0"/>
            <a:lstStyle/>
            <a:p>
              <a:endParaRPr/>
            </a:p>
          </p:txBody>
        </p:sp>
        <p:sp>
          <p:nvSpPr>
            <p:cNvPr id="23" name="object 23"/>
            <p:cNvSpPr/>
            <p:nvPr/>
          </p:nvSpPr>
          <p:spPr>
            <a:xfrm>
              <a:off x="3733798" y="3505199"/>
              <a:ext cx="2133600" cy="1602740"/>
            </a:xfrm>
            <a:custGeom>
              <a:avLst/>
              <a:gdLst/>
              <a:ahLst/>
              <a:cxnLst/>
              <a:rect l="l" t="t" r="r" b="b"/>
              <a:pathLst>
                <a:path w="2133600" h="1602739">
                  <a:moveTo>
                    <a:pt x="0" y="0"/>
                  </a:moveTo>
                  <a:lnTo>
                    <a:pt x="2133599" y="0"/>
                  </a:lnTo>
                  <a:lnTo>
                    <a:pt x="2133599" y="1602269"/>
                  </a:lnTo>
                  <a:lnTo>
                    <a:pt x="0" y="1602269"/>
                  </a:lnTo>
                  <a:lnTo>
                    <a:pt x="0" y="0"/>
                  </a:lnTo>
                  <a:close/>
                </a:path>
              </a:pathLst>
            </a:custGeom>
            <a:ln w="57149">
              <a:solidFill>
                <a:srgbClr val="007600"/>
              </a:solidFill>
            </a:ln>
          </p:spPr>
          <p:txBody>
            <a:bodyPr wrap="square" lIns="0" tIns="0" rIns="0" bIns="0" rtlCol="0"/>
            <a:lstStyle/>
            <a:p>
              <a:endParaRPr/>
            </a:p>
          </p:txBody>
        </p:sp>
        <p:pic>
          <p:nvPicPr>
            <p:cNvPr id="24" name="object 24"/>
            <p:cNvPicPr/>
            <p:nvPr/>
          </p:nvPicPr>
          <p:blipFill>
            <a:blip r:embed="rId5" cstate="print"/>
            <a:stretch>
              <a:fillRect/>
            </a:stretch>
          </p:blipFill>
          <p:spPr>
            <a:xfrm>
              <a:off x="3886200" y="3683000"/>
              <a:ext cx="1904998" cy="1269999"/>
            </a:xfrm>
            <a:prstGeom prst="rect">
              <a:avLst/>
            </a:prstGeom>
          </p:spPr>
        </p:pic>
      </p:grpSp>
      <p:grpSp>
        <p:nvGrpSpPr>
          <p:cNvPr id="25" name="object 25"/>
          <p:cNvGrpSpPr/>
          <p:nvPr/>
        </p:nvGrpSpPr>
        <p:grpSpPr>
          <a:xfrm>
            <a:off x="6524623" y="3162301"/>
            <a:ext cx="2190750" cy="1974214"/>
            <a:chOff x="6524623" y="3162301"/>
            <a:chExt cx="2190750" cy="1974214"/>
          </a:xfrm>
        </p:grpSpPr>
        <p:sp>
          <p:nvSpPr>
            <p:cNvPr id="26" name="object 26"/>
            <p:cNvSpPr/>
            <p:nvPr/>
          </p:nvSpPr>
          <p:spPr>
            <a:xfrm>
              <a:off x="6553198" y="3200399"/>
              <a:ext cx="2133600" cy="1907539"/>
            </a:xfrm>
            <a:custGeom>
              <a:avLst/>
              <a:gdLst/>
              <a:ahLst/>
              <a:cxnLst/>
              <a:rect l="l" t="t" r="r" b="b"/>
              <a:pathLst>
                <a:path w="2133600" h="1907539">
                  <a:moveTo>
                    <a:pt x="2133600" y="0"/>
                  </a:moveTo>
                  <a:lnTo>
                    <a:pt x="0" y="0"/>
                  </a:lnTo>
                  <a:lnTo>
                    <a:pt x="0" y="1907070"/>
                  </a:lnTo>
                  <a:lnTo>
                    <a:pt x="2133600" y="1907070"/>
                  </a:lnTo>
                  <a:lnTo>
                    <a:pt x="2133600" y="0"/>
                  </a:lnTo>
                  <a:close/>
                </a:path>
              </a:pathLst>
            </a:custGeom>
            <a:solidFill>
              <a:srgbClr val="AAC46C"/>
            </a:solidFill>
          </p:spPr>
          <p:txBody>
            <a:bodyPr wrap="square" lIns="0" tIns="0" rIns="0" bIns="0" rtlCol="0"/>
            <a:lstStyle/>
            <a:p>
              <a:endParaRPr/>
            </a:p>
          </p:txBody>
        </p:sp>
        <p:sp>
          <p:nvSpPr>
            <p:cNvPr id="27" name="object 27"/>
            <p:cNvSpPr/>
            <p:nvPr/>
          </p:nvSpPr>
          <p:spPr>
            <a:xfrm>
              <a:off x="6553198" y="3200400"/>
              <a:ext cx="2133600" cy="1907539"/>
            </a:xfrm>
            <a:custGeom>
              <a:avLst/>
              <a:gdLst/>
              <a:ahLst/>
              <a:cxnLst/>
              <a:rect l="l" t="t" r="r" b="b"/>
              <a:pathLst>
                <a:path w="2133600" h="1907539">
                  <a:moveTo>
                    <a:pt x="0" y="0"/>
                  </a:moveTo>
                  <a:lnTo>
                    <a:pt x="2133599" y="0"/>
                  </a:lnTo>
                  <a:lnTo>
                    <a:pt x="2133599" y="1907069"/>
                  </a:lnTo>
                  <a:lnTo>
                    <a:pt x="0" y="1907069"/>
                  </a:lnTo>
                  <a:lnTo>
                    <a:pt x="0" y="0"/>
                  </a:lnTo>
                  <a:close/>
                </a:path>
              </a:pathLst>
            </a:custGeom>
            <a:ln w="57149">
              <a:solidFill>
                <a:srgbClr val="007600"/>
              </a:solidFill>
            </a:ln>
          </p:spPr>
          <p:txBody>
            <a:bodyPr wrap="square" lIns="0" tIns="0" rIns="0" bIns="0" rtlCol="0"/>
            <a:lstStyle/>
            <a:p>
              <a:endParaRPr/>
            </a:p>
          </p:txBody>
        </p:sp>
        <p:pic>
          <p:nvPicPr>
            <p:cNvPr id="28" name="object 28"/>
            <p:cNvPicPr/>
            <p:nvPr/>
          </p:nvPicPr>
          <p:blipFill>
            <a:blip r:embed="rId6" cstate="print"/>
            <a:stretch>
              <a:fillRect/>
            </a:stretch>
          </p:blipFill>
          <p:spPr>
            <a:xfrm>
              <a:off x="6581773" y="3219451"/>
              <a:ext cx="1702841" cy="914399"/>
            </a:xfrm>
            <a:prstGeom prst="rect">
              <a:avLst/>
            </a:prstGeom>
          </p:spPr>
        </p:pic>
        <p:sp>
          <p:nvSpPr>
            <p:cNvPr id="29" name="object 29"/>
            <p:cNvSpPr/>
            <p:nvPr/>
          </p:nvSpPr>
          <p:spPr>
            <a:xfrm>
              <a:off x="6553198" y="3190876"/>
              <a:ext cx="1760220" cy="971550"/>
            </a:xfrm>
            <a:custGeom>
              <a:avLst/>
              <a:gdLst/>
              <a:ahLst/>
              <a:cxnLst/>
              <a:rect l="l" t="t" r="r" b="b"/>
              <a:pathLst>
                <a:path w="1760220" h="971550">
                  <a:moveTo>
                    <a:pt x="0" y="0"/>
                  </a:moveTo>
                  <a:lnTo>
                    <a:pt x="1760140" y="0"/>
                  </a:lnTo>
                  <a:lnTo>
                    <a:pt x="1760140" y="971549"/>
                  </a:lnTo>
                  <a:lnTo>
                    <a:pt x="0" y="971549"/>
                  </a:lnTo>
                  <a:lnTo>
                    <a:pt x="0" y="0"/>
                  </a:lnTo>
                  <a:close/>
                </a:path>
              </a:pathLst>
            </a:custGeom>
            <a:ln w="57149">
              <a:solidFill>
                <a:srgbClr val="007600"/>
              </a:solidFill>
            </a:ln>
          </p:spPr>
          <p:txBody>
            <a:bodyPr wrap="square" lIns="0" tIns="0" rIns="0" bIns="0" rtlCol="0"/>
            <a:lstStyle/>
            <a:p>
              <a:endParaRPr/>
            </a:p>
          </p:txBody>
        </p:sp>
        <p:pic>
          <p:nvPicPr>
            <p:cNvPr id="30" name="object 30"/>
            <p:cNvPicPr/>
            <p:nvPr/>
          </p:nvPicPr>
          <p:blipFill>
            <a:blip r:embed="rId7" cstate="print"/>
            <a:stretch>
              <a:fillRect/>
            </a:stretch>
          </p:blipFill>
          <p:spPr>
            <a:xfrm>
              <a:off x="7162800" y="4152900"/>
              <a:ext cx="1485898" cy="914399"/>
            </a:xfrm>
            <a:prstGeom prst="rect">
              <a:avLst/>
            </a:prstGeom>
          </p:spPr>
        </p:pic>
      </p:grpSp>
      <p:sp>
        <p:nvSpPr>
          <p:cNvPr id="31" name="object 31"/>
          <p:cNvSpPr txBox="1"/>
          <p:nvPr/>
        </p:nvSpPr>
        <p:spPr>
          <a:xfrm>
            <a:off x="609600" y="5174348"/>
            <a:ext cx="2514600" cy="947419"/>
          </a:xfrm>
          <a:prstGeom prst="rect">
            <a:avLst/>
          </a:prstGeom>
          <a:solidFill>
            <a:srgbClr val="AAC46C"/>
          </a:solidFill>
        </p:spPr>
        <p:txBody>
          <a:bodyPr vert="horz" wrap="square" lIns="0" tIns="53340" rIns="0" bIns="0" rtlCol="0">
            <a:spAutoFit/>
          </a:bodyPr>
          <a:lstStyle/>
          <a:p>
            <a:pPr marL="90805" marR="78105" algn="just">
              <a:lnSpc>
                <a:spcPts val="1300"/>
              </a:lnSpc>
              <a:spcBef>
                <a:spcPts val="420"/>
              </a:spcBef>
            </a:pPr>
            <a:r>
              <a:rPr sz="1100" dirty="0">
                <a:solidFill>
                  <a:srgbClr val="006600"/>
                </a:solidFill>
                <a:latin typeface="Arial Black"/>
                <a:cs typeface="Arial Black"/>
              </a:rPr>
              <a:t>Motherboard.</a:t>
            </a:r>
            <a:r>
              <a:rPr sz="1100" spc="5" dirty="0">
                <a:solidFill>
                  <a:srgbClr val="006600"/>
                </a:solidFill>
                <a:latin typeface="Arial Black"/>
                <a:cs typeface="Arial Black"/>
              </a:rPr>
              <a:t> </a:t>
            </a:r>
            <a:r>
              <a:rPr sz="1100" dirty="0">
                <a:latin typeface="Calibri"/>
                <a:cs typeface="Calibri"/>
              </a:rPr>
              <a:t>The </a:t>
            </a:r>
            <a:r>
              <a:rPr sz="1100" spc="-5" dirty="0">
                <a:latin typeface="Calibri"/>
                <a:cs typeface="Calibri"/>
              </a:rPr>
              <a:t>motherboard </a:t>
            </a:r>
            <a:r>
              <a:rPr sz="1100" dirty="0">
                <a:latin typeface="Calibri"/>
                <a:cs typeface="Calibri"/>
              </a:rPr>
              <a:t>is a </a:t>
            </a:r>
            <a:r>
              <a:rPr sz="1100" spc="-235" dirty="0">
                <a:latin typeface="Calibri"/>
                <a:cs typeface="Calibri"/>
              </a:rPr>
              <a:t> </a:t>
            </a:r>
            <a:r>
              <a:rPr sz="1100" spc="-5" dirty="0">
                <a:latin typeface="Calibri"/>
                <a:cs typeface="Calibri"/>
              </a:rPr>
              <a:t>large</a:t>
            </a:r>
            <a:r>
              <a:rPr sz="1100" dirty="0">
                <a:latin typeface="Calibri"/>
                <a:cs typeface="Calibri"/>
              </a:rPr>
              <a:t> </a:t>
            </a:r>
            <a:r>
              <a:rPr sz="1100" spc="-5" dirty="0">
                <a:latin typeface="Calibri"/>
                <a:cs typeface="Calibri"/>
              </a:rPr>
              <a:t>electronic</a:t>
            </a:r>
            <a:r>
              <a:rPr sz="1100" dirty="0">
                <a:latin typeface="Calibri"/>
                <a:cs typeface="Calibri"/>
              </a:rPr>
              <a:t> </a:t>
            </a:r>
            <a:r>
              <a:rPr sz="1100" spc="-5" dirty="0">
                <a:latin typeface="Calibri"/>
                <a:cs typeface="Calibri"/>
              </a:rPr>
              <a:t>board</a:t>
            </a:r>
            <a:r>
              <a:rPr sz="1100" dirty="0">
                <a:latin typeface="Calibri"/>
                <a:cs typeface="Calibri"/>
              </a:rPr>
              <a:t> that</a:t>
            </a:r>
            <a:r>
              <a:rPr sz="1100" spc="5" dirty="0">
                <a:latin typeface="Calibri"/>
                <a:cs typeface="Calibri"/>
              </a:rPr>
              <a:t> </a:t>
            </a:r>
            <a:r>
              <a:rPr sz="1100" dirty="0">
                <a:latin typeface="Calibri"/>
                <a:cs typeface="Calibri"/>
              </a:rPr>
              <a:t>is</a:t>
            </a:r>
            <a:r>
              <a:rPr sz="1100" spc="5" dirty="0">
                <a:latin typeface="Calibri"/>
                <a:cs typeface="Calibri"/>
              </a:rPr>
              <a:t> </a:t>
            </a:r>
            <a:r>
              <a:rPr sz="1100" dirty="0">
                <a:latin typeface="Calibri"/>
                <a:cs typeface="Calibri"/>
              </a:rPr>
              <a:t>used</a:t>
            </a:r>
            <a:r>
              <a:rPr sz="1100" spc="5" dirty="0">
                <a:latin typeface="Calibri"/>
                <a:cs typeface="Calibri"/>
              </a:rPr>
              <a:t> </a:t>
            </a:r>
            <a:r>
              <a:rPr sz="1100" dirty="0">
                <a:latin typeface="Calibri"/>
                <a:cs typeface="Calibri"/>
              </a:rPr>
              <a:t>to </a:t>
            </a:r>
            <a:r>
              <a:rPr sz="1100" spc="5" dirty="0">
                <a:latin typeface="Calibri"/>
                <a:cs typeface="Calibri"/>
              </a:rPr>
              <a:t> </a:t>
            </a:r>
            <a:r>
              <a:rPr sz="1100" dirty="0">
                <a:latin typeface="Calibri"/>
                <a:cs typeface="Calibri"/>
              </a:rPr>
              <a:t>connect</a:t>
            </a:r>
            <a:r>
              <a:rPr sz="1100" spc="5" dirty="0">
                <a:latin typeface="Calibri"/>
                <a:cs typeface="Calibri"/>
              </a:rPr>
              <a:t> </a:t>
            </a:r>
            <a:r>
              <a:rPr sz="1100" dirty="0">
                <a:latin typeface="Calibri"/>
                <a:cs typeface="Calibri"/>
              </a:rPr>
              <a:t>the</a:t>
            </a:r>
            <a:r>
              <a:rPr sz="1100" spc="5" dirty="0">
                <a:latin typeface="Calibri"/>
                <a:cs typeface="Calibri"/>
              </a:rPr>
              <a:t> </a:t>
            </a:r>
            <a:r>
              <a:rPr sz="1100" dirty="0">
                <a:latin typeface="Calibri"/>
                <a:cs typeface="Calibri"/>
              </a:rPr>
              <a:t>power</a:t>
            </a:r>
            <a:r>
              <a:rPr sz="1100" spc="5" dirty="0">
                <a:latin typeface="Calibri"/>
                <a:cs typeface="Calibri"/>
              </a:rPr>
              <a:t> </a:t>
            </a:r>
            <a:r>
              <a:rPr sz="1100" dirty="0">
                <a:latin typeface="Calibri"/>
                <a:cs typeface="Calibri"/>
              </a:rPr>
              <a:t>supply</a:t>
            </a:r>
            <a:r>
              <a:rPr sz="1100" spc="5" dirty="0">
                <a:latin typeface="Calibri"/>
                <a:cs typeface="Calibri"/>
              </a:rPr>
              <a:t> </a:t>
            </a:r>
            <a:r>
              <a:rPr sz="1100" dirty="0">
                <a:latin typeface="Calibri"/>
                <a:cs typeface="Calibri"/>
              </a:rPr>
              <a:t>to</a:t>
            </a:r>
            <a:r>
              <a:rPr sz="1100" spc="5" dirty="0">
                <a:latin typeface="Calibri"/>
                <a:cs typeface="Calibri"/>
              </a:rPr>
              <a:t> </a:t>
            </a:r>
            <a:r>
              <a:rPr sz="1100" spc="-5" dirty="0">
                <a:latin typeface="Calibri"/>
                <a:cs typeface="Calibri"/>
              </a:rPr>
              <a:t>various </a:t>
            </a:r>
            <a:r>
              <a:rPr sz="1100" dirty="0">
                <a:latin typeface="Calibri"/>
                <a:cs typeface="Calibri"/>
              </a:rPr>
              <a:t> other </a:t>
            </a:r>
            <a:r>
              <a:rPr sz="1100" spc="-5" dirty="0">
                <a:latin typeface="Calibri"/>
                <a:cs typeface="Calibri"/>
              </a:rPr>
              <a:t>electronic parts, </a:t>
            </a:r>
            <a:r>
              <a:rPr sz="1100" dirty="0">
                <a:latin typeface="Calibri"/>
                <a:cs typeface="Calibri"/>
              </a:rPr>
              <a:t>and to hold these </a:t>
            </a:r>
            <a:r>
              <a:rPr sz="1100" spc="5" dirty="0">
                <a:latin typeface="Calibri"/>
                <a:cs typeface="Calibri"/>
              </a:rPr>
              <a:t> </a:t>
            </a:r>
            <a:r>
              <a:rPr sz="1100" spc="-5" dirty="0">
                <a:latin typeface="Calibri"/>
                <a:cs typeface="Calibri"/>
              </a:rPr>
              <a:t>parts </a:t>
            </a:r>
            <a:r>
              <a:rPr sz="1100" dirty="0">
                <a:latin typeface="Calibri"/>
                <a:cs typeface="Calibri"/>
              </a:rPr>
              <a:t>in </a:t>
            </a:r>
            <a:r>
              <a:rPr sz="1100" spc="-5" dirty="0">
                <a:latin typeface="Calibri"/>
                <a:cs typeface="Calibri"/>
              </a:rPr>
              <a:t>place</a:t>
            </a:r>
            <a:r>
              <a:rPr sz="1100" dirty="0">
                <a:latin typeface="Calibri"/>
                <a:cs typeface="Calibri"/>
              </a:rPr>
              <a:t> on the </a:t>
            </a:r>
            <a:r>
              <a:rPr sz="1100" spc="-5" dirty="0">
                <a:latin typeface="Calibri"/>
                <a:cs typeface="Calibri"/>
              </a:rPr>
              <a:t>computer.</a:t>
            </a:r>
            <a:endParaRPr sz="1100">
              <a:latin typeface="Calibri"/>
              <a:cs typeface="Calibri"/>
            </a:endParaRPr>
          </a:p>
        </p:txBody>
      </p:sp>
      <p:sp>
        <p:nvSpPr>
          <p:cNvPr id="32" name="object 32"/>
          <p:cNvSpPr txBox="1"/>
          <p:nvPr/>
        </p:nvSpPr>
        <p:spPr>
          <a:xfrm>
            <a:off x="3505200" y="5181599"/>
            <a:ext cx="2667000" cy="1277620"/>
          </a:xfrm>
          <a:prstGeom prst="rect">
            <a:avLst/>
          </a:prstGeom>
          <a:solidFill>
            <a:srgbClr val="6095C9"/>
          </a:solidFill>
        </p:spPr>
        <p:txBody>
          <a:bodyPr vert="horz" wrap="square" lIns="0" tIns="45720" rIns="0" bIns="0" rtlCol="0">
            <a:spAutoFit/>
          </a:bodyPr>
          <a:lstStyle/>
          <a:p>
            <a:pPr marL="90805">
              <a:lnSpc>
                <a:spcPts val="1310"/>
              </a:lnSpc>
              <a:spcBef>
                <a:spcPts val="360"/>
              </a:spcBef>
            </a:pPr>
            <a:r>
              <a:rPr sz="1100" dirty="0">
                <a:solidFill>
                  <a:srgbClr val="006600"/>
                </a:solidFill>
                <a:latin typeface="Arial Black"/>
                <a:cs typeface="Arial Black"/>
              </a:rPr>
              <a:t>RAM</a:t>
            </a:r>
            <a:r>
              <a:rPr sz="1100" spc="-120" dirty="0">
                <a:solidFill>
                  <a:srgbClr val="006600"/>
                </a:solidFill>
                <a:latin typeface="Arial Black"/>
                <a:cs typeface="Arial Black"/>
              </a:rPr>
              <a:t> </a:t>
            </a:r>
            <a:r>
              <a:rPr sz="1100" b="1" dirty="0">
                <a:latin typeface="Calibri"/>
                <a:cs typeface="Calibri"/>
              </a:rPr>
              <a:t>(</a:t>
            </a:r>
            <a:r>
              <a:rPr sz="1100" dirty="0">
                <a:latin typeface="Calibri"/>
                <a:cs typeface="Calibri"/>
              </a:rPr>
              <a:t>Random Access M</a:t>
            </a:r>
            <a:r>
              <a:rPr sz="1100" spc="-5" dirty="0">
                <a:latin typeface="Calibri"/>
                <a:cs typeface="Calibri"/>
              </a:rPr>
              <a:t>e</a:t>
            </a:r>
            <a:r>
              <a:rPr sz="1100" dirty="0">
                <a:latin typeface="Calibri"/>
                <a:cs typeface="Calibri"/>
              </a:rPr>
              <a:t>mory</a:t>
            </a:r>
            <a:endParaRPr sz="1100">
              <a:latin typeface="Calibri"/>
              <a:cs typeface="Calibri"/>
            </a:endParaRPr>
          </a:p>
          <a:p>
            <a:pPr marL="90805" marR="78105">
              <a:lnSpc>
                <a:spcPts val="1300"/>
              </a:lnSpc>
              <a:spcBef>
                <a:spcPts val="50"/>
              </a:spcBef>
              <a:buSzPct val="90909"/>
              <a:buFont typeface="Wingdings"/>
              <a:buChar char=""/>
              <a:tabLst>
                <a:tab pos="217170" algn="l"/>
              </a:tabLst>
            </a:pPr>
            <a:r>
              <a:rPr sz="1100" dirty="0">
                <a:latin typeface="Calibri"/>
                <a:cs typeface="Calibri"/>
              </a:rPr>
              <a:t>short</a:t>
            </a:r>
            <a:r>
              <a:rPr sz="1100" spc="80" dirty="0">
                <a:latin typeface="Calibri"/>
                <a:cs typeface="Calibri"/>
              </a:rPr>
              <a:t> </a:t>
            </a:r>
            <a:r>
              <a:rPr sz="1100" spc="-5" dirty="0">
                <a:latin typeface="Calibri"/>
                <a:cs typeface="Calibri"/>
              </a:rPr>
              <a:t>term</a:t>
            </a:r>
            <a:r>
              <a:rPr sz="1100" spc="85" dirty="0">
                <a:latin typeface="Calibri"/>
                <a:cs typeface="Calibri"/>
              </a:rPr>
              <a:t> </a:t>
            </a:r>
            <a:r>
              <a:rPr sz="1100" dirty="0">
                <a:latin typeface="Calibri"/>
                <a:cs typeface="Calibri"/>
              </a:rPr>
              <a:t>memory</a:t>
            </a:r>
            <a:r>
              <a:rPr sz="1100" spc="80" dirty="0">
                <a:latin typeface="Calibri"/>
                <a:cs typeface="Calibri"/>
              </a:rPr>
              <a:t> </a:t>
            </a:r>
            <a:r>
              <a:rPr sz="1100" dirty="0">
                <a:latin typeface="Calibri"/>
                <a:cs typeface="Calibri"/>
              </a:rPr>
              <a:t>that</a:t>
            </a:r>
            <a:r>
              <a:rPr sz="1100" spc="85" dirty="0">
                <a:latin typeface="Calibri"/>
                <a:cs typeface="Calibri"/>
              </a:rPr>
              <a:t> </a:t>
            </a:r>
            <a:r>
              <a:rPr sz="1100" dirty="0">
                <a:latin typeface="Calibri"/>
                <a:cs typeface="Calibri"/>
              </a:rPr>
              <a:t>is</a:t>
            </a:r>
            <a:r>
              <a:rPr sz="1100" spc="85" dirty="0">
                <a:latin typeface="Calibri"/>
                <a:cs typeface="Calibri"/>
              </a:rPr>
              <a:t> </a:t>
            </a:r>
            <a:r>
              <a:rPr sz="1100" dirty="0">
                <a:latin typeface="Calibri"/>
                <a:cs typeface="Calibri"/>
              </a:rPr>
              <a:t>used</a:t>
            </a:r>
            <a:r>
              <a:rPr sz="1100" spc="80" dirty="0">
                <a:latin typeface="Calibri"/>
                <a:cs typeface="Calibri"/>
              </a:rPr>
              <a:t> </a:t>
            </a:r>
            <a:r>
              <a:rPr sz="1100" dirty="0">
                <a:latin typeface="Calibri"/>
                <a:cs typeface="Calibri"/>
              </a:rPr>
              <a:t>to</a:t>
            </a:r>
            <a:r>
              <a:rPr sz="1100" spc="85" dirty="0">
                <a:latin typeface="Calibri"/>
                <a:cs typeface="Calibri"/>
              </a:rPr>
              <a:t> </a:t>
            </a:r>
            <a:r>
              <a:rPr sz="1100" dirty="0">
                <a:latin typeface="Calibri"/>
                <a:cs typeface="Calibri"/>
              </a:rPr>
              <a:t>store </a:t>
            </a:r>
            <a:r>
              <a:rPr sz="1100" spc="-235" dirty="0">
                <a:latin typeface="Calibri"/>
                <a:cs typeface="Calibri"/>
              </a:rPr>
              <a:t> </a:t>
            </a:r>
            <a:r>
              <a:rPr sz="1100" dirty="0">
                <a:latin typeface="Calibri"/>
                <a:cs typeface="Calibri"/>
              </a:rPr>
              <a:t>documents</a:t>
            </a:r>
            <a:r>
              <a:rPr sz="1100" spc="-20" dirty="0">
                <a:latin typeface="Calibri"/>
                <a:cs typeface="Calibri"/>
              </a:rPr>
              <a:t> </a:t>
            </a:r>
            <a:r>
              <a:rPr sz="1100" dirty="0">
                <a:latin typeface="Calibri"/>
                <a:cs typeface="Calibri"/>
              </a:rPr>
              <a:t>while</a:t>
            </a:r>
            <a:r>
              <a:rPr sz="1100" spc="-15" dirty="0">
                <a:latin typeface="Calibri"/>
                <a:cs typeface="Calibri"/>
              </a:rPr>
              <a:t> </a:t>
            </a:r>
            <a:r>
              <a:rPr sz="1100" dirty="0">
                <a:latin typeface="Calibri"/>
                <a:cs typeface="Calibri"/>
              </a:rPr>
              <a:t>they</a:t>
            </a:r>
            <a:r>
              <a:rPr sz="1100" spc="-15" dirty="0">
                <a:latin typeface="Calibri"/>
                <a:cs typeface="Calibri"/>
              </a:rPr>
              <a:t> </a:t>
            </a:r>
            <a:r>
              <a:rPr sz="1100" spc="-5" dirty="0">
                <a:latin typeface="Calibri"/>
                <a:cs typeface="Calibri"/>
              </a:rPr>
              <a:t>are</a:t>
            </a:r>
            <a:r>
              <a:rPr sz="1100" spc="-15" dirty="0">
                <a:latin typeface="Calibri"/>
                <a:cs typeface="Calibri"/>
              </a:rPr>
              <a:t> </a:t>
            </a:r>
            <a:r>
              <a:rPr sz="1100" dirty="0">
                <a:latin typeface="Calibri"/>
                <a:cs typeface="Calibri"/>
              </a:rPr>
              <a:t>being</a:t>
            </a:r>
            <a:r>
              <a:rPr sz="1100" spc="-15" dirty="0">
                <a:latin typeface="Calibri"/>
                <a:cs typeface="Calibri"/>
              </a:rPr>
              <a:t> </a:t>
            </a:r>
            <a:r>
              <a:rPr sz="1100" dirty="0">
                <a:latin typeface="Calibri"/>
                <a:cs typeface="Calibri"/>
              </a:rPr>
              <a:t>processed.</a:t>
            </a:r>
            <a:endParaRPr sz="1100">
              <a:latin typeface="Calibri"/>
              <a:cs typeface="Calibri"/>
            </a:endParaRPr>
          </a:p>
          <a:p>
            <a:pPr marL="90805" marR="78740">
              <a:lnSpc>
                <a:spcPts val="1300"/>
              </a:lnSpc>
              <a:buSzPct val="90909"/>
              <a:buFont typeface="Wingdings"/>
              <a:buChar char=""/>
              <a:tabLst>
                <a:tab pos="217170" algn="l"/>
              </a:tabLst>
            </a:pPr>
            <a:r>
              <a:rPr sz="1100" dirty="0">
                <a:latin typeface="Calibri"/>
                <a:cs typeface="Calibri"/>
              </a:rPr>
              <a:t>The</a:t>
            </a:r>
            <a:r>
              <a:rPr sz="1100" spc="20" dirty="0">
                <a:latin typeface="Calibri"/>
                <a:cs typeface="Calibri"/>
              </a:rPr>
              <a:t> </a:t>
            </a:r>
            <a:r>
              <a:rPr sz="1100" spc="-5" dirty="0">
                <a:latin typeface="Calibri"/>
                <a:cs typeface="Calibri"/>
              </a:rPr>
              <a:t>amount</a:t>
            </a:r>
            <a:r>
              <a:rPr sz="1100" spc="30" dirty="0">
                <a:latin typeface="Calibri"/>
                <a:cs typeface="Calibri"/>
              </a:rPr>
              <a:t> </a:t>
            </a:r>
            <a:r>
              <a:rPr sz="1100" dirty="0">
                <a:latin typeface="Calibri"/>
                <a:cs typeface="Calibri"/>
              </a:rPr>
              <a:t>of</a:t>
            </a:r>
            <a:r>
              <a:rPr sz="1100" spc="20" dirty="0">
                <a:latin typeface="Calibri"/>
                <a:cs typeface="Calibri"/>
              </a:rPr>
              <a:t> </a:t>
            </a:r>
            <a:r>
              <a:rPr sz="1100" spc="-5" dirty="0">
                <a:latin typeface="Calibri"/>
                <a:cs typeface="Calibri"/>
              </a:rPr>
              <a:t>RAM</a:t>
            </a:r>
            <a:r>
              <a:rPr sz="1100" spc="30" dirty="0">
                <a:latin typeface="Calibri"/>
                <a:cs typeface="Calibri"/>
              </a:rPr>
              <a:t> </a:t>
            </a:r>
            <a:r>
              <a:rPr sz="1100" dirty="0">
                <a:latin typeface="Calibri"/>
                <a:cs typeface="Calibri"/>
              </a:rPr>
              <a:t>in</a:t>
            </a:r>
            <a:r>
              <a:rPr sz="1100" spc="20" dirty="0">
                <a:latin typeface="Calibri"/>
                <a:cs typeface="Calibri"/>
              </a:rPr>
              <a:t> </a:t>
            </a:r>
            <a:r>
              <a:rPr sz="1100" dirty="0">
                <a:latin typeface="Calibri"/>
                <a:cs typeface="Calibri"/>
              </a:rPr>
              <a:t>a</a:t>
            </a:r>
            <a:r>
              <a:rPr sz="1100" spc="20" dirty="0">
                <a:latin typeface="Calibri"/>
                <a:cs typeface="Calibri"/>
              </a:rPr>
              <a:t> </a:t>
            </a:r>
            <a:r>
              <a:rPr sz="1100" spc="-5" dirty="0">
                <a:latin typeface="Calibri"/>
                <a:cs typeface="Calibri"/>
              </a:rPr>
              <a:t>computer </a:t>
            </a:r>
            <a:r>
              <a:rPr sz="1100" spc="-235" dirty="0">
                <a:latin typeface="Calibri"/>
                <a:cs typeface="Calibri"/>
              </a:rPr>
              <a:t> </a:t>
            </a:r>
            <a:r>
              <a:rPr sz="1100" spc="-5" dirty="0">
                <a:latin typeface="Calibri"/>
                <a:cs typeface="Calibri"/>
              </a:rPr>
              <a:t>determine </a:t>
            </a:r>
            <a:r>
              <a:rPr sz="1100" dirty="0">
                <a:latin typeface="Calibri"/>
                <a:cs typeface="Calibri"/>
              </a:rPr>
              <a:t>the speed of a</a:t>
            </a:r>
            <a:r>
              <a:rPr sz="1100" spc="-5" dirty="0">
                <a:latin typeface="Calibri"/>
                <a:cs typeface="Calibri"/>
              </a:rPr>
              <a:t> computer.</a:t>
            </a:r>
            <a:endParaRPr sz="1100">
              <a:latin typeface="Calibri"/>
              <a:cs typeface="Calibri"/>
            </a:endParaRPr>
          </a:p>
          <a:p>
            <a:pPr marL="90805" marR="78105">
              <a:lnSpc>
                <a:spcPts val="1300"/>
              </a:lnSpc>
              <a:spcBef>
                <a:spcPts val="100"/>
              </a:spcBef>
              <a:buSzPct val="90909"/>
              <a:buFont typeface="Wingdings"/>
              <a:buChar char=""/>
              <a:tabLst>
                <a:tab pos="217170" algn="l"/>
              </a:tabLst>
            </a:pPr>
            <a:r>
              <a:rPr sz="1100" spc="-5" dirty="0">
                <a:latin typeface="Calibri"/>
                <a:cs typeface="Calibri"/>
              </a:rPr>
              <a:t>RAM</a:t>
            </a:r>
            <a:r>
              <a:rPr sz="1100" spc="100" dirty="0">
                <a:latin typeface="Calibri"/>
                <a:cs typeface="Calibri"/>
              </a:rPr>
              <a:t> </a:t>
            </a:r>
            <a:r>
              <a:rPr sz="1100" spc="-10" dirty="0">
                <a:latin typeface="Calibri"/>
                <a:cs typeface="Calibri"/>
              </a:rPr>
              <a:t>attaches</a:t>
            </a:r>
            <a:r>
              <a:rPr sz="1100" spc="105" dirty="0">
                <a:latin typeface="Calibri"/>
                <a:cs typeface="Calibri"/>
              </a:rPr>
              <a:t> </a:t>
            </a:r>
            <a:r>
              <a:rPr sz="1100" dirty="0">
                <a:latin typeface="Calibri"/>
                <a:cs typeface="Calibri"/>
              </a:rPr>
              <a:t>to</a:t>
            </a:r>
            <a:r>
              <a:rPr sz="1100" spc="95" dirty="0">
                <a:latin typeface="Calibri"/>
                <a:cs typeface="Calibri"/>
              </a:rPr>
              <a:t> </a:t>
            </a:r>
            <a:r>
              <a:rPr sz="1100" dirty="0">
                <a:latin typeface="Calibri"/>
                <a:cs typeface="Calibri"/>
              </a:rPr>
              <a:t>the</a:t>
            </a:r>
            <a:r>
              <a:rPr sz="1100" spc="95" dirty="0">
                <a:latin typeface="Calibri"/>
                <a:cs typeface="Calibri"/>
              </a:rPr>
              <a:t> </a:t>
            </a:r>
            <a:r>
              <a:rPr sz="1100" spc="-5" dirty="0">
                <a:latin typeface="Calibri"/>
                <a:cs typeface="Calibri"/>
              </a:rPr>
              <a:t>motherboard</a:t>
            </a:r>
            <a:r>
              <a:rPr sz="1100" spc="100" dirty="0">
                <a:latin typeface="Calibri"/>
                <a:cs typeface="Calibri"/>
              </a:rPr>
              <a:t> </a:t>
            </a:r>
            <a:r>
              <a:rPr sz="1100" dirty="0">
                <a:latin typeface="Calibri"/>
                <a:cs typeface="Calibri"/>
              </a:rPr>
              <a:t>via </a:t>
            </a:r>
            <a:r>
              <a:rPr sz="1100" spc="-235" dirty="0">
                <a:latin typeface="Calibri"/>
                <a:cs typeface="Calibri"/>
              </a:rPr>
              <a:t> </a:t>
            </a:r>
            <a:r>
              <a:rPr sz="1100" dirty="0">
                <a:latin typeface="Calibri"/>
                <a:cs typeface="Calibri"/>
              </a:rPr>
              <a:t>some</a:t>
            </a:r>
            <a:r>
              <a:rPr sz="1100" spc="-5" dirty="0">
                <a:latin typeface="Calibri"/>
                <a:cs typeface="Calibri"/>
              </a:rPr>
              <a:t> specific</a:t>
            </a:r>
            <a:r>
              <a:rPr sz="1100" dirty="0">
                <a:latin typeface="Calibri"/>
                <a:cs typeface="Calibri"/>
              </a:rPr>
              <a:t> slots.</a:t>
            </a:r>
            <a:endParaRPr sz="1100">
              <a:latin typeface="Calibri"/>
              <a:cs typeface="Calibri"/>
            </a:endParaRPr>
          </a:p>
        </p:txBody>
      </p:sp>
      <p:sp>
        <p:nvSpPr>
          <p:cNvPr id="33" name="object 33"/>
          <p:cNvSpPr txBox="1"/>
          <p:nvPr/>
        </p:nvSpPr>
        <p:spPr>
          <a:xfrm>
            <a:off x="6400798" y="5208398"/>
            <a:ext cx="2514600" cy="1118235"/>
          </a:xfrm>
          <a:prstGeom prst="rect">
            <a:avLst/>
          </a:prstGeom>
          <a:solidFill>
            <a:srgbClr val="FF2600"/>
          </a:solidFill>
        </p:spPr>
        <p:txBody>
          <a:bodyPr vert="horz" wrap="square" lIns="0" tIns="53340" rIns="0" bIns="0" rtlCol="0">
            <a:spAutoFit/>
          </a:bodyPr>
          <a:lstStyle/>
          <a:p>
            <a:pPr marL="90805" marR="73025" algn="just">
              <a:lnSpc>
                <a:spcPts val="1300"/>
              </a:lnSpc>
              <a:spcBef>
                <a:spcPts val="420"/>
              </a:spcBef>
            </a:pPr>
            <a:r>
              <a:rPr sz="1100" dirty="0">
                <a:solidFill>
                  <a:srgbClr val="006600"/>
                </a:solidFill>
                <a:latin typeface="Arial Black"/>
                <a:cs typeface="Arial Black"/>
              </a:rPr>
              <a:t>NIC </a:t>
            </a:r>
            <a:r>
              <a:rPr sz="1100" spc="-5" dirty="0">
                <a:latin typeface="Calibri"/>
                <a:cs typeface="Calibri"/>
              </a:rPr>
              <a:t>(Network</a:t>
            </a:r>
            <a:r>
              <a:rPr sz="1100" dirty="0">
                <a:latin typeface="Calibri"/>
                <a:cs typeface="Calibri"/>
              </a:rPr>
              <a:t> </a:t>
            </a:r>
            <a:r>
              <a:rPr sz="1100" spc="-5" dirty="0">
                <a:latin typeface="Calibri"/>
                <a:cs typeface="Calibri"/>
              </a:rPr>
              <a:t>Interface</a:t>
            </a:r>
            <a:r>
              <a:rPr sz="1100" dirty="0">
                <a:latin typeface="Calibri"/>
                <a:cs typeface="Calibri"/>
              </a:rPr>
              <a:t> </a:t>
            </a:r>
            <a:r>
              <a:rPr sz="1100" spc="-5" dirty="0">
                <a:latin typeface="Calibri"/>
                <a:cs typeface="Calibri"/>
              </a:rPr>
              <a:t>Card)</a:t>
            </a:r>
            <a:r>
              <a:rPr sz="1100" dirty="0">
                <a:latin typeface="Calibri"/>
                <a:cs typeface="Calibri"/>
              </a:rPr>
              <a:t> used</a:t>
            </a:r>
            <a:r>
              <a:rPr sz="1100" spc="5" dirty="0">
                <a:latin typeface="Calibri"/>
                <a:cs typeface="Calibri"/>
              </a:rPr>
              <a:t> </a:t>
            </a:r>
            <a:r>
              <a:rPr sz="1100" dirty="0">
                <a:latin typeface="Calibri"/>
                <a:cs typeface="Calibri"/>
              </a:rPr>
              <a:t>to </a:t>
            </a:r>
            <a:r>
              <a:rPr sz="1100" spc="-235" dirty="0">
                <a:latin typeface="Calibri"/>
                <a:cs typeface="Calibri"/>
              </a:rPr>
              <a:t> </a:t>
            </a:r>
            <a:r>
              <a:rPr sz="1100" dirty="0">
                <a:latin typeface="Calibri"/>
                <a:cs typeface="Calibri"/>
              </a:rPr>
              <a:t>describe</a:t>
            </a:r>
            <a:r>
              <a:rPr sz="1100" spc="5" dirty="0">
                <a:latin typeface="Calibri"/>
                <a:cs typeface="Calibri"/>
              </a:rPr>
              <a:t> </a:t>
            </a:r>
            <a:r>
              <a:rPr sz="1100" dirty="0">
                <a:latin typeface="Calibri"/>
                <a:cs typeface="Calibri"/>
              </a:rPr>
              <a:t>tools that allow your </a:t>
            </a:r>
            <a:r>
              <a:rPr sz="1100" spc="-5" dirty="0">
                <a:latin typeface="Calibri"/>
                <a:cs typeface="Calibri"/>
              </a:rPr>
              <a:t>computer </a:t>
            </a:r>
            <a:r>
              <a:rPr sz="1100" dirty="0">
                <a:latin typeface="Calibri"/>
                <a:cs typeface="Calibri"/>
              </a:rPr>
              <a:t> </a:t>
            </a:r>
            <a:r>
              <a:rPr sz="1100" spc="15" dirty="0">
                <a:latin typeface="Calibri"/>
                <a:cs typeface="Calibri"/>
              </a:rPr>
              <a:t>to</a:t>
            </a:r>
            <a:r>
              <a:rPr sz="1100" spc="20" dirty="0">
                <a:latin typeface="Calibri"/>
                <a:cs typeface="Calibri"/>
              </a:rPr>
              <a:t> </a:t>
            </a:r>
            <a:r>
              <a:rPr sz="1100" spc="25" dirty="0">
                <a:latin typeface="Calibri"/>
                <a:cs typeface="Calibri"/>
              </a:rPr>
              <a:t>connect</a:t>
            </a:r>
            <a:r>
              <a:rPr sz="1100" spc="30" dirty="0">
                <a:latin typeface="Calibri"/>
                <a:cs typeface="Calibri"/>
              </a:rPr>
              <a:t> </a:t>
            </a:r>
            <a:r>
              <a:rPr sz="1100" spc="20" dirty="0">
                <a:latin typeface="Calibri"/>
                <a:cs typeface="Calibri"/>
              </a:rPr>
              <a:t>and</a:t>
            </a:r>
            <a:r>
              <a:rPr sz="1100" spc="25" dirty="0">
                <a:latin typeface="Calibri"/>
                <a:cs typeface="Calibri"/>
              </a:rPr>
              <a:t> communicate</a:t>
            </a:r>
            <a:r>
              <a:rPr sz="1100" spc="30" dirty="0">
                <a:latin typeface="Calibri"/>
                <a:cs typeface="Calibri"/>
              </a:rPr>
              <a:t> with </a:t>
            </a:r>
            <a:r>
              <a:rPr sz="1100" spc="-235" dirty="0">
                <a:latin typeface="Calibri"/>
                <a:cs typeface="Calibri"/>
              </a:rPr>
              <a:t> </a:t>
            </a:r>
            <a:r>
              <a:rPr sz="1100" spc="-5" dirty="0">
                <a:latin typeface="Calibri"/>
                <a:cs typeface="Calibri"/>
              </a:rPr>
              <a:t>various </a:t>
            </a:r>
            <a:r>
              <a:rPr sz="1100" dirty="0">
                <a:latin typeface="Calibri"/>
                <a:cs typeface="Calibri"/>
              </a:rPr>
              <a:t>input</a:t>
            </a:r>
            <a:r>
              <a:rPr sz="1100" spc="-5" dirty="0">
                <a:latin typeface="Calibri"/>
                <a:cs typeface="Calibri"/>
              </a:rPr>
              <a:t> </a:t>
            </a:r>
            <a:r>
              <a:rPr sz="1100" dirty="0">
                <a:latin typeface="Calibri"/>
                <a:cs typeface="Calibri"/>
              </a:rPr>
              <a:t>and</a:t>
            </a:r>
            <a:r>
              <a:rPr sz="1100" spc="-5" dirty="0">
                <a:latin typeface="Calibri"/>
                <a:cs typeface="Calibri"/>
              </a:rPr>
              <a:t> </a:t>
            </a:r>
            <a:r>
              <a:rPr sz="1100" dirty="0">
                <a:latin typeface="Calibri"/>
                <a:cs typeface="Calibri"/>
              </a:rPr>
              <a:t>output</a:t>
            </a:r>
            <a:r>
              <a:rPr sz="1100" spc="-5" dirty="0">
                <a:latin typeface="Calibri"/>
                <a:cs typeface="Calibri"/>
              </a:rPr>
              <a:t> </a:t>
            </a:r>
            <a:r>
              <a:rPr sz="1100" dirty="0">
                <a:latin typeface="Calibri"/>
                <a:cs typeface="Calibri"/>
              </a:rPr>
              <a:t>devices.</a:t>
            </a:r>
            <a:endParaRPr sz="1100">
              <a:latin typeface="Calibri"/>
              <a:cs typeface="Calibri"/>
            </a:endParaRPr>
          </a:p>
        </p:txBody>
      </p:sp>
      <p:pic>
        <p:nvPicPr>
          <p:cNvPr id="34" name="object 34"/>
          <p:cNvPicPr/>
          <p:nvPr/>
        </p:nvPicPr>
        <p:blipFill>
          <a:blip r:embed="rId8" cstate="print"/>
          <a:stretch>
            <a:fillRect/>
          </a:stretch>
        </p:blipFill>
        <p:spPr>
          <a:xfrm>
            <a:off x="762000" y="762001"/>
            <a:ext cx="2057400" cy="1548491"/>
          </a:xfrm>
          <a:prstGeom prst="rect">
            <a:avLst/>
          </a:prstGeom>
        </p:spPr>
      </p:pic>
      <p:grpSp>
        <p:nvGrpSpPr>
          <p:cNvPr id="35" name="object 35"/>
          <p:cNvGrpSpPr/>
          <p:nvPr/>
        </p:nvGrpSpPr>
        <p:grpSpPr>
          <a:xfrm>
            <a:off x="6248400" y="685801"/>
            <a:ext cx="2266950" cy="1447800"/>
            <a:chOff x="6248400" y="685801"/>
            <a:chExt cx="2266950" cy="1447800"/>
          </a:xfrm>
        </p:grpSpPr>
        <p:pic>
          <p:nvPicPr>
            <p:cNvPr id="36" name="object 36"/>
            <p:cNvPicPr/>
            <p:nvPr/>
          </p:nvPicPr>
          <p:blipFill>
            <a:blip r:embed="rId9" cstate="print"/>
            <a:stretch>
              <a:fillRect/>
            </a:stretch>
          </p:blipFill>
          <p:spPr>
            <a:xfrm>
              <a:off x="7619998" y="762000"/>
              <a:ext cx="895350" cy="1101967"/>
            </a:xfrm>
            <a:prstGeom prst="rect">
              <a:avLst/>
            </a:prstGeom>
          </p:spPr>
        </p:pic>
        <p:pic>
          <p:nvPicPr>
            <p:cNvPr id="37" name="object 37"/>
            <p:cNvPicPr/>
            <p:nvPr/>
          </p:nvPicPr>
          <p:blipFill>
            <a:blip r:embed="rId10" cstate="print"/>
            <a:stretch>
              <a:fillRect/>
            </a:stretch>
          </p:blipFill>
          <p:spPr>
            <a:xfrm>
              <a:off x="6248400" y="685801"/>
              <a:ext cx="1323975" cy="1447798"/>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799" y="274639"/>
            <a:ext cx="7924800" cy="411480"/>
          </a:xfrm>
          <a:prstGeom prst="rect">
            <a:avLst/>
          </a:prstGeom>
          <a:solidFill>
            <a:srgbClr val="FFCA00"/>
          </a:solidFill>
        </p:spPr>
        <p:txBody>
          <a:bodyPr vert="horz" wrap="square" lIns="0" tIns="83185" rIns="0" bIns="0" rtlCol="0">
            <a:spAutoFit/>
          </a:bodyPr>
          <a:lstStyle/>
          <a:p>
            <a:pPr marL="4445" algn="ctr">
              <a:lnSpc>
                <a:spcPct val="100000"/>
              </a:lnSpc>
              <a:spcBef>
                <a:spcPts val="655"/>
              </a:spcBef>
            </a:pPr>
            <a:r>
              <a:rPr sz="1600" spc="5" dirty="0">
                <a:solidFill>
                  <a:srgbClr val="006600"/>
                </a:solidFill>
                <a:latin typeface="Arial Black"/>
                <a:cs typeface="Arial Black"/>
              </a:rPr>
              <a:t>Hardware</a:t>
            </a:r>
            <a:r>
              <a:rPr sz="1600" spc="-10" dirty="0">
                <a:solidFill>
                  <a:srgbClr val="006600"/>
                </a:solidFill>
                <a:latin typeface="Arial Black"/>
                <a:cs typeface="Arial Black"/>
              </a:rPr>
              <a:t> </a:t>
            </a:r>
            <a:r>
              <a:rPr sz="1600" spc="-5" dirty="0">
                <a:solidFill>
                  <a:srgbClr val="006600"/>
                </a:solidFill>
                <a:latin typeface="Arial Black"/>
                <a:cs typeface="Arial Black"/>
              </a:rPr>
              <a:t>Components</a:t>
            </a:r>
            <a:r>
              <a:rPr sz="1600" spc="-15" dirty="0">
                <a:solidFill>
                  <a:srgbClr val="006600"/>
                </a:solidFill>
                <a:latin typeface="Arial Black"/>
                <a:cs typeface="Arial Black"/>
              </a:rPr>
              <a:t> </a:t>
            </a:r>
            <a:r>
              <a:rPr sz="1600" spc="-5" dirty="0">
                <a:solidFill>
                  <a:srgbClr val="006600"/>
                </a:solidFill>
                <a:latin typeface="Arial Black"/>
                <a:cs typeface="Arial Black"/>
              </a:rPr>
              <a:t>cont…</a:t>
            </a:r>
            <a:endParaRPr sz="1600">
              <a:latin typeface="Arial Black"/>
              <a:cs typeface="Arial Black"/>
            </a:endParaRPr>
          </a:p>
        </p:txBody>
      </p:sp>
      <p:grpSp>
        <p:nvGrpSpPr>
          <p:cNvPr id="3" name="object 3"/>
          <p:cNvGrpSpPr/>
          <p:nvPr/>
        </p:nvGrpSpPr>
        <p:grpSpPr>
          <a:xfrm>
            <a:off x="657224" y="885826"/>
            <a:ext cx="2171700" cy="2415540"/>
            <a:chOff x="657224" y="885826"/>
            <a:chExt cx="2171700" cy="2415540"/>
          </a:xfrm>
        </p:grpSpPr>
        <p:sp>
          <p:nvSpPr>
            <p:cNvPr id="4" name="object 4"/>
            <p:cNvSpPr/>
            <p:nvPr/>
          </p:nvSpPr>
          <p:spPr>
            <a:xfrm>
              <a:off x="685799" y="914401"/>
              <a:ext cx="2114550" cy="2358390"/>
            </a:xfrm>
            <a:custGeom>
              <a:avLst/>
              <a:gdLst/>
              <a:ahLst/>
              <a:cxnLst/>
              <a:rect l="l" t="t" r="r" b="b"/>
              <a:pathLst>
                <a:path w="2114550" h="2358390">
                  <a:moveTo>
                    <a:pt x="2114025" y="0"/>
                  </a:moveTo>
                  <a:lnTo>
                    <a:pt x="0" y="0"/>
                  </a:lnTo>
                  <a:lnTo>
                    <a:pt x="0" y="2358043"/>
                  </a:lnTo>
                  <a:lnTo>
                    <a:pt x="2114025" y="2358043"/>
                  </a:lnTo>
                  <a:lnTo>
                    <a:pt x="2114025" y="0"/>
                  </a:lnTo>
                  <a:close/>
                </a:path>
              </a:pathLst>
            </a:custGeom>
            <a:solidFill>
              <a:srgbClr val="AAC46C"/>
            </a:solidFill>
          </p:spPr>
          <p:txBody>
            <a:bodyPr wrap="square" lIns="0" tIns="0" rIns="0" bIns="0" rtlCol="0"/>
            <a:lstStyle/>
            <a:p>
              <a:endParaRPr/>
            </a:p>
          </p:txBody>
        </p:sp>
        <p:sp>
          <p:nvSpPr>
            <p:cNvPr id="5" name="object 5"/>
            <p:cNvSpPr/>
            <p:nvPr/>
          </p:nvSpPr>
          <p:spPr>
            <a:xfrm>
              <a:off x="685799" y="914401"/>
              <a:ext cx="2114550" cy="2358390"/>
            </a:xfrm>
            <a:custGeom>
              <a:avLst/>
              <a:gdLst/>
              <a:ahLst/>
              <a:cxnLst/>
              <a:rect l="l" t="t" r="r" b="b"/>
              <a:pathLst>
                <a:path w="2114550" h="2358390">
                  <a:moveTo>
                    <a:pt x="0" y="0"/>
                  </a:moveTo>
                  <a:lnTo>
                    <a:pt x="2114025" y="0"/>
                  </a:lnTo>
                  <a:lnTo>
                    <a:pt x="2114025" y="2358043"/>
                  </a:lnTo>
                  <a:lnTo>
                    <a:pt x="0" y="2358043"/>
                  </a:lnTo>
                  <a:lnTo>
                    <a:pt x="0" y="0"/>
                  </a:lnTo>
                  <a:close/>
                </a:path>
              </a:pathLst>
            </a:custGeom>
            <a:ln w="57149">
              <a:solidFill>
                <a:srgbClr val="0076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971550" y="2105025"/>
              <a:ext cx="1695450" cy="1019174"/>
            </a:xfrm>
            <a:prstGeom prst="rect">
              <a:avLst/>
            </a:prstGeom>
          </p:spPr>
        </p:pic>
        <p:pic>
          <p:nvPicPr>
            <p:cNvPr id="7" name="object 7"/>
            <p:cNvPicPr/>
            <p:nvPr/>
          </p:nvPicPr>
          <p:blipFill>
            <a:blip r:embed="rId3" cstate="print"/>
            <a:stretch>
              <a:fillRect/>
            </a:stretch>
          </p:blipFill>
          <p:spPr>
            <a:xfrm>
              <a:off x="990599" y="1066800"/>
              <a:ext cx="1676400" cy="990599"/>
            </a:xfrm>
            <a:prstGeom prst="rect">
              <a:avLst/>
            </a:prstGeom>
          </p:spPr>
        </p:pic>
      </p:grpSp>
      <p:grpSp>
        <p:nvGrpSpPr>
          <p:cNvPr id="8" name="object 8"/>
          <p:cNvGrpSpPr/>
          <p:nvPr/>
        </p:nvGrpSpPr>
        <p:grpSpPr>
          <a:xfrm>
            <a:off x="6317696" y="3552825"/>
            <a:ext cx="2171700" cy="1348740"/>
            <a:chOff x="6317696" y="3552825"/>
            <a:chExt cx="2171700" cy="1348740"/>
          </a:xfrm>
        </p:grpSpPr>
        <p:sp>
          <p:nvSpPr>
            <p:cNvPr id="9" name="object 9"/>
            <p:cNvSpPr/>
            <p:nvPr/>
          </p:nvSpPr>
          <p:spPr>
            <a:xfrm>
              <a:off x="6346271" y="3581401"/>
              <a:ext cx="2114550" cy="1291590"/>
            </a:xfrm>
            <a:custGeom>
              <a:avLst/>
              <a:gdLst/>
              <a:ahLst/>
              <a:cxnLst/>
              <a:rect l="l" t="t" r="r" b="b"/>
              <a:pathLst>
                <a:path w="2114550" h="1291589">
                  <a:moveTo>
                    <a:pt x="2114025" y="0"/>
                  </a:moveTo>
                  <a:lnTo>
                    <a:pt x="0" y="0"/>
                  </a:lnTo>
                  <a:lnTo>
                    <a:pt x="0" y="1291243"/>
                  </a:lnTo>
                  <a:lnTo>
                    <a:pt x="2114025" y="1291243"/>
                  </a:lnTo>
                  <a:lnTo>
                    <a:pt x="2114025" y="0"/>
                  </a:lnTo>
                  <a:close/>
                </a:path>
              </a:pathLst>
            </a:custGeom>
            <a:solidFill>
              <a:srgbClr val="AAC46C"/>
            </a:solidFill>
          </p:spPr>
          <p:txBody>
            <a:bodyPr wrap="square" lIns="0" tIns="0" rIns="0" bIns="0" rtlCol="0"/>
            <a:lstStyle/>
            <a:p>
              <a:endParaRPr/>
            </a:p>
          </p:txBody>
        </p:sp>
        <p:sp>
          <p:nvSpPr>
            <p:cNvPr id="10" name="object 10"/>
            <p:cNvSpPr/>
            <p:nvPr/>
          </p:nvSpPr>
          <p:spPr>
            <a:xfrm>
              <a:off x="6346271" y="3581399"/>
              <a:ext cx="2114550" cy="1291590"/>
            </a:xfrm>
            <a:custGeom>
              <a:avLst/>
              <a:gdLst/>
              <a:ahLst/>
              <a:cxnLst/>
              <a:rect l="l" t="t" r="r" b="b"/>
              <a:pathLst>
                <a:path w="2114550" h="1291589">
                  <a:moveTo>
                    <a:pt x="0" y="0"/>
                  </a:moveTo>
                  <a:lnTo>
                    <a:pt x="2114025" y="0"/>
                  </a:lnTo>
                  <a:lnTo>
                    <a:pt x="2114025" y="1291243"/>
                  </a:lnTo>
                  <a:lnTo>
                    <a:pt x="0" y="1291243"/>
                  </a:lnTo>
                  <a:lnTo>
                    <a:pt x="0" y="0"/>
                  </a:lnTo>
                  <a:close/>
                </a:path>
              </a:pathLst>
            </a:custGeom>
            <a:ln w="57149">
              <a:solidFill>
                <a:srgbClr val="007600"/>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6400800" y="3657600"/>
              <a:ext cx="1981200" cy="1142999"/>
            </a:xfrm>
            <a:prstGeom prst="rect">
              <a:avLst/>
            </a:prstGeom>
          </p:spPr>
        </p:pic>
      </p:grpSp>
      <p:grpSp>
        <p:nvGrpSpPr>
          <p:cNvPr id="12" name="object 12"/>
          <p:cNvGrpSpPr/>
          <p:nvPr/>
        </p:nvGrpSpPr>
        <p:grpSpPr>
          <a:xfrm>
            <a:off x="3524162" y="3099781"/>
            <a:ext cx="2448560" cy="1882139"/>
            <a:chOff x="3524162" y="3099781"/>
            <a:chExt cx="2448560" cy="1882139"/>
          </a:xfrm>
        </p:grpSpPr>
        <p:sp>
          <p:nvSpPr>
            <p:cNvPr id="13" name="object 13"/>
            <p:cNvSpPr/>
            <p:nvPr/>
          </p:nvSpPr>
          <p:spPr>
            <a:xfrm>
              <a:off x="3552737" y="3128356"/>
              <a:ext cx="2391410" cy="1824989"/>
            </a:xfrm>
            <a:custGeom>
              <a:avLst/>
              <a:gdLst/>
              <a:ahLst/>
              <a:cxnLst/>
              <a:rect l="l" t="t" r="r" b="b"/>
              <a:pathLst>
                <a:path w="2391410" h="1824989">
                  <a:moveTo>
                    <a:pt x="2390861" y="0"/>
                  </a:moveTo>
                  <a:lnTo>
                    <a:pt x="0" y="0"/>
                  </a:lnTo>
                  <a:lnTo>
                    <a:pt x="0" y="1824643"/>
                  </a:lnTo>
                  <a:lnTo>
                    <a:pt x="2390861" y="1824643"/>
                  </a:lnTo>
                  <a:lnTo>
                    <a:pt x="2390861" y="0"/>
                  </a:lnTo>
                  <a:close/>
                </a:path>
              </a:pathLst>
            </a:custGeom>
            <a:solidFill>
              <a:srgbClr val="AAC46C"/>
            </a:solidFill>
          </p:spPr>
          <p:txBody>
            <a:bodyPr wrap="square" lIns="0" tIns="0" rIns="0" bIns="0" rtlCol="0"/>
            <a:lstStyle/>
            <a:p>
              <a:endParaRPr/>
            </a:p>
          </p:txBody>
        </p:sp>
        <p:sp>
          <p:nvSpPr>
            <p:cNvPr id="14" name="object 14"/>
            <p:cNvSpPr/>
            <p:nvPr/>
          </p:nvSpPr>
          <p:spPr>
            <a:xfrm>
              <a:off x="3552737" y="3128356"/>
              <a:ext cx="2391410" cy="1824989"/>
            </a:xfrm>
            <a:custGeom>
              <a:avLst/>
              <a:gdLst/>
              <a:ahLst/>
              <a:cxnLst/>
              <a:rect l="l" t="t" r="r" b="b"/>
              <a:pathLst>
                <a:path w="2391410" h="1824989">
                  <a:moveTo>
                    <a:pt x="0" y="0"/>
                  </a:moveTo>
                  <a:lnTo>
                    <a:pt x="2390861" y="0"/>
                  </a:lnTo>
                  <a:lnTo>
                    <a:pt x="2390861" y="1824643"/>
                  </a:lnTo>
                  <a:lnTo>
                    <a:pt x="0" y="1824643"/>
                  </a:lnTo>
                  <a:lnTo>
                    <a:pt x="0" y="0"/>
                  </a:lnTo>
                  <a:close/>
                </a:path>
              </a:pathLst>
            </a:custGeom>
            <a:ln w="57149">
              <a:solidFill>
                <a:srgbClr val="007600"/>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5257800" y="3124200"/>
              <a:ext cx="685799" cy="533399"/>
            </a:xfrm>
            <a:prstGeom prst="rect">
              <a:avLst/>
            </a:prstGeom>
          </p:spPr>
        </p:pic>
        <p:pic>
          <p:nvPicPr>
            <p:cNvPr id="16" name="object 16"/>
            <p:cNvPicPr/>
            <p:nvPr/>
          </p:nvPicPr>
          <p:blipFill>
            <a:blip r:embed="rId6" cstate="print"/>
            <a:stretch>
              <a:fillRect/>
            </a:stretch>
          </p:blipFill>
          <p:spPr>
            <a:xfrm>
              <a:off x="3657600" y="4419600"/>
              <a:ext cx="990599" cy="338136"/>
            </a:xfrm>
            <a:prstGeom prst="rect">
              <a:avLst/>
            </a:prstGeom>
          </p:spPr>
        </p:pic>
        <p:pic>
          <p:nvPicPr>
            <p:cNvPr id="17" name="object 17"/>
            <p:cNvPicPr/>
            <p:nvPr/>
          </p:nvPicPr>
          <p:blipFill>
            <a:blip r:embed="rId7" cstate="print"/>
            <a:stretch>
              <a:fillRect/>
            </a:stretch>
          </p:blipFill>
          <p:spPr>
            <a:xfrm>
              <a:off x="3657600" y="3780692"/>
              <a:ext cx="914399" cy="562707"/>
            </a:xfrm>
            <a:prstGeom prst="rect">
              <a:avLst/>
            </a:prstGeom>
          </p:spPr>
        </p:pic>
        <p:pic>
          <p:nvPicPr>
            <p:cNvPr id="18" name="object 18"/>
            <p:cNvPicPr/>
            <p:nvPr/>
          </p:nvPicPr>
          <p:blipFill>
            <a:blip r:embed="rId8" cstate="print"/>
            <a:stretch>
              <a:fillRect/>
            </a:stretch>
          </p:blipFill>
          <p:spPr>
            <a:xfrm>
              <a:off x="3657600" y="3182793"/>
              <a:ext cx="840593" cy="608156"/>
            </a:xfrm>
            <a:prstGeom prst="rect">
              <a:avLst/>
            </a:prstGeom>
          </p:spPr>
        </p:pic>
        <p:pic>
          <p:nvPicPr>
            <p:cNvPr id="19" name="object 19"/>
            <p:cNvPicPr/>
            <p:nvPr/>
          </p:nvPicPr>
          <p:blipFill>
            <a:blip r:embed="rId9" cstate="print"/>
            <a:stretch>
              <a:fillRect/>
            </a:stretch>
          </p:blipFill>
          <p:spPr>
            <a:xfrm>
              <a:off x="4572000" y="3429000"/>
              <a:ext cx="685799" cy="685799"/>
            </a:xfrm>
            <a:prstGeom prst="rect">
              <a:avLst/>
            </a:prstGeom>
          </p:spPr>
        </p:pic>
        <p:pic>
          <p:nvPicPr>
            <p:cNvPr id="20" name="object 20"/>
            <p:cNvPicPr/>
            <p:nvPr/>
          </p:nvPicPr>
          <p:blipFill>
            <a:blip r:embed="rId10" cstate="print"/>
            <a:stretch>
              <a:fillRect/>
            </a:stretch>
          </p:blipFill>
          <p:spPr>
            <a:xfrm>
              <a:off x="4719637" y="4190999"/>
              <a:ext cx="690561" cy="614361"/>
            </a:xfrm>
            <a:prstGeom prst="rect">
              <a:avLst/>
            </a:prstGeom>
          </p:spPr>
        </p:pic>
      </p:grpSp>
      <p:sp>
        <p:nvSpPr>
          <p:cNvPr id="21" name="object 21"/>
          <p:cNvSpPr txBox="1"/>
          <p:nvPr/>
        </p:nvSpPr>
        <p:spPr>
          <a:xfrm>
            <a:off x="533399" y="3352800"/>
            <a:ext cx="2491740" cy="3139440"/>
          </a:xfrm>
          <a:prstGeom prst="rect">
            <a:avLst/>
          </a:prstGeom>
          <a:solidFill>
            <a:srgbClr val="66A1DD"/>
          </a:solidFill>
        </p:spPr>
        <p:txBody>
          <a:bodyPr vert="horz" wrap="square" lIns="0" tIns="45719" rIns="0" bIns="0" rtlCol="0">
            <a:spAutoFit/>
          </a:bodyPr>
          <a:lstStyle/>
          <a:p>
            <a:pPr marL="91440">
              <a:lnSpc>
                <a:spcPts val="1310"/>
              </a:lnSpc>
              <a:spcBef>
                <a:spcPts val="359"/>
              </a:spcBef>
            </a:pPr>
            <a:r>
              <a:rPr sz="1100" b="1" spc="-5" dirty="0">
                <a:latin typeface="Calibri"/>
                <a:cs typeface="Calibri"/>
              </a:rPr>
              <a:t>Drives.</a:t>
            </a:r>
            <a:endParaRPr sz="1100">
              <a:latin typeface="Calibri"/>
              <a:cs typeface="Calibri"/>
            </a:endParaRPr>
          </a:p>
          <a:p>
            <a:pPr marL="91440" marR="64769" algn="just">
              <a:lnSpc>
                <a:spcPts val="1300"/>
              </a:lnSpc>
              <a:spcBef>
                <a:spcPts val="50"/>
              </a:spcBef>
              <a:buSzPct val="90909"/>
              <a:buFont typeface="Wingdings"/>
              <a:buChar char=""/>
              <a:tabLst>
                <a:tab pos="217170" algn="l"/>
              </a:tabLst>
            </a:pPr>
            <a:r>
              <a:rPr sz="1100" dirty="0">
                <a:latin typeface="Calibri"/>
                <a:cs typeface="Calibri"/>
              </a:rPr>
              <a:t>A</a:t>
            </a:r>
            <a:r>
              <a:rPr sz="1100" spc="5" dirty="0">
                <a:latin typeface="Calibri"/>
                <a:cs typeface="Calibri"/>
              </a:rPr>
              <a:t> </a:t>
            </a:r>
            <a:r>
              <a:rPr sz="1100" spc="-5" dirty="0">
                <a:latin typeface="Calibri"/>
                <a:cs typeface="Calibri"/>
              </a:rPr>
              <a:t>computer’s</a:t>
            </a:r>
            <a:r>
              <a:rPr sz="1100" dirty="0">
                <a:latin typeface="Calibri"/>
                <a:cs typeface="Calibri"/>
              </a:rPr>
              <a:t> drives</a:t>
            </a:r>
            <a:r>
              <a:rPr sz="1100" spc="5" dirty="0">
                <a:latin typeface="Calibri"/>
                <a:cs typeface="Calibri"/>
              </a:rPr>
              <a:t> </a:t>
            </a:r>
            <a:r>
              <a:rPr sz="1100" spc="-5" dirty="0">
                <a:latin typeface="Calibri"/>
                <a:cs typeface="Calibri"/>
              </a:rPr>
              <a:t>are</a:t>
            </a:r>
            <a:r>
              <a:rPr sz="1100" dirty="0">
                <a:latin typeface="Calibri"/>
                <a:cs typeface="Calibri"/>
              </a:rPr>
              <a:t> the</a:t>
            </a:r>
            <a:r>
              <a:rPr sz="1100" spc="5" dirty="0">
                <a:latin typeface="Calibri"/>
                <a:cs typeface="Calibri"/>
              </a:rPr>
              <a:t> </a:t>
            </a:r>
            <a:r>
              <a:rPr sz="1100" dirty="0">
                <a:latin typeface="Calibri"/>
                <a:cs typeface="Calibri"/>
              </a:rPr>
              <a:t>devices </a:t>
            </a:r>
            <a:r>
              <a:rPr sz="1100" spc="-235" dirty="0">
                <a:latin typeface="Calibri"/>
                <a:cs typeface="Calibri"/>
              </a:rPr>
              <a:t> </a:t>
            </a:r>
            <a:r>
              <a:rPr sz="1100" spc="75" dirty="0">
                <a:latin typeface="Calibri"/>
                <a:cs typeface="Calibri"/>
              </a:rPr>
              <a:t>used</a:t>
            </a:r>
            <a:r>
              <a:rPr sz="1100" spc="80" dirty="0">
                <a:latin typeface="Calibri"/>
                <a:cs typeface="Calibri"/>
              </a:rPr>
              <a:t> </a:t>
            </a:r>
            <a:r>
              <a:rPr sz="1100" spc="70" dirty="0">
                <a:latin typeface="Calibri"/>
                <a:cs typeface="Calibri"/>
              </a:rPr>
              <a:t>for</a:t>
            </a:r>
            <a:r>
              <a:rPr sz="1100" spc="75" dirty="0">
                <a:latin typeface="Calibri"/>
                <a:cs typeface="Calibri"/>
              </a:rPr>
              <a:t> long</a:t>
            </a:r>
            <a:r>
              <a:rPr sz="1100" spc="80" dirty="0">
                <a:latin typeface="Calibri"/>
                <a:cs typeface="Calibri"/>
              </a:rPr>
              <a:t> </a:t>
            </a:r>
            <a:r>
              <a:rPr sz="1100" spc="75" dirty="0">
                <a:latin typeface="Calibri"/>
                <a:cs typeface="Calibri"/>
              </a:rPr>
              <a:t>term</a:t>
            </a:r>
            <a:r>
              <a:rPr sz="1100" spc="80" dirty="0">
                <a:latin typeface="Calibri"/>
                <a:cs typeface="Calibri"/>
              </a:rPr>
              <a:t> </a:t>
            </a:r>
            <a:r>
              <a:rPr sz="1100" spc="85" dirty="0">
                <a:latin typeface="Calibri"/>
                <a:cs typeface="Calibri"/>
              </a:rPr>
              <a:t>storage</a:t>
            </a:r>
            <a:r>
              <a:rPr sz="1100" spc="90" dirty="0">
                <a:latin typeface="Calibri"/>
                <a:cs typeface="Calibri"/>
              </a:rPr>
              <a:t> </a:t>
            </a:r>
            <a:r>
              <a:rPr sz="1100" spc="50" dirty="0">
                <a:latin typeface="Calibri"/>
                <a:cs typeface="Calibri"/>
              </a:rPr>
              <a:t>of </a:t>
            </a:r>
            <a:r>
              <a:rPr sz="1100" spc="55" dirty="0">
                <a:latin typeface="Calibri"/>
                <a:cs typeface="Calibri"/>
              </a:rPr>
              <a:t> </a:t>
            </a:r>
            <a:r>
              <a:rPr sz="1100" spc="-5" dirty="0">
                <a:latin typeface="Calibri"/>
                <a:cs typeface="Calibri"/>
              </a:rPr>
              <a:t>information.</a:t>
            </a:r>
            <a:r>
              <a:rPr sz="1100" dirty="0">
                <a:latin typeface="Calibri"/>
                <a:cs typeface="Calibri"/>
              </a:rPr>
              <a:t> e.g.</a:t>
            </a:r>
            <a:r>
              <a:rPr sz="1100" spc="5" dirty="0">
                <a:latin typeface="Calibri"/>
                <a:cs typeface="Calibri"/>
              </a:rPr>
              <a:t> </a:t>
            </a:r>
            <a:r>
              <a:rPr sz="1100" spc="-5" dirty="0">
                <a:latin typeface="Calibri"/>
                <a:cs typeface="Calibri"/>
              </a:rPr>
              <a:t>Hard</a:t>
            </a:r>
            <a:r>
              <a:rPr sz="1100" dirty="0">
                <a:latin typeface="Calibri"/>
                <a:cs typeface="Calibri"/>
              </a:rPr>
              <a:t> Disk,</a:t>
            </a:r>
            <a:r>
              <a:rPr sz="1100" spc="5" dirty="0">
                <a:latin typeface="Calibri"/>
                <a:cs typeface="Calibri"/>
              </a:rPr>
              <a:t> </a:t>
            </a:r>
            <a:r>
              <a:rPr sz="1100" dirty="0">
                <a:latin typeface="Calibri"/>
                <a:cs typeface="Calibri"/>
              </a:rPr>
              <a:t>Flash</a:t>
            </a:r>
            <a:r>
              <a:rPr sz="1100" spc="5" dirty="0">
                <a:latin typeface="Calibri"/>
                <a:cs typeface="Calibri"/>
              </a:rPr>
              <a:t> </a:t>
            </a:r>
            <a:r>
              <a:rPr sz="1100" dirty="0">
                <a:latin typeface="Calibri"/>
                <a:cs typeface="Calibri"/>
              </a:rPr>
              <a:t>Disk </a:t>
            </a:r>
            <a:r>
              <a:rPr sz="1100" spc="-235" dirty="0">
                <a:latin typeface="Calibri"/>
                <a:cs typeface="Calibri"/>
              </a:rPr>
              <a:t> </a:t>
            </a:r>
            <a:r>
              <a:rPr sz="1100" spc="-5" dirty="0">
                <a:latin typeface="Calibri"/>
                <a:cs typeface="Calibri"/>
              </a:rPr>
              <a:t>etc.</a:t>
            </a:r>
            <a:endParaRPr sz="1100">
              <a:latin typeface="Calibri"/>
              <a:cs typeface="Calibri"/>
            </a:endParaRPr>
          </a:p>
          <a:p>
            <a:pPr marL="91440" marR="77470" algn="just">
              <a:lnSpc>
                <a:spcPts val="1300"/>
              </a:lnSpc>
              <a:spcBef>
                <a:spcPts val="100"/>
              </a:spcBef>
              <a:buSzPct val="90909"/>
              <a:buFont typeface="Wingdings"/>
              <a:buChar char=""/>
              <a:tabLst>
                <a:tab pos="217170" algn="l"/>
              </a:tabLst>
            </a:pPr>
            <a:r>
              <a:rPr sz="1100" b="1" dirty="0">
                <a:latin typeface="Calibri"/>
                <a:cs typeface="Calibri"/>
              </a:rPr>
              <a:t>hard drive </a:t>
            </a:r>
            <a:r>
              <a:rPr sz="1100" dirty="0">
                <a:latin typeface="Calibri"/>
                <a:cs typeface="Calibri"/>
              </a:rPr>
              <a:t>- Or </a:t>
            </a:r>
            <a:r>
              <a:rPr sz="1100" spc="-5" dirty="0">
                <a:latin typeface="Calibri"/>
                <a:cs typeface="Calibri"/>
              </a:rPr>
              <a:t>hard </a:t>
            </a:r>
            <a:r>
              <a:rPr sz="1100" dirty="0">
                <a:latin typeface="Calibri"/>
                <a:cs typeface="Calibri"/>
              </a:rPr>
              <a:t>disk, is a common </a:t>
            </a:r>
            <a:r>
              <a:rPr sz="1100" spc="-235" dirty="0">
                <a:latin typeface="Calibri"/>
                <a:cs typeface="Calibri"/>
              </a:rPr>
              <a:t> </a:t>
            </a:r>
            <a:r>
              <a:rPr sz="1100" spc="5" dirty="0">
                <a:latin typeface="Calibri"/>
                <a:cs typeface="Calibri"/>
              </a:rPr>
              <a:t>storage</a:t>
            </a:r>
            <a:r>
              <a:rPr sz="1100" spc="10" dirty="0">
                <a:latin typeface="Calibri"/>
                <a:cs typeface="Calibri"/>
              </a:rPr>
              <a:t> </a:t>
            </a:r>
            <a:r>
              <a:rPr sz="1100" spc="5" dirty="0">
                <a:latin typeface="Calibri"/>
                <a:cs typeface="Calibri"/>
              </a:rPr>
              <a:t>device</a:t>
            </a:r>
            <a:r>
              <a:rPr sz="1100" spc="10" dirty="0">
                <a:latin typeface="Calibri"/>
                <a:cs typeface="Calibri"/>
              </a:rPr>
              <a:t> </a:t>
            </a:r>
            <a:r>
              <a:rPr sz="1100" spc="5" dirty="0">
                <a:latin typeface="Calibri"/>
                <a:cs typeface="Calibri"/>
              </a:rPr>
              <a:t>for</a:t>
            </a:r>
            <a:r>
              <a:rPr sz="1100" spc="10" dirty="0">
                <a:latin typeface="Calibri"/>
                <a:cs typeface="Calibri"/>
              </a:rPr>
              <a:t> </a:t>
            </a:r>
            <a:r>
              <a:rPr sz="1100" spc="5" dirty="0">
                <a:latin typeface="Calibri"/>
                <a:cs typeface="Calibri"/>
              </a:rPr>
              <a:t>maintaining</a:t>
            </a:r>
            <a:r>
              <a:rPr sz="1100" spc="10" dirty="0">
                <a:latin typeface="Calibri"/>
                <a:cs typeface="Calibri"/>
              </a:rPr>
              <a:t> </a:t>
            </a:r>
            <a:r>
              <a:rPr sz="1100" dirty="0">
                <a:latin typeface="Calibri"/>
                <a:cs typeface="Calibri"/>
              </a:rPr>
              <a:t>files </a:t>
            </a:r>
            <a:r>
              <a:rPr sz="1100" spc="5" dirty="0">
                <a:latin typeface="Calibri"/>
                <a:cs typeface="Calibri"/>
              </a:rPr>
              <a:t> </a:t>
            </a:r>
            <a:r>
              <a:rPr sz="1100" dirty="0">
                <a:latin typeface="Calibri"/>
                <a:cs typeface="Calibri"/>
              </a:rPr>
              <a:t>inside</a:t>
            </a:r>
            <a:r>
              <a:rPr sz="1100" spc="5" dirty="0">
                <a:latin typeface="Calibri"/>
                <a:cs typeface="Calibri"/>
              </a:rPr>
              <a:t> </a:t>
            </a:r>
            <a:r>
              <a:rPr sz="1100" dirty="0">
                <a:latin typeface="Calibri"/>
                <a:cs typeface="Calibri"/>
              </a:rPr>
              <a:t>the</a:t>
            </a:r>
            <a:r>
              <a:rPr sz="1100" spc="5" dirty="0">
                <a:latin typeface="Calibri"/>
                <a:cs typeface="Calibri"/>
              </a:rPr>
              <a:t> </a:t>
            </a:r>
            <a:r>
              <a:rPr sz="1100" spc="-5" dirty="0">
                <a:latin typeface="Calibri"/>
                <a:cs typeface="Calibri"/>
              </a:rPr>
              <a:t>computer,</a:t>
            </a:r>
            <a:r>
              <a:rPr sz="1100" dirty="0">
                <a:latin typeface="Calibri"/>
                <a:cs typeface="Calibri"/>
              </a:rPr>
              <a:t> usually</a:t>
            </a:r>
            <a:r>
              <a:rPr sz="1100" spc="5" dirty="0">
                <a:latin typeface="Calibri"/>
                <a:cs typeface="Calibri"/>
              </a:rPr>
              <a:t> </a:t>
            </a:r>
            <a:r>
              <a:rPr sz="1100" spc="-5" dirty="0">
                <a:latin typeface="Calibri"/>
                <a:cs typeface="Calibri"/>
              </a:rPr>
              <a:t>mounted </a:t>
            </a:r>
            <a:r>
              <a:rPr sz="1100" spc="-235" dirty="0">
                <a:latin typeface="Calibri"/>
                <a:cs typeface="Calibri"/>
              </a:rPr>
              <a:t> </a:t>
            </a:r>
            <a:r>
              <a:rPr sz="1100" dirty="0">
                <a:latin typeface="Calibri"/>
                <a:cs typeface="Calibri"/>
              </a:rPr>
              <a:t>below</a:t>
            </a:r>
            <a:r>
              <a:rPr sz="1100" spc="-10" dirty="0">
                <a:latin typeface="Calibri"/>
                <a:cs typeface="Calibri"/>
              </a:rPr>
              <a:t> </a:t>
            </a:r>
            <a:r>
              <a:rPr sz="1100" dirty="0">
                <a:latin typeface="Calibri"/>
                <a:cs typeface="Calibri"/>
              </a:rPr>
              <a:t>or</a:t>
            </a:r>
            <a:r>
              <a:rPr sz="1100" spc="-5" dirty="0">
                <a:latin typeface="Calibri"/>
                <a:cs typeface="Calibri"/>
              </a:rPr>
              <a:t> </a:t>
            </a:r>
            <a:r>
              <a:rPr sz="1100" dirty="0">
                <a:latin typeface="Calibri"/>
                <a:cs typeface="Calibri"/>
              </a:rPr>
              <a:t>beside</a:t>
            </a:r>
            <a:r>
              <a:rPr sz="1100" spc="-5" dirty="0">
                <a:latin typeface="Calibri"/>
                <a:cs typeface="Calibri"/>
              </a:rPr>
              <a:t> </a:t>
            </a:r>
            <a:r>
              <a:rPr sz="1100" dirty="0">
                <a:latin typeface="Calibri"/>
                <a:cs typeface="Calibri"/>
              </a:rPr>
              <a:t>the</a:t>
            </a:r>
            <a:r>
              <a:rPr sz="1100" spc="-5" dirty="0">
                <a:latin typeface="Calibri"/>
                <a:cs typeface="Calibri"/>
              </a:rPr>
              <a:t> </a:t>
            </a:r>
            <a:r>
              <a:rPr sz="1100" dirty="0">
                <a:latin typeface="Calibri"/>
                <a:cs typeface="Calibri"/>
              </a:rPr>
              <a:t>ﬂoppy</a:t>
            </a:r>
            <a:r>
              <a:rPr sz="1100" spc="-5" dirty="0">
                <a:latin typeface="Calibri"/>
                <a:cs typeface="Calibri"/>
              </a:rPr>
              <a:t> </a:t>
            </a:r>
            <a:r>
              <a:rPr sz="1100" dirty="0">
                <a:latin typeface="Calibri"/>
                <a:cs typeface="Calibri"/>
              </a:rPr>
              <a:t>drive.</a:t>
            </a:r>
            <a:endParaRPr sz="1100">
              <a:latin typeface="Calibri"/>
              <a:cs typeface="Calibri"/>
            </a:endParaRPr>
          </a:p>
          <a:p>
            <a:pPr marL="216535" indent="-125730" algn="just">
              <a:lnSpc>
                <a:spcPts val="1250"/>
              </a:lnSpc>
              <a:buSzPct val="90909"/>
              <a:buFont typeface="Wingdings"/>
              <a:buChar char=""/>
              <a:tabLst>
                <a:tab pos="217170" algn="l"/>
              </a:tabLst>
            </a:pPr>
            <a:r>
              <a:rPr sz="1100" b="1" spc="-5" dirty="0">
                <a:latin typeface="Calibri"/>
                <a:cs typeface="Calibri"/>
              </a:rPr>
              <a:t>CD</a:t>
            </a:r>
            <a:r>
              <a:rPr sz="1100" b="1" spc="-30" dirty="0">
                <a:latin typeface="Calibri"/>
                <a:cs typeface="Calibri"/>
              </a:rPr>
              <a:t> </a:t>
            </a:r>
            <a:r>
              <a:rPr sz="1100" b="1" spc="-5" dirty="0">
                <a:latin typeface="Calibri"/>
                <a:cs typeface="Calibri"/>
              </a:rPr>
              <a:t>drive</a:t>
            </a:r>
            <a:r>
              <a:rPr sz="1100" b="1" spc="-25" dirty="0">
                <a:latin typeface="Calibri"/>
                <a:cs typeface="Calibri"/>
              </a:rPr>
              <a:t> </a:t>
            </a:r>
            <a:r>
              <a:rPr sz="1100" dirty="0">
                <a:latin typeface="Calibri"/>
                <a:cs typeface="Calibri"/>
              </a:rPr>
              <a:t>–</a:t>
            </a:r>
            <a:endParaRPr sz="1100">
              <a:latin typeface="Calibri"/>
              <a:cs typeface="Calibri"/>
            </a:endParaRPr>
          </a:p>
          <a:p>
            <a:pPr marL="216535" indent="-125730" algn="just">
              <a:lnSpc>
                <a:spcPts val="1310"/>
              </a:lnSpc>
              <a:buSzPct val="90909"/>
              <a:buFont typeface="Wingdings"/>
              <a:buChar char=""/>
              <a:tabLst>
                <a:tab pos="217170" algn="l"/>
              </a:tabLst>
            </a:pPr>
            <a:r>
              <a:rPr sz="1100" spc="-5" dirty="0">
                <a:latin typeface="Calibri"/>
                <a:cs typeface="Calibri"/>
              </a:rPr>
              <a:t>Holds</a:t>
            </a:r>
            <a:r>
              <a:rPr sz="1100" spc="280" dirty="0">
                <a:latin typeface="Calibri"/>
                <a:cs typeface="Calibri"/>
              </a:rPr>
              <a:t> </a:t>
            </a:r>
            <a:r>
              <a:rPr sz="1100" dirty="0">
                <a:latin typeface="Calibri"/>
                <a:cs typeface="Calibri"/>
              </a:rPr>
              <a:t>disks  </a:t>
            </a:r>
            <a:r>
              <a:rPr sz="1100" spc="15" dirty="0">
                <a:latin typeface="Calibri"/>
                <a:cs typeface="Calibri"/>
              </a:rPr>
              <a:t> </a:t>
            </a:r>
            <a:r>
              <a:rPr sz="1100" dirty="0">
                <a:latin typeface="Calibri"/>
                <a:cs typeface="Calibri"/>
              </a:rPr>
              <a:t>(CDs)  </a:t>
            </a:r>
            <a:r>
              <a:rPr sz="1100" spc="20" dirty="0">
                <a:latin typeface="Calibri"/>
                <a:cs typeface="Calibri"/>
              </a:rPr>
              <a:t> </a:t>
            </a:r>
            <a:r>
              <a:rPr sz="1100" dirty="0">
                <a:latin typeface="Calibri"/>
                <a:cs typeface="Calibri"/>
              </a:rPr>
              <a:t>that  </a:t>
            </a:r>
            <a:r>
              <a:rPr sz="1100" spc="15" dirty="0">
                <a:latin typeface="Calibri"/>
                <a:cs typeface="Calibri"/>
              </a:rPr>
              <a:t> </a:t>
            </a:r>
            <a:r>
              <a:rPr sz="1100" spc="-5" dirty="0">
                <a:latin typeface="Calibri"/>
                <a:cs typeface="Calibri"/>
              </a:rPr>
              <a:t>have</a:t>
            </a:r>
            <a:r>
              <a:rPr sz="1100" spc="515" dirty="0">
                <a:latin typeface="Calibri"/>
                <a:cs typeface="Calibri"/>
              </a:rPr>
              <a:t> </a:t>
            </a:r>
            <a:r>
              <a:rPr sz="1100" dirty="0">
                <a:latin typeface="Calibri"/>
                <a:cs typeface="Calibri"/>
              </a:rPr>
              <a:t>data,</a:t>
            </a:r>
            <a:endParaRPr sz="1100">
              <a:latin typeface="Calibri"/>
              <a:cs typeface="Calibri"/>
            </a:endParaRPr>
          </a:p>
          <a:p>
            <a:pPr marL="91440" algn="just">
              <a:lnSpc>
                <a:spcPts val="1310"/>
              </a:lnSpc>
              <a:spcBef>
                <a:spcPts val="80"/>
              </a:spcBef>
            </a:pPr>
            <a:r>
              <a:rPr sz="1100" dirty="0">
                <a:latin typeface="Calibri"/>
                <a:cs typeface="Calibri"/>
              </a:rPr>
              <a:t>music,</a:t>
            </a:r>
            <a:r>
              <a:rPr sz="1100" spc="-10" dirty="0">
                <a:latin typeface="Calibri"/>
                <a:cs typeface="Calibri"/>
              </a:rPr>
              <a:t> </a:t>
            </a:r>
            <a:r>
              <a:rPr sz="1100" dirty="0">
                <a:latin typeface="Calibri"/>
                <a:cs typeface="Calibri"/>
              </a:rPr>
              <a:t>or</a:t>
            </a:r>
            <a:r>
              <a:rPr sz="1100" spc="-10" dirty="0">
                <a:latin typeface="Calibri"/>
                <a:cs typeface="Calibri"/>
              </a:rPr>
              <a:t> </a:t>
            </a:r>
            <a:r>
              <a:rPr sz="1100" spc="-5" dirty="0">
                <a:latin typeface="Calibri"/>
                <a:cs typeface="Calibri"/>
              </a:rPr>
              <a:t>software applications.</a:t>
            </a:r>
            <a:endParaRPr sz="1100">
              <a:latin typeface="Calibri"/>
              <a:cs typeface="Calibri"/>
            </a:endParaRPr>
          </a:p>
          <a:p>
            <a:pPr marL="91440" marR="77470" algn="just">
              <a:lnSpc>
                <a:spcPts val="1300"/>
              </a:lnSpc>
              <a:spcBef>
                <a:spcPts val="50"/>
              </a:spcBef>
              <a:buSzPct val="90909"/>
              <a:buFont typeface="Wingdings"/>
              <a:buChar char=""/>
              <a:tabLst>
                <a:tab pos="217170" algn="l"/>
              </a:tabLst>
            </a:pPr>
            <a:r>
              <a:rPr sz="1100" b="1" dirty="0">
                <a:latin typeface="Calibri"/>
                <a:cs typeface="Calibri"/>
              </a:rPr>
              <a:t>DVD</a:t>
            </a:r>
            <a:r>
              <a:rPr sz="1100" b="1" spc="5" dirty="0">
                <a:latin typeface="Calibri"/>
                <a:cs typeface="Calibri"/>
              </a:rPr>
              <a:t> </a:t>
            </a:r>
            <a:r>
              <a:rPr sz="1100" b="1" dirty="0">
                <a:latin typeface="Calibri"/>
                <a:cs typeface="Calibri"/>
              </a:rPr>
              <a:t>(Digital</a:t>
            </a:r>
            <a:r>
              <a:rPr sz="1100" b="1" spc="5" dirty="0">
                <a:latin typeface="Calibri"/>
                <a:cs typeface="Calibri"/>
              </a:rPr>
              <a:t> </a:t>
            </a:r>
            <a:r>
              <a:rPr sz="1100" b="1" spc="-5" dirty="0">
                <a:latin typeface="Calibri"/>
                <a:cs typeface="Calibri"/>
              </a:rPr>
              <a:t>Versatile</a:t>
            </a:r>
            <a:r>
              <a:rPr sz="1100" b="1" dirty="0">
                <a:latin typeface="Calibri"/>
                <a:cs typeface="Calibri"/>
              </a:rPr>
              <a:t> Disk)</a:t>
            </a:r>
            <a:r>
              <a:rPr sz="1100" b="1" spc="5" dirty="0">
                <a:latin typeface="Calibri"/>
                <a:cs typeface="Calibri"/>
              </a:rPr>
              <a:t> </a:t>
            </a:r>
            <a:r>
              <a:rPr sz="1100" b="1" dirty="0">
                <a:latin typeface="Calibri"/>
                <a:cs typeface="Calibri"/>
              </a:rPr>
              <a:t>drive</a:t>
            </a:r>
            <a:r>
              <a:rPr sz="1100" b="1" spc="5" dirty="0">
                <a:latin typeface="Calibri"/>
                <a:cs typeface="Calibri"/>
              </a:rPr>
              <a:t> </a:t>
            </a:r>
            <a:r>
              <a:rPr sz="1100" dirty="0">
                <a:latin typeface="Calibri"/>
                <a:cs typeface="Calibri"/>
              </a:rPr>
              <a:t>- </a:t>
            </a:r>
            <a:r>
              <a:rPr sz="1100" spc="5" dirty="0">
                <a:latin typeface="Calibri"/>
                <a:cs typeface="Calibri"/>
              </a:rPr>
              <a:t> </a:t>
            </a:r>
            <a:r>
              <a:rPr sz="1100" dirty="0">
                <a:latin typeface="Calibri"/>
                <a:cs typeface="Calibri"/>
              </a:rPr>
              <a:t>Popular</a:t>
            </a:r>
            <a:r>
              <a:rPr sz="1100" spc="5" dirty="0">
                <a:latin typeface="Calibri"/>
                <a:cs typeface="Calibri"/>
              </a:rPr>
              <a:t> </a:t>
            </a:r>
            <a:r>
              <a:rPr sz="1100" spc="-5" dirty="0">
                <a:latin typeface="Calibri"/>
                <a:cs typeface="Calibri"/>
              </a:rPr>
              <a:t>alternative</a:t>
            </a:r>
            <a:r>
              <a:rPr sz="1100" dirty="0">
                <a:latin typeface="Calibri"/>
                <a:cs typeface="Calibri"/>
              </a:rPr>
              <a:t> to</a:t>
            </a:r>
            <a:r>
              <a:rPr sz="1100" spc="5" dirty="0">
                <a:latin typeface="Calibri"/>
                <a:cs typeface="Calibri"/>
              </a:rPr>
              <a:t> </a:t>
            </a:r>
            <a:r>
              <a:rPr sz="1100" dirty="0">
                <a:latin typeface="Calibri"/>
                <a:cs typeface="Calibri"/>
              </a:rPr>
              <a:t>a</a:t>
            </a:r>
            <a:r>
              <a:rPr sz="1100" spc="5" dirty="0">
                <a:latin typeface="Calibri"/>
                <a:cs typeface="Calibri"/>
              </a:rPr>
              <a:t> </a:t>
            </a:r>
            <a:r>
              <a:rPr sz="1100" dirty="0">
                <a:latin typeface="Calibri"/>
                <a:cs typeface="Calibri"/>
              </a:rPr>
              <a:t>CD</a:t>
            </a:r>
            <a:r>
              <a:rPr sz="1100" spc="5" dirty="0">
                <a:latin typeface="Calibri"/>
                <a:cs typeface="Calibri"/>
              </a:rPr>
              <a:t> </a:t>
            </a:r>
            <a:r>
              <a:rPr sz="1100" dirty="0">
                <a:latin typeface="Calibri"/>
                <a:cs typeface="Calibri"/>
              </a:rPr>
              <a:t>drive</a:t>
            </a:r>
            <a:r>
              <a:rPr sz="1100" spc="5" dirty="0">
                <a:latin typeface="Calibri"/>
                <a:cs typeface="Calibri"/>
              </a:rPr>
              <a:t> </a:t>
            </a:r>
            <a:r>
              <a:rPr sz="1100" dirty="0">
                <a:latin typeface="Calibri"/>
                <a:cs typeface="Calibri"/>
              </a:rPr>
              <a:t>that </a:t>
            </a:r>
            <a:r>
              <a:rPr sz="1100" spc="-235" dirty="0">
                <a:latin typeface="Calibri"/>
                <a:cs typeface="Calibri"/>
              </a:rPr>
              <a:t> </a:t>
            </a:r>
            <a:r>
              <a:rPr sz="1100" dirty="0">
                <a:latin typeface="Calibri"/>
                <a:cs typeface="Calibri"/>
              </a:rPr>
              <a:t>supports CDs as well as music and video </a:t>
            </a:r>
            <a:r>
              <a:rPr sz="1100" spc="5" dirty="0">
                <a:latin typeface="Calibri"/>
                <a:cs typeface="Calibri"/>
              </a:rPr>
              <a:t> </a:t>
            </a:r>
            <a:r>
              <a:rPr sz="1100" spc="-5" dirty="0">
                <a:latin typeface="Calibri"/>
                <a:cs typeface="Calibri"/>
              </a:rPr>
              <a:t>DVDs.</a:t>
            </a:r>
            <a:endParaRPr sz="1100">
              <a:latin typeface="Calibri"/>
              <a:cs typeface="Calibri"/>
            </a:endParaRPr>
          </a:p>
          <a:p>
            <a:pPr marL="216535" indent="-125730" algn="just">
              <a:lnSpc>
                <a:spcPct val="100000"/>
              </a:lnSpc>
              <a:spcBef>
                <a:spcPts val="40"/>
              </a:spcBef>
              <a:buSzPct val="90909"/>
              <a:buFont typeface="Wingdings"/>
              <a:buChar char=""/>
              <a:tabLst>
                <a:tab pos="217170" algn="l"/>
              </a:tabLst>
            </a:pPr>
            <a:r>
              <a:rPr sz="1100" dirty="0">
                <a:latin typeface="Calibri"/>
                <a:cs typeface="Calibri"/>
              </a:rPr>
              <a:t>Flash</a:t>
            </a:r>
            <a:r>
              <a:rPr sz="1100" spc="-45" dirty="0">
                <a:latin typeface="Calibri"/>
                <a:cs typeface="Calibri"/>
              </a:rPr>
              <a:t> </a:t>
            </a:r>
            <a:r>
              <a:rPr sz="1100" dirty="0">
                <a:latin typeface="Calibri"/>
                <a:cs typeface="Calibri"/>
              </a:rPr>
              <a:t>Drive-</a:t>
            </a:r>
            <a:endParaRPr sz="1100">
              <a:latin typeface="Calibri"/>
              <a:cs typeface="Calibri"/>
            </a:endParaRPr>
          </a:p>
        </p:txBody>
      </p:sp>
      <p:sp>
        <p:nvSpPr>
          <p:cNvPr id="22" name="object 22"/>
          <p:cNvSpPr/>
          <p:nvPr/>
        </p:nvSpPr>
        <p:spPr>
          <a:xfrm>
            <a:off x="6195269" y="4997438"/>
            <a:ext cx="2491740" cy="1785620"/>
          </a:xfrm>
          <a:custGeom>
            <a:avLst/>
            <a:gdLst/>
            <a:ahLst/>
            <a:cxnLst/>
            <a:rect l="l" t="t" r="r" b="b"/>
            <a:pathLst>
              <a:path w="2491740" h="1785620">
                <a:moveTo>
                  <a:pt x="2491529" y="0"/>
                </a:moveTo>
                <a:lnTo>
                  <a:pt x="0" y="0"/>
                </a:lnTo>
                <a:lnTo>
                  <a:pt x="0" y="1785103"/>
                </a:lnTo>
                <a:lnTo>
                  <a:pt x="2491529" y="1785103"/>
                </a:lnTo>
                <a:lnTo>
                  <a:pt x="2491529" y="0"/>
                </a:lnTo>
                <a:close/>
              </a:path>
            </a:pathLst>
          </a:custGeom>
          <a:solidFill>
            <a:srgbClr val="AAC46C"/>
          </a:solidFill>
        </p:spPr>
        <p:txBody>
          <a:bodyPr wrap="square" lIns="0" tIns="0" rIns="0" bIns="0" rtlCol="0"/>
          <a:lstStyle/>
          <a:p>
            <a:endParaRPr/>
          </a:p>
        </p:txBody>
      </p:sp>
      <p:sp>
        <p:nvSpPr>
          <p:cNvPr id="23" name="object 23"/>
          <p:cNvSpPr txBox="1"/>
          <p:nvPr/>
        </p:nvSpPr>
        <p:spPr>
          <a:xfrm>
            <a:off x="6274009" y="5030458"/>
            <a:ext cx="2340610" cy="1361440"/>
          </a:xfrm>
          <a:prstGeom prst="rect">
            <a:avLst/>
          </a:prstGeom>
        </p:spPr>
        <p:txBody>
          <a:bodyPr vert="horz" wrap="square" lIns="0" tIns="12700" rIns="0" bIns="0" rtlCol="0">
            <a:spAutoFit/>
          </a:bodyPr>
          <a:lstStyle/>
          <a:p>
            <a:pPr marL="12700" algn="just">
              <a:lnSpc>
                <a:spcPts val="1310"/>
              </a:lnSpc>
              <a:spcBef>
                <a:spcPts val="100"/>
              </a:spcBef>
            </a:pPr>
            <a:r>
              <a:rPr sz="1100" b="1" dirty="0">
                <a:solidFill>
                  <a:srgbClr val="006600"/>
                </a:solidFill>
                <a:latin typeface="Calibri"/>
                <a:cs typeface="Calibri"/>
              </a:rPr>
              <a:t>NIC(Network</a:t>
            </a:r>
            <a:r>
              <a:rPr sz="1100" b="1" spc="-25" dirty="0">
                <a:solidFill>
                  <a:srgbClr val="006600"/>
                </a:solidFill>
                <a:latin typeface="Calibri"/>
                <a:cs typeface="Calibri"/>
              </a:rPr>
              <a:t> </a:t>
            </a:r>
            <a:r>
              <a:rPr sz="1100" b="1" dirty="0">
                <a:solidFill>
                  <a:srgbClr val="006600"/>
                </a:solidFill>
                <a:latin typeface="Calibri"/>
                <a:cs typeface="Calibri"/>
              </a:rPr>
              <a:t>Interface</a:t>
            </a:r>
            <a:r>
              <a:rPr sz="1100" b="1" spc="-25" dirty="0">
                <a:solidFill>
                  <a:srgbClr val="006600"/>
                </a:solidFill>
                <a:latin typeface="Calibri"/>
                <a:cs typeface="Calibri"/>
              </a:rPr>
              <a:t> </a:t>
            </a:r>
            <a:r>
              <a:rPr sz="1100" b="1" spc="-5" dirty="0">
                <a:solidFill>
                  <a:srgbClr val="006600"/>
                </a:solidFill>
                <a:latin typeface="Calibri"/>
                <a:cs typeface="Calibri"/>
              </a:rPr>
              <a:t>Card</a:t>
            </a:r>
            <a:r>
              <a:rPr sz="1100" spc="-5" dirty="0">
                <a:latin typeface="Calibri"/>
                <a:cs typeface="Calibri"/>
              </a:rPr>
              <a:t>)</a:t>
            </a:r>
            <a:endParaRPr sz="1100">
              <a:latin typeface="Calibri"/>
              <a:cs typeface="Calibri"/>
            </a:endParaRPr>
          </a:p>
          <a:p>
            <a:pPr marL="12700" marR="5080" algn="just">
              <a:lnSpc>
                <a:spcPts val="1300"/>
              </a:lnSpc>
              <a:spcBef>
                <a:spcPts val="50"/>
              </a:spcBef>
            </a:pPr>
            <a:r>
              <a:rPr sz="1100" spc="95" dirty="0">
                <a:latin typeface="Calibri"/>
                <a:cs typeface="Calibri"/>
              </a:rPr>
              <a:t>(NIC)</a:t>
            </a:r>
            <a:r>
              <a:rPr sz="1100" spc="100" dirty="0">
                <a:latin typeface="Calibri"/>
                <a:cs typeface="Calibri"/>
              </a:rPr>
              <a:t> </a:t>
            </a:r>
            <a:r>
              <a:rPr sz="1100" spc="60" dirty="0">
                <a:latin typeface="Calibri"/>
                <a:cs typeface="Calibri"/>
              </a:rPr>
              <a:t>is</a:t>
            </a:r>
            <a:r>
              <a:rPr sz="1100" spc="65" dirty="0">
                <a:latin typeface="Calibri"/>
                <a:cs typeface="Calibri"/>
              </a:rPr>
              <a:t> </a:t>
            </a:r>
            <a:r>
              <a:rPr sz="1100" dirty="0">
                <a:latin typeface="Calibri"/>
                <a:cs typeface="Calibri"/>
              </a:rPr>
              <a:t>a</a:t>
            </a:r>
            <a:r>
              <a:rPr sz="1100" spc="5" dirty="0">
                <a:latin typeface="Calibri"/>
                <a:cs typeface="Calibri"/>
              </a:rPr>
              <a:t> </a:t>
            </a:r>
            <a:r>
              <a:rPr sz="1100" spc="105" dirty="0">
                <a:latin typeface="Calibri"/>
                <a:cs typeface="Calibri"/>
              </a:rPr>
              <a:t>computer</a:t>
            </a:r>
            <a:r>
              <a:rPr sz="1100" spc="110" dirty="0">
                <a:latin typeface="Calibri"/>
                <a:cs typeface="Calibri"/>
              </a:rPr>
              <a:t> </a:t>
            </a:r>
            <a:r>
              <a:rPr sz="1100" spc="105" dirty="0">
                <a:latin typeface="Calibri"/>
                <a:cs typeface="Calibri"/>
              </a:rPr>
              <a:t>hardware </a:t>
            </a:r>
            <a:r>
              <a:rPr sz="1100" spc="110" dirty="0">
                <a:latin typeface="Calibri"/>
                <a:cs typeface="Calibri"/>
              </a:rPr>
              <a:t> </a:t>
            </a:r>
            <a:r>
              <a:rPr sz="1100" dirty="0">
                <a:latin typeface="Calibri"/>
                <a:cs typeface="Calibri"/>
              </a:rPr>
              <a:t>component</a:t>
            </a:r>
            <a:r>
              <a:rPr sz="1100" spc="5" dirty="0">
                <a:latin typeface="Calibri"/>
                <a:cs typeface="Calibri"/>
              </a:rPr>
              <a:t> </a:t>
            </a:r>
            <a:r>
              <a:rPr sz="1100" dirty="0">
                <a:latin typeface="Calibri"/>
                <a:cs typeface="Calibri"/>
              </a:rPr>
              <a:t>that</a:t>
            </a:r>
            <a:r>
              <a:rPr sz="1100" spc="5" dirty="0">
                <a:latin typeface="Calibri"/>
                <a:cs typeface="Calibri"/>
              </a:rPr>
              <a:t> </a:t>
            </a:r>
            <a:r>
              <a:rPr sz="1100" dirty="0">
                <a:latin typeface="Calibri"/>
                <a:cs typeface="Calibri"/>
              </a:rPr>
              <a:t>allows</a:t>
            </a:r>
            <a:r>
              <a:rPr sz="1100" spc="5" dirty="0">
                <a:latin typeface="Calibri"/>
                <a:cs typeface="Calibri"/>
              </a:rPr>
              <a:t> </a:t>
            </a:r>
            <a:r>
              <a:rPr sz="1100" dirty="0">
                <a:latin typeface="Calibri"/>
                <a:cs typeface="Calibri"/>
              </a:rPr>
              <a:t>a</a:t>
            </a:r>
            <a:r>
              <a:rPr sz="1100" spc="5" dirty="0">
                <a:latin typeface="Calibri"/>
                <a:cs typeface="Calibri"/>
              </a:rPr>
              <a:t> </a:t>
            </a:r>
            <a:r>
              <a:rPr sz="1100" spc="-5" dirty="0">
                <a:latin typeface="Calibri"/>
                <a:cs typeface="Calibri"/>
              </a:rPr>
              <a:t>computer</a:t>
            </a:r>
            <a:r>
              <a:rPr sz="1100" dirty="0">
                <a:latin typeface="Calibri"/>
                <a:cs typeface="Calibri"/>
              </a:rPr>
              <a:t> to </a:t>
            </a:r>
            <a:r>
              <a:rPr sz="1100" spc="-235" dirty="0">
                <a:latin typeface="Calibri"/>
                <a:cs typeface="Calibri"/>
              </a:rPr>
              <a:t> </a:t>
            </a:r>
            <a:r>
              <a:rPr sz="1100" dirty="0">
                <a:latin typeface="Calibri"/>
                <a:cs typeface="Calibri"/>
              </a:rPr>
              <a:t>connect to a </a:t>
            </a:r>
            <a:r>
              <a:rPr sz="1100" spc="-5" dirty="0">
                <a:latin typeface="Calibri"/>
                <a:cs typeface="Calibri"/>
              </a:rPr>
              <a:t>network. </a:t>
            </a:r>
            <a:r>
              <a:rPr sz="1100" dirty="0">
                <a:latin typeface="Calibri"/>
                <a:cs typeface="Calibri"/>
              </a:rPr>
              <a:t>NICs may be used </a:t>
            </a:r>
            <a:r>
              <a:rPr sz="1100" spc="-235" dirty="0">
                <a:latin typeface="Calibri"/>
                <a:cs typeface="Calibri"/>
              </a:rPr>
              <a:t> </a:t>
            </a:r>
            <a:r>
              <a:rPr sz="1100" dirty="0">
                <a:latin typeface="Calibri"/>
                <a:cs typeface="Calibri"/>
              </a:rPr>
              <a:t>for</a:t>
            </a:r>
            <a:r>
              <a:rPr sz="1100" spc="-10" dirty="0">
                <a:latin typeface="Calibri"/>
                <a:cs typeface="Calibri"/>
              </a:rPr>
              <a:t> </a:t>
            </a:r>
            <a:r>
              <a:rPr sz="1100" dirty="0">
                <a:latin typeface="Calibri"/>
                <a:cs typeface="Calibri"/>
              </a:rPr>
              <a:t>both</a:t>
            </a:r>
            <a:r>
              <a:rPr sz="1100" spc="-10" dirty="0">
                <a:latin typeface="Calibri"/>
                <a:cs typeface="Calibri"/>
              </a:rPr>
              <a:t> </a:t>
            </a:r>
            <a:r>
              <a:rPr sz="1100" dirty="0">
                <a:latin typeface="Calibri"/>
                <a:cs typeface="Calibri"/>
              </a:rPr>
              <a:t>wired</a:t>
            </a:r>
            <a:r>
              <a:rPr sz="1100" spc="-10" dirty="0">
                <a:latin typeface="Calibri"/>
                <a:cs typeface="Calibri"/>
              </a:rPr>
              <a:t> </a:t>
            </a:r>
            <a:r>
              <a:rPr sz="1100" dirty="0">
                <a:latin typeface="Calibri"/>
                <a:cs typeface="Calibri"/>
              </a:rPr>
              <a:t>and</a:t>
            </a:r>
            <a:r>
              <a:rPr sz="1100" spc="-10" dirty="0">
                <a:latin typeface="Calibri"/>
                <a:cs typeface="Calibri"/>
              </a:rPr>
              <a:t> </a:t>
            </a:r>
            <a:r>
              <a:rPr sz="1100" dirty="0">
                <a:latin typeface="Calibri"/>
                <a:cs typeface="Calibri"/>
              </a:rPr>
              <a:t>wireless</a:t>
            </a:r>
            <a:r>
              <a:rPr sz="1100" spc="-10" dirty="0">
                <a:latin typeface="Calibri"/>
                <a:cs typeface="Calibri"/>
              </a:rPr>
              <a:t> </a:t>
            </a:r>
            <a:r>
              <a:rPr sz="1100" spc="-5" dirty="0">
                <a:latin typeface="Calibri"/>
                <a:cs typeface="Calibri"/>
              </a:rPr>
              <a:t>connections.</a:t>
            </a:r>
            <a:endParaRPr sz="1100">
              <a:latin typeface="Calibri"/>
              <a:cs typeface="Calibri"/>
            </a:endParaRPr>
          </a:p>
          <a:p>
            <a:pPr marL="12700" marR="5080" algn="just">
              <a:lnSpc>
                <a:spcPts val="1300"/>
              </a:lnSpc>
              <a:spcBef>
                <a:spcPts val="100"/>
              </a:spcBef>
            </a:pPr>
            <a:r>
              <a:rPr sz="1100" dirty="0">
                <a:latin typeface="Calibri"/>
                <a:cs typeface="Calibri"/>
              </a:rPr>
              <a:t>A</a:t>
            </a:r>
            <a:r>
              <a:rPr sz="1100" spc="5" dirty="0">
                <a:latin typeface="Calibri"/>
                <a:cs typeface="Calibri"/>
              </a:rPr>
              <a:t> </a:t>
            </a:r>
            <a:r>
              <a:rPr sz="1100" dirty="0">
                <a:latin typeface="Calibri"/>
                <a:cs typeface="Calibri"/>
              </a:rPr>
              <a:t>NIC</a:t>
            </a:r>
            <a:r>
              <a:rPr sz="1100" spc="5" dirty="0">
                <a:latin typeface="Calibri"/>
                <a:cs typeface="Calibri"/>
              </a:rPr>
              <a:t> </a:t>
            </a:r>
            <a:r>
              <a:rPr sz="1100" dirty="0">
                <a:latin typeface="Calibri"/>
                <a:cs typeface="Calibri"/>
              </a:rPr>
              <a:t>is</a:t>
            </a:r>
            <a:r>
              <a:rPr sz="1100" spc="5" dirty="0">
                <a:latin typeface="Calibri"/>
                <a:cs typeface="Calibri"/>
              </a:rPr>
              <a:t> </a:t>
            </a:r>
            <a:r>
              <a:rPr sz="1100" dirty="0">
                <a:latin typeface="Calibri"/>
                <a:cs typeface="Calibri"/>
              </a:rPr>
              <a:t>also</a:t>
            </a:r>
            <a:r>
              <a:rPr sz="1100" spc="5" dirty="0">
                <a:latin typeface="Calibri"/>
                <a:cs typeface="Calibri"/>
              </a:rPr>
              <a:t> </a:t>
            </a:r>
            <a:r>
              <a:rPr sz="1100" dirty="0">
                <a:latin typeface="Calibri"/>
                <a:cs typeface="Calibri"/>
              </a:rPr>
              <a:t>known</a:t>
            </a:r>
            <a:r>
              <a:rPr sz="1100" spc="5" dirty="0">
                <a:latin typeface="Calibri"/>
                <a:cs typeface="Calibri"/>
              </a:rPr>
              <a:t> </a:t>
            </a:r>
            <a:r>
              <a:rPr sz="1100" dirty="0">
                <a:latin typeface="Calibri"/>
                <a:cs typeface="Calibri"/>
              </a:rPr>
              <a:t>as</a:t>
            </a:r>
            <a:r>
              <a:rPr sz="1100" spc="5" dirty="0">
                <a:latin typeface="Calibri"/>
                <a:cs typeface="Calibri"/>
              </a:rPr>
              <a:t> </a:t>
            </a:r>
            <a:r>
              <a:rPr sz="1100" dirty="0">
                <a:latin typeface="Calibri"/>
                <a:cs typeface="Calibri"/>
              </a:rPr>
              <a:t>a</a:t>
            </a:r>
            <a:r>
              <a:rPr sz="1100" spc="5" dirty="0">
                <a:latin typeface="Calibri"/>
                <a:cs typeface="Calibri"/>
              </a:rPr>
              <a:t> </a:t>
            </a:r>
            <a:r>
              <a:rPr sz="1100" spc="-5" dirty="0">
                <a:latin typeface="Calibri"/>
                <a:cs typeface="Calibri"/>
              </a:rPr>
              <a:t>network </a:t>
            </a:r>
            <a:r>
              <a:rPr sz="1100" spc="-235" dirty="0">
                <a:latin typeface="Calibri"/>
                <a:cs typeface="Calibri"/>
              </a:rPr>
              <a:t> </a:t>
            </a:r>
            <a:r>
              <a:rPr sz="1100" spc="-5" dirty="0">
                <a:latin typeface="Calibri"/>
                <a:cs typeface="Calibri"/>
              </a:rPr>
              <a:t>interface</a:t>
            </a:r>
            <a:r>
              <a:rPr sz="1100" dirty="0">
                <a:latin typeface="Calibri"/>
                <a:cs typeface="Calibri"/>
              </a:rPr>
              <a:t> </a:t>
            </a:r>
            <a:r>
              <a:rPr sz="1100" spc="-5" dirty="0">
                <a:latin typeface="Calibri"/>
                <a:cs typeface="Calibri"/>
              </a:rPr>
              <a:t>controller</a:t>
            </a:r>
            <a:r>
              <a:rPr sz="1100" dirty="0">
                <a:latin typeface="Calibri"/>
                <a:cs typeface="Calibri"/>
              </a:rPr>
              <a:t> (NIC)</a:t>
            </a:r>
            <a:r>
              <a:rPr sz="1100" spc="5" dirty="0">
                <a:latin typeface="Calibri"/>
                <a:cs typeface="Calibri"/>
              </a:rPr>
              <a:t> </a:t>
            </a:r>
            <a:r>
              <a:rPr sz="1100" dirty="0">
                <a:latin typeface="Calibri"/>
                <a:cs typeface="Calibri"/>
              </a:rPr>
              <a:t>or</a:t>
            </a:r>
            <a:r>
              <a:rPr sz="1100" spc="5" dirty="0">
                <a:latin typeface="Calibri"/>
                <a:cs typeface="Calibri"/>
              </a:rPr>
              <a:t> </a:t>
            </a:r>
            <a:r>
              <a:rPr sz="1100" spc="-5" dirty="0">
                <a:latin typeface="Calibri"/>
                <a:cs typeface="Calibri"/>
              </a:rPr>
              <a:t>network </a:t>
            </a:r>
            <a:r>
              <a:rPr sz="1100" dirty="0">
                <a:latin typeface="Calibri"/>
                <a:cs typeface="Calibri"/>
              </a:rPr>
              <a:t> </a:t>
            </a:r>
            <a:r>
              <a:rPr sz="1100" spc="-5" dirty="0">
                <a:latin typeface="Calibri"/>
                <a:cs typeface="Calibri"/>
              </a:rPr>
              <a:t>card,</a:t>
            </a:r>
            <a:r>
              <a:rPr sz="1100" spc="495" dirty="0">
                <a:latin typeface="Calibri"/>
                <a:cs typeface="Calibri"/>
              </a:rPr>
              <a:t> </a:t>
            </a:r>
            <a:r>
              <a:rPr sz="1100" dirty="0">
                <a:latin typeface="Calibri"/>
                <a:cs typeface="Calibri"/>
              </a:rPr>
              <a:t>LAN   </a:t>
            </a:r>
            <a:r>
              <a:rPr sz="1100" spc="-5" dirty="0">
                <a:latin typeface="Calibri"/>
                <a:cs typeface="Calibri"/>
              </a:rPr>
              <a:t>card,</a:t>
            </a:r>
            <a:r>
              <a:rPr sz="1100" spc="495" dirty="0">
                <a:latin typeface="Calibri"/>
                <a:cs typeface="Calibri"/>
              </a:rPr>
              <a:t> </a:t>
            </a:r>
            <a:r>
              <a:rPr sz="1100" spc="-5" dirty="0">
                <a:latin typeface="Calibri"/>
                <a:cs typeface="Calibri"/>
              </a:rPr>
              <a:t>network</a:t>
            </a:r>
            <a:r>
              <a:rPr sz="1100" spc="500" dirty="0">
                <a:latin typeface="Calibri"/>
                <a:cs typeface="Calibri"/>
              </a:rPr>
              <a:t> </a:t>
            </a:r>
            <a:r>
              <a:rPr sz="1100" spc="-5" dirty="0">
                <a:latin typeface="Calibri"/>
                <a:cs typeface="Calibri"/>
              </a:rPr>
              <a:t>adapter</a:t>
            </a:r>
            <a:r>
              <a:rPr sz="1100" spc="495" dirty="0">
                <a:latin typeface="Calibri"/>
                <a:cs typeface="Calibri"/>
              </a:rPr>
              <a:t> </a:t>
            </a:r>
            <a:r>
              <a:rPr sz="1100" dirty="0">
                <a:latin typeface="Calibri"/>
                <a:cs typeface="Calibri"/>
              </a:rPr>
              <a:t>or</a:t>
            </a:r>
            <a:endParaRPr sz="1100">
              <a:latin typeface="Calibri"/>
              <a:cs typeface="Calibri"/>
            </a:endParaRPr>
          </a:p>
        </p:txBody>
      </p:sp>
      <p:sp>
        <p:nvSpPr>
          <p:cNvPr id="24" name="object 24"/>
          <p:cNvSpPr txBox="1"/>
          <p:nvPr/>
        </p:nvSpPr>
        <p:spPr>
          <a:xfrm>
            <a:off x="3048000" y="762001"/>
            <a:ext cx="3733800" cy="2124075"/>
          </a:xfrm>
          <a:prstGeom prst="rect">
            <a:avLst/>
          </a:prstGeom>
          <a:solidFill>
            <a:srgbClr val="C1B3D1"/>
          </a:solidFill>
        </p:spPr>
        <p:txBody>
          <a:bodyPr vert="horz" wrap="square" lIns="0" tIns="53340" rIns="0" bIns="0" rtlCol="0">
            <a:spAutoFit/>
          </a:bodyPr>
          <a:lstStyle/>
          <a:p>
            <a:pPr marL="90805" marR="78740">
              <a:lnSpc>
                <a:spcPts val="1300"/>
              </a:lnSpc>
              <a:spcBef>
                <a:spcPts val="420"/>
              </a:spcBef>
            </a:pPr>
            <a:r>
              <a:rPr sz="1100" spc="-5" dirty="0">
                <a:latin typeface="Calibri"/>
                <a:cs typeface="Calibri"/>
              </a:rPr>
              <a:t>Computer</a:t>
            </a:r>
            <a:r>
              <a:rPr sz="1100" spc="5" dirty="0">
                <a:latin typeface="Calibri"/>
                <a:cs typeface="Calibri"/>
              </a:rPr>
              <a:t> </a:t>
            </a:r>
            <a:r>
              <a:rPr sz="1100" spc="-5" dirty="0">
                <a:latin typeface="Calibri"/>
                <a:cs typeface="Calibri"/>
              </a:rPr>
              <a:t>Hard</a:t>
            </a:r>
            <a:r>
              <a:rPr sz="1100" dirty="0">
                <a:latin typeface="Calibri"/>
                <a:cs typeface="Calibri"/>
              </a:rPr>
              <a:t> disk</a:t>
            </a:r>
            <a:r>
              <a:rPr sz="1100" spc="240" dirty="0">
                <a:latin typeface="Calibri"/>
                <a:cs typeface="Calibri"/>
              </a:rPr>
              <a:t> </a:t>
            </a:r>
            <a:r>
              <a:rPr sz="1100" spc="-5" dirty="0">
                <a:latin typeface="Calibri"/>
                <a:cs typeface="Calibri"/>
              </a:rPr>
              <a:t>are</a:t>
            </a:r>
            <a:r>
              <a:rPr sz="1100" dirty="0">
                <a:latin typeface="Calibri"/>
                <a:cs typeface="Calibri"/>
              </a:rPr>
              <a:t> of</a:t>
            </a:r>
            <a:r>
              <a:rPr sz="1100" spc="240" dirty="0">
                <a:latin typeface="Calibri"/>
                <a:cs typeface="Calibri"/>
              </a:rPr>
              <a:t> </a:t>
            </a:r>
            <a:r>
              <a:rPr sz="1100" spc="-5" dirty="0">
                <a:latin typeface="Calibri"/>
                <a:cs typeface="Calibri"/>
              </a:rPr>
              <a:t>two</a:t>
            </a:r>
            <a:r>
              <a:rPr sz="1100" dirty="0">
                <a:latin typeface="Calibri"/>
                <a:cs typeface="Calibri"/>
              </a:rPr>
              <a:t> </a:t>
            </a:r>
            <a:r>
              <a:rPr sz="1100" spc="-5" dirty="0">
                <a:latin typeface="Calibri"/>
                <a:cs typeface="Calibri"/>
              </a:rPr>
              <a:t>types,</a:t>
            </a:r>
            <a:r>
              <a:rPr sz="1100" spc="5" dirty="0">
                <a:latin typeface="Calibri"/>
                <a:cs typeface="Calibri"/>
              </a:rPr>
              <a:t> </a:t>
            </a:r>
            <a:r>
              <a:rPr sz="1100" b="1" spc="-5" dirty="0">
                <a:solidFill>
                  <a:srgbClr val="006600"/>
                </a:solidFill>
                <a:latin typeface="Calibri"/>
                <a:cs typeface="Calibri"/>
              </a:rPr>
              <a:t>IDE(I</a:t>
            </a:r>
            <a:r>
              <a:rPr sz="1100" spc="-5" dirty="0">
                <a:latin typeface="Calibri"/>
                <a:cs typeface="Calibri"/>
              </a:rPr>
              <a:t>ntegrated</a:t>
            </a:r>
            <a:r>
              <a:rPr sz="1100" dirty="0">
                <a:latin typeface="Calibri"/>
                <a:cs typeface="Calibri"/>
              </a:rPr>
              <a:t> drive </a:t>
            </a:r>
            <a:r>
              <a:rPr sz="1100" spc="-235" dirty="0">
                <a:latin typeface="Calibri"/>
                <a:cs typeface="Calibri"/>
              </a:rPr>
              <a:t> </a:t>
            </a:r>
            <a:r>
              <a:rPr sz="1100" spc="-5" dirty="0">
                <a:latin typeface="Calibri"/>
                <a:cs typeface="Calibri"/>
              </a:rPr>
              <a:t>electronics)-</a:t>
            </a:r>
            <a:endParaRPr sz="1100">
              <a:latin typeface="Calibri"/>
              <a:cs typeface="Calibri"/>
            </a:endParaRPr>
          </a:p>
          <a:p>
            <a:pPr marL="90805" marR="78105">
              <a:lnSpc>
                <a:spcPts val="1300"/>
              </a:lnSpc>
              <a:buSzPct val="90909"/>
              <a:buFont typeface="Wingdings"/>
              <a:buChar char=""/>
              <a:tabLst>
                <a:tab pos="217170" algn="l"/>
              </a:tabLst>
            </a:pPr>
            <a:r>
              <a:rPr sz="1100" spc="-5" dirty="0">
                <a:latin typeface="Calibri"/>
                <a:cs typeface="Calibri"/>
              </a:rPr>
              <a:t>Has</a:t>
            </a:r>
            <a:r>
              <a:rPr sz="1100" spc="110" dirty="0">
                <a:latin typeface="Calibri"/>
                <a:cs typeface="Calibri"/>
              </a:rPr>
              <a:t> </a:t>
            </a:r>
            <a:r>
              <a:rPr sz="1100" dirty="0">
                <a:latin typeface="Calibri"/>
                <a:cs typeface="Calibri"/>
              </a:rPr>
              <a:t>a</a:t>
            </a:r>
            <a:r>
              <a:rPr sz="1100" spc="105" dirty="0">
                <a:latin typeface="Calibri"/>
                <a:cs typeface="Calibri"/>
              </a:rPr>
              <a:t> </a:t>
            </a:r>
            <a:r>
              <a:rPr sz="1100" dirty="0">
                <a:latin typeface="Calibri"/>
                <a:cs typeface="Calibri"/>
              </a:rPr>
              <a:t>ribbon</a:t>
            </a:r>
            <a:r>
              <a:rPr sz="1100" spc="105" dirty="0">
                <a:latin typeface="Calibri"/>
                <a:cs typeface="Calibri"/>
              </a:rPr>
              <a:t> </a:t>
            </a:r>
            <a:r>
              <a:rPr sz="1100" dirty="0">
                <a:latin typeface="Calibri"/>
                <a:cs typeface="Calibri"/>
              </a:rPr>
              <a:t>like</a:t>
            </a:r>
            <a:r>
              <a:rPr sz="1100" spc="105" dirty="0">
                <a:latin typeface="Calibri"/>
                <a:cs typeface="Calibri"/>
              </a:rPr>
              <a:t> </a:t>
            </a:r>
            <a:r>
              <a:rPr sz="1100" dirty="0">
                <a:latin typeface="Calibri"/>
                <a:cs typeface="Calibri"/>
              </a:rPr>
              <a:t>cable</a:t>
            </a:r>
            <a:r>
              <a:rPr sz="1100" spc="105" dirty="0">
                <a:latin typeface="Calibri"/>
                <a:cs typeface="Calibri"/>
              </a:rPr>
              <a:t> </a:t>
            </a:r>
            <a:r>
              <a:rPr sz="1100" dirty="0">
                <a:latin typeface="Calibri"/>
                <a:cs typeface="Calibri"/>
              </a:rPr>
              <a:t>with</a:t>
            </a:r>
            <a:r>
              <a:rPr sz="1100" spc="105" dirty="0">
                <a:latin typeface="Calibri"/>
                <a:cs typeface="Calibri"/>
              </a:rPr>
              <a:t> </a:t>
            </a:r>
            <a:r>
              <a:rPr sz="1100" dirty="0">
                <a:latin typeface="Calibri"/>
                <a:cs typeface="Calibri"/>
              </a:rPr>
              <a:t>either</a:t>
            </a:r>
            <a:r>
              <a:rPr sz="1100" spc="105" dirty="0">
                <a:latin typeface="Calibri"/>
                <a:cs typeface="Calibri"/>
              </a:rPr>
              <a:t> </a:t>
            </a:r>
            <a:r>
              <a:rPr sz="1100" dirty="0">
                <a:latin typeface="Calibri"/>
                <a:cs typeface="Calibri"/>
              </a:rPr>
              <a:t>a</a:t>
            </a:r>
            <a:r>
              <a:rPr sz="1100" spc="105" dirty="0">
                <a:latin typeface="Calibri"/>
                <a:cs typeface="Calibri"/>
              </a:rPr>
              <a:t> </a:t>
            </a:r>
            <a:r>
              <a:rPr sz="1100" dirty="0">
                <a:latin typeface="Calibri"/>
                <a:cs typeface="Calibri"/>
              </a:rPr>
              <a:t>40-pin</a:t>
            </a:r>
            <a:r>
              <a:rPr sz="1100" spc="105" dirty="0">
                <a:latin typeface="Calibri"/>
                <a:cs typeface="Calibri"/>
              </a:rPr>
              <a:t> </a:t>
            </a:r>
            <a:r>
              <a:rPr sz="1100" dirty="0">
                <a:latin typeface="Calibri"/>
                <a:cs typeface="Calibri"/>
              </a:rPr>
              <a:t>or</a:t>
            </a:r>
            <a:r>
              <a:rPr sz="1100" spc="105" dirty="0">
                <a:latin typeface="Calibri"/>
                <a:cs typeface="Calibri"/>
              </a:rPr>
              <a:t> </a:t>
            </a:r>
            <a:r>
              <a:rPr sz="1100" dirty="0">
                <a:latin typeface="Calibri"/>
                <a:cs typeface="Calibri"/>
              </a:rPr>
              <a:t>80-pin </a:t>
            </a:r>
            <a:r>
              <a:rPr sz="1100" spc="-235" dirty="0">
                <a:latin typeface="Calibri"/>
                <a:cs typeface="Calibri"/>
              </a:rPr>
              <a:t> </a:t>
            </a:r>
            <a:r>
              <a:rPr sz="1100" dirty="0">
                <a:latin typeface="Calibri"/>
                <a:cs typeface="Calibri"/>
              </a:rPr>
              <a:t>connector.</a:t>
            </a:r>
            <a:endParaRPr sz="1100">
              <a:latin typeface="Calibri"/>
              <a:cs typeface="Calibri"/>
            </a:endParaRPr>
          </a:p>
          <a:p>
            <a:pPr marL="216535" indent="-126364">
              <a:lnSpc>
                <a:spcPts val="1260"/>
              </a:lnSpc>
              <a:buSzPct val="90909"/>
              <a:buFont typeface="Wingdings"/>
              <a:buChar char=""/>
              <a:tabLst>
                <a:tab pos="217170" algn="l"/>
              </a:tabLst>
            </a:pPr>
            <a:r>
              <a:rPr sz="1100" dirty="0">
                <a:latin typeface="Calibri"/>
                <a:cs typeface="Calibri"/>
              </a:rPr>
              <a:t>The IDE data </a:t>
            </a:r>
            <a:r>
              <a:rPr sz="1100" spc="-5" dirty="0">
                <a:latin typeface="Calibri"/>
                <a:cs typeface="Calibri"/>
              </a:rPr>
              <a:t>transfer</a:t>
            </a:r>
            <a:r>
              <a:rPr sz="1100" dirty="0">
                <a:latin typeface="Calibri"/>
                <a:cs typeface="Calibri"/>
              </a:rPr>
              <a:t> </a:t>
            </a:r>
            <a:r>
              <a:rPr sz="1100" spc="-5" dirty="0">
                <a:latin typeface="Calibri"/>
                <a:cs typeface="Calibri"/>
              </a:rPr>
              <a:t>interface</a:t>
            </a:r>
            <a:r>
              <a:rPr sz="1100" spc="5" dirty="0">
                <a:latin typeface="Calibri"/>
                <a:cs typeface="Calibri"/>
              </a:rPr>
              <a:t> </a:t>
            </a:r>
            <a:r>
              <a:rPr sz="1100" dirty="0">
                <a:latin typeface="Calibri"/>
                <a:cs typeface="Calibri"/>
              </a:rPr>
              <a:t>runs in </a:t>
            </a:r>
            <a:r>
              <a:rPr sz="1100" spc="-5" dirty="0">
                <a:latin typeface="Calibri"/>
                <a:cs typeface="Calibri"/>
              </a:rPr>
              <a:t>parallel.</a:t>
            </a:r>
            <a:endParaRPr sz="1100">
              <a:latin typeface="Calibri"/>
              <a:cs typeface="Calibri"/>
            </a:endParaRPr>
          </a:p>
          <a:p>
            <a:pPr marL="90805">
              <a:lnSpc>
                <a:spcPts val="1310"/>
              </a:lnSpc>
              <a:spcBef>
                <a:spcPts val="80"/>
              </a:spcBef>
            </a:pPr>
            <a:r>
              <a:rPr sz="1100" b="1" spc="-5" dirty="0">
                <a:solidFill>
                  <a:srgbClr val="006600"/>
                </a:solidFill>
                <a:latin typeface="Calibri"/>
                <a:cs typeface="Calibri"/>
              </a:rPr>
              <a:t>SATA(</a:t>
            </a:r>
            <a:r>
              <a:rPr sz="1100" b="1" spc="-5" dirty="0">
                <a:latin typeface="Calibri"/>
                <a:cs typeface="Calibri"/>
              </a:rPr>
              <a:t>Serial Advanced</a:t>
            </a:r>
            <a:r>
              <a:rPr sz="1100" b="1" dirty="0">
                <a:latin typeface="Calibri"/>
                <a:cs typeface="Calibri"/>
              </a:rPr>
              <a:t> Technology </a:t>
            </a:r>
            <a:r>
              <a:rPr sz="1100" b="1" spc="-5" dirty="0">
                <a:latin typeface="Calibri"/>
                <a:cs typeface="Calibri"/>
              </a:rPr>
              <a:t>Attachment</a:t>
            </a:r>
            <a:r>
              <a:rPr sz="1100" spc="-5" dirty="0">
                <a:latin typeface="Calibri"/>
                <a:cs typeface="Calibri"/>
              </a:rPr>
              <a:t>)</a:t>
            </a:r>
            <a:r>
              <a:rPr sz="1100" b="1" spc="-5" dirty="0">
                <a:solidFill>
                  <a:srgbClr val="006600"/>
                </a:solidFill>
                <a:latin typeface="Calibri"/>
                <a:cs typeface="Calibri"/>
              </a:rPr>
              <a:t>-</a:t>
            </a:r>
            <a:endParaRPr sz="1100">
              <a:latin typeface="Calibri"/>
              <a:cs typeface="Calibri"/>
            </a:endParaRPr>
          </a:p>
          <a:p>
            <a:pPr marL="90805" marR="79375">
              <a:lnSpc>
                <a:spcPts val="1300"/>
              </a:lnSpc>
              <a:spcBef>
                <a:spcPts val="50"/>
              </a:spcBef>
              <a:buSzPct val="90909"/>
              <a:buFont typeface="Wingdings"/>
              <a:buChar char=""/>
              <a:tabLst>
                <a:tab pos="217170" algn="l"/>
              </a:tabLst>
            </a:pPr>
            <a:r>
              <a:rPr sz="1100" dirty="0">
                <a:latin typeface="Calibri"/>
                <a:cs typeface="Calibri"/>
              </a:rPr>
              <a:t>has</a:t>
            </a:r>
            <a:r>
              <a:rPr sz="1100" spc="60" dirty="0">
                <a:latin typeface="Calibri"/>
                <a:cs typeface="Calibri"/>
              </a:rPr>
              <a:t> </a:t>
            </a:r>
            <a:r>
              <a:rPr sz="1100" dirty="0">
                <a:latin typeface="Calibri"/>
                <a:cs typeface="Calibri"/>
              </a:rPr>
              <a:t>a</a:t>
            </a:r>
            <a:r>
              <a:rPr sz="1100" spc="60" dirty="0">
                <a:latin typeface="Calibri"/>
                <a:cs typeface="Calibri"/>
              </a:rPr>
              <a:t> </a:t>
            </a:r>
            <a:r>
              <a:rPr sz="1100" dirty="0">
                <a:latin typeface="Calibri"/>
                <a:cs typeface="Calibri"/>
              </a:rPr>
              <a:t>narrower</a:t>
            </a:r>
            <a:r>
              <a:rPr sz="1100" spc="60" dirty="0">
                <a:latin typeface="Calibri"/>
                <a:cs typeface="Calibri"/>
              </a:rPr>
              <a:t> </a:t>
            </a:r>
            <a:r>
              <a:rPr sz="1100" dirty="0">
                <a:latin typeface="Calibri"/>
                <a:cs typeface="Calibri"/>
              </a:rPr>
              <a:t>cable</a:t>
            </a:r>
            <a:r>
              <a:rPr sz="1100" spc="60" dirty="0">
                <a:latin typeface="Calibri"/>
                <a:cs typeface="Calibri"/>
              </a:rPr>
              <a:t> </a:t>
            </a:r>
            <a:r>
              <a:rPr sz="1100" dirty="0">
                <a:latin typeface="Calibri"/>
                <a:cs typeface="Calibri"/>
              </a:rPr>
              <a:t>with</a:t>
            </a:r>
            <a:r>
              <a:rPr sz="1100" spc="60" dirty="0">
                <a:latin typeface="Calibri"/>
                <a:cs typeface="Calibri"/>
              </a:rPr>
              <a:t> </a:t>
            </a:r>
            <a:r>
              <a:rPr sz="1100" dirty="0">
                <a:latin typeface="Calibri"/>
                <a:cs typeface="Calibri"/>
              </a:rPr>
              <a:t>a</a:t>
            </a:r>
            <a:r>
              <a:rPr sz="1100" spc="60" dirty="0">
                <a:latin typeface="Calibri"/>
                <a:cs typeface="Calibri"/>
              </a:rPr>
              <a:t> </a:t>
            </a:r>
            <a:r>
              <a:rPr sz="1100" dirty="0">
                <a:latin typeface="Calibri"/>
                <a:cs typeface="Calibri"/>
              </a:rPr>
              <a:t>split</a:t>
            </a:r>
            <a:r>
              <a:rPr sz="1100" spc="60" dirty="0">
                <a:latin typeface="Calibri"/>
                <a:cs typeface="Calibri"/>
              </a:rPr>
              <a:t> </a:t>
            </a:r>
            <a:r>
              <a:rPr sz="1100" dirty="0">
                <a:latin typeface="Calibri"/>
                <a:cs typeface="Calibri"/>
              </a:rPr>
              <a:t>data</a:t>
            </a:r>
            <a:r>
              <a:rPr sz="1100" spc="60" dirty="0">
                <a:latin typeface="Calibri"/>
                <a:cs typeface="Calibri"/>
              </a:rPr>
              <a:t> </a:t>
            </a:r>
            <a:r>
              <a:rPr sz="1100" dirty="0">
                <a:latin typeface="Calibri"/>
                <a:cs typeface="Calibri"/>
              </a:rPr>
              <a:t>and</a:t>
            </a:r>
            <a:r>
              <a:rPr sz="1100" spc="70" dirty="0">
                <a:latin typeface="Calibri"/>
                <a:cs typeface="Calibri"/>
              </a:rPr>
              <a:t> </a:t>
            </a:r>
            <a:r>
              <a:rPr sz="1100" dirty="0">
                <a:latin typeface="Calibri"/>
                <a:cs typeface="Calibri"/>
              </a:rPr>
              <a:t>power </a:t>
            </a:r>
            <a:r>
              <a:rPr sz="1100" spc="-235" dirty="0">
                <a:latin typeface="Calibri"/>
                <a:cs typeface="Calibri"/>
              </a:rPr>
              <a:t> </a:t>
            </a:r>
            <a:r>
              <a:rPr sz="1100" spc="-5" dirty="0">
                <a:latin typeface="Calibri"/>
                <a:cs typeface="Calibri"/>
              </a:rPr>
              <a:t>connections.</a:t>
            </a:r>
            <a:endParaRPr sz="1100">
              <a:latin typeface="Calibri"/>
              <a:cs typeface="Calibri"/>
            </a:endParaRPr>
          </a:p>
          <a:p>
            <a:pPr marL="247015" indent="-156845">
              <a:lnSpc>
                <a:spcPts val="1250"/>
              </a:lnSpc>
              <a:buSzPct val="90909"/>
              <a:buFont typeface="Wingdings"/>
              <a:buChar char=""/>
              <a:tabLst>
                <a:tab pos="247650" algn="l"/>
              </a:tabLst>
            </a:pPr>
            <a:r>
              <a:rPr sz="1100" dirty="0">
                <a:latin typeface="Calibri"/>
                <a:cs typeface="Calibri"/>
              </a:rPr>
              <a:t>It</a:t>
            </a:r>
            <a:r>
              <a:rPr sz="1100" spc="-5" dirty="0">
                <a:latin typeface="Calibri"/>
                <a:cs typeface="Calibri"/>
              </a:rPr>
              <a:t> </a:t>
            </a:r>
            <a:r>
              <a:rPr sz="1100" dirty="0">
                <a:latin typeface="Calibri"/>
                <a:cs typeface="Calibri"/>
              </a:rPr>
              <a:t>has a 7-pin</a:t>
            </a:r>
            <a:r>
              <a:rPr sz="1100" spc="-5" dirty="0">
                <a:latin typeface="Calibri"/>
                <a:cs typeface="Calibri"/>
              </a:rPr>
              <a:t> </a:t>
            </a:r>
            <a:r>
              <a:rPr sz="1100" dirty="0">
                <a:latin typeface="Calibri"/>
                <a:cs typeface="Calibri"/>
              </a:rPr>
              <a:t>cable</a:t>
            </a:r>
            <a:r>
              <a:rPr sz="1100" spc="240" dirty="0">
                <a:latin typeface="Calibri"/>
                <a:cs typeface="Calibri"/>
              </a:rPr>
              <a:t> </a:t>
            </a:r>
            <a:r>
              <a:rPr sz="1100" dirty="0">
                <a:latin typeface="Calibri"/>
                <a:cs typeface="Calibri"/>
              </a:rPr>
              <a:t>and a much </a:t>
            </a:r>
            <a:r>
              <a:rPr sz="1100" spc="-5" dirty="0">
                <a:latin typeface="Calibri"/>
                <a:cs typeface="Calibri"/>
              </a:rPr>
              <a:t>faster </a:t>
            </a:r>
            <a:r>
              <a:rPr sz="1100" dirty="0">
                <a:latin typeface="Calibri"/>
                <a:cs typeface="Calibri"/>
              </a:rPr>
              <a:t>data </a:t>
            </a:r>
            <a:r>
              <a:rPr sz="1100" spc="-5" dirty="0">
                <a:latin typeface="Calibri"/>
                <a:cs typeface="Calibri"/>
              </a:rPr>
              <a:t>transfer</a:t>
            </a:r>
            <a:r>
              <a:rPr sz="1100" dirty="0">
                <a:latin typeface="Calibri"/>
                <a:cs typeface="Calibri"/>
              </a:rPr>
              <a:t> </a:t>
            </a:r>
            <a:r>
              <a:rPr sz="1100" spc="-5" dirty="0">
                <a:latin typeface="Calibri"/>
                <a:cs typeface="Calibri"/>
              </a:rPr>
              <a:t>rate.</a:t>
            </a:r>
            <a:endParaRPr sz="1100">
              <a:latin typeface="Calibri"/>
              <a:cs typeface="Calibri"/>
            </a:endParaRPr>
          </a:p>
          <a:p>
            <a:pPr marL="216535" indent="-126364">
              <a:lnSpc>
                <a:spcPts val="1300"/>
              </a:lnSpc>
              <a:buSzPct val="90909"/>
              <a:buFont typeface="Wingdings"/>
              <a:buChar char=""/>
              <a:tabLst>
                <a:tab pos="217170" algn="l"/>
              </a:tabLst>
            </a:pPr>
            <a:r>
              <a:rPr sz="1100" dirty="0">
                <a:latin typeface="Calibri"/>
                <a:cs typeface="Calibri"/>
              </a:rPr>
              <a:t>Most</a:t>
            </a:r>
            <a:r>
              <a:rPr sz="1100" spc="-10" dirty="0">
                <a:latin typeface="Calibri"/>
                <a:cs typeface="Calibri"/>
              </a:rPr>
              <a:t> </a:t>
            </a:r>
            <a:r>
              <a:rPr sz="1100" spc="-5" dirty="0">
                <a:latin typeface="Calibri"/>
                <a:cs typeface="Calibri"/>
              </a:rPr>
              <a:t>motherboards</a:t>
            </a:r>
            <a:r>
              <a:rPr sz="1100" spc="-10" dirty="0">
                <a:latin typeface="Calibri"/>
                <a:cs typeface="Calibri"/>
              </a:rPr>
              <a:t> </a:t>
            </a:r>
            <a:r>
              <a:rPr sz="1100" dirty="0">
                <a:latin typeface="Calibri"/>
                <a:cs typeface="Calibri"/>
              </a:rPr>
              <a:t>now</a:t>
            </a:r>
            <a:r>
              <a:rPr sz="1100" spc="-5" dirty="0">
                <a:latin typeface="Calibri"/>
                <a:cs typeface="Calibri"/>
              </a:rPr>
              <a:t> </a:t>
            </a:r>
            <a:r>
              <a:rPr sz="1100" dirty="0">
                <a:latin typeface="Calibri"/>
                <a:cs typeface="Calibri"/>
              </a:rPr>
              <a:t>support</a:t>
            </a:r>
            <a:r>
              <a:rPr sz="1100" spc="-10" dirty="0">
                <a:latin typeface="Calibri"/>
                <a:cs typeface="Calibri"/>
              </a:rPr>
              <a:t> </a:t>
            </a:r>
            <a:r>
              <a:rPr sz="1100" dirty="0">
                <a:latin typeface="Calibri"/>
                <a:cs typeface="Calibri"/>
              </a:rPr>
              <a:t>SATA</a:t>
            </a:r>
            <a:endParaRPr sz="1100">
              <a:latin typeface="Calibri"/>
              <a:cs typeface="Calibri"/>
            </a:endParaRPr>
          </a:p>
          <a:p>
            <a:pPr marL="216535" indent="-126364">
              <a:lnSpc>
                <a:spcPts val="1310"/>
              </a:lnSpc>
              <a:buSzPct val="90909"/>
              <a:buFont typeface="Wingdings"/>
              <a:buChar char=""/>
              <a:tabLst>
                <a:tab pos="217170" algn="l"/>
              </a:tabLst>
            </a:pPr>
            <a:r>
              <a:rPr sz="1100" spc="-5" dirty="0">
                <a:latin typeface="Calibri"/>
                <a:cs typeface="Calibri"/>
              </a:rPr>
              <a:t>Well</a:t>
            </a:r>
            <a:r>
              <a:rPr sz="1100" spc="245" dirty="0">
                <a:latin typeface="Calibri"/>
                <a:cs typeface="Calibri"/>
              </a:rPr>
              <a:t> </a:t>
            </a:r>
            <a:r>
              <a:rPr sz="1100" dirty="0">
                <a:latin typeface="Calibri"/>
                <a:cs typeface="Calibri"/>
              </a:rPr>
              <a:t>know</a:t>
            </a:r>
            <a:r>
              <a:rPr sz="1100" spc="245" dirty="0">
                <a:latin typeface="Calibri"/>
                <a:cs typeface="Calibri"/>
              </a:rPr>
              <a:t> </a:t>
            </a:r>
            <a:r>
              <a:rPr sz="1100" spc="-5" dirty="0">
                <a:latin typeface="Calibri"/>
                <a:cs typeface="Calibri"/>
              </a:rPr>
              <a:t>hard</a:t>
            </a:r>
            <a:r>
              <a:rPr sz="1100" spc="245" dirty="0">
                <a:latin typeface="Calibri"/>
                <a:cs typeface="Calibri"/>
              </a:rPr>
              <a:t> </a:t>
            </a:r>
            <a:r>
              <a:rPr sz="1100" dirty="0">
                <a:latin typeface="Calibri"/>
                <a:cs typeface="Calibri"/>
              </a:rPr>
              <a:t>disk  </a:t>
            </a:r>
            <a:r>
              <a:rPr sz="1100" spc="-5" dirty="0">
                <a:latin typeface="Calibri"/>
                <a:cs typeface="Calibri"/>
              </a:rPr>
              <a:t>manufactures</a:t>
            </a:r>
            <a:r>
              <a:rPr sz="1100" spc="245" dirty="0">
                <a:latin typeface="Calibri"/>
                <a:cs typeface="Calibri"/>
              </a:rPr>
              <a:t> </a:t>
            </a:r>
            <a:r>
              <a:rPr sz="1100" spc="-5" dirty="0">
                <a:latin typeface="Calibri"/>
                <a:cs typeface="Calibri"/>
              </a:rPr>
              <a:t>are</a:t>
            </a:r>
            <a:r>
              <a:rPr sz="1100" spc="245" dirty="0">
                <a:latin typeface="Calibri"/>
                <a:cs typeface="Calibri"/>
              </a:rPr>
              <a:t> </a:t>
            </a:r>
            <a:r>
              <a:rPr sz="1100" spc="-5" dirty="0">
                <a:latin typeface="Calibri"/>
                <a:cs typeface="Calibri"/>
              </a:rPr>
              <a:t>Seagate,</a:t>
            </a:r>
            <a:r>
              <a:rPr sz="1100" spc="245" dirty="0">
                <a:latin typeface="Calibri"/>
                <a:cs typeface="Calibri"/>
              </a:rPr>
              <a:t> </a:t>
            </a:r>
            <a:r>
              <a:rPr sz="1100" spc="-5" dirty="0">
                <a:latin typeface="Calibri"/>
                <a:cs typeface="Calibri"/>
              </a:rPr>
              <a:t>Western</a:t>
            </a:r>
            <a:endParaRPr sz="1100">
              <a:latin typeface="Calibri"/>
              <a:cs typeface="Calibri"/>
            </a:endParaRPr>
          </a:p>
          <a:p>
            <a:pPr marL="90805">
              <a:lnSpc>
                <a:spcPct val="100000"/>
              </a:lnSpc>
              <a:spcBef>
                <a:spcPts val="80"/>
              </a:spcBef>
            </a:pPr>
            <a:r>
              <a:rPr sz="1100" dirty="0">
                <a:latin typeface="Calibri"/>
                <a:cs typeface="Calibri"/>
              </a:rPr>
              <a:t>Digital et</a:t>
            </a:r>
            <a:r>
              <a:rPr sz="1100" spc="-5" dirty="0">
                <a:latin typeface="Calibri"/>
                <a:cs typeface="Calibri"/>
              </a:rPr>
              <a:t>c</a:t>
            </a:r>
            <a:r>
              <a:rPr sz="1100" dirty="0">
                <a:latin typeface="Calibri"/>
                <a:cs typeface="Calibri"/>
              </a:rPr>
              <a:t>.</a:t>
            </a:r>
            <a:endParaRPr sz="1100">
              <a:latin typeface="Calibri"/>
              <a:cs typeface="Calibri"/>
            </a:endParaRPr>
          </a:p>
        </p:txBody>
      </p:sp>
      <p:pic>
        <p:nvPicPr>
          <p:cNvPr id="25" name="object 25"/>
          <p:cNvPicPr/>
          <p:nvPr/>
        </p:nvPicPr>
        <p:blipFill>
          <a:blip r:embed="rId11" cstate="print"/>
          <a:stretch>
            <a:fillRect/>
          </a:stretch>
        </p:blipFill>
        <p:spPr>
          <a:xfrm>
            <a:off x="6857998" y="762001"/>
            <a:ext cx="2133600" cy="2285998"/>
          </a:xfrm>
          <a:prstGeom prst="rect">
            <a:avLst/>
          </a:prstGeom>
        </p:spPr>
      </p:pic>
      <p:sp>
        <p:nvSpPr>
          <p:cNvPr id="26" name="object 26"/>
          <p:cNvSpPr txBox="1"/>
          <p:nvPr/>
        </p:nvSpPr>
        <p:spPr>
          <a:xfrm>
            <a:off x="3581400" y="5029199"/>
            <a:ext cx="2491740" cy="1616075"/>
          </a:xfrm>
          <a:prstGeom prst="rect">
            <a:avLst/>
          </a:prstGeom>
          <a:solidFill>
            <a:srgbClr val="E2A8A5"/>
          </a:solidFill>
        </p:spPr>
        <p:txBody>
          <a:bodyPr vert="horz" wrap="square" lIns="0" tIns="45720" rIns="0" bIns="0" rtlCol="0">
            <a:spAutoFit/>
          </a:bodyPr>
          <a:lstStyle/>
          <a:p>
            <a:pPr marL="90805">
              <a:lnSpc>
                <a:spcPts val="1310"/>
              </a:lnSpc>
              <a:spcBef>
                <a:spcPts val="360"/>
              </a:spcBef>
            </a:pPr>
            <a:r>
              <a:rPr sz="1100" b="1" spc="-5" dirty="0">
                <a:solidFill>
                  <a:srgbClr val="006600"/>
                </a:solidFill>
                <a:latin typeface="Calibri"/>
                <a:cs typeface="Calibri"/>
              </a:rPr>
              <a:t>Peripheral</a:t>
            </a:r>
            <a:r>
              <a:rPr sz="1100" b="1" spc="-30" dirty="0">
                <a:solidFill>
                  <a:srgbClr val="006600"/>
                </a:solidFill>
                <a:latin typeface="Calibri"/>
                <a:cs typeface="Calibri"/>
              </a:rPr>
              <a:t> </a:t>
            </a:r>
            <a:r>
              <a:rPr sz="1100" b="1" spc="-5" dirty="0">
                <a:solidFill>
                  <a:srgbClr val="006600"/>
                </a:solidFill>
                <a:latin typeface="Calibri"/>
                <a:cs typeface="Calibri"/>
              </a:rPr>
              <a:t>hardware</a:t>
            </a:r>
            <a:r>
              <a:rPr sz="1100" b="1" spc="-5" dirty="0">
                <a:latin typeface="Calibri"/>
                <a:cs typeface="Calibri"/>
              </a:rPr>
              <a:t>.</a:t>
            </a:r>
            <a:endParaRPr sz="1100">
              <a:latin typeface="Calibri"/>
              <a:cs typeface="Calibri"/>
            </a:endParaRPr>
          </a:p>
          <a:p>
            <a:pPr marL="90805" marR="77470" algn="just">
              <a:lnSpc>
                <a:spcPts val="1300"/>
              </a:lnSpc>
              <a:spcBef>
                <a:spcPts val="50"/>
              </a:spcBef>
              <a:buSzPct val="90909"/>
              <a:buFont typeface="Wingdings"/>
              <a:buChar char=""/>
              <a:tabLst>
                <a:tab pos="217170" algn="l"/>
              </a:tabLst>
            </a:pPr>
            <a:r>
              <a:rPr sz="1100" dirty="0">
                <a:latin typeface="Calibri"/>
                <a:cs typeface="Calibri"/>
              </a:rPr>
              <a:t>Are</a:t>
            </a:r>
            <a:r>
              <a:rPr sz="1100" spc="5" dirty="0">
                <a:latin typeface="Calibri"/>
                <a:cs typeface="Calibri"/>
              </a:rPr>
              <a:t> </a:t>
            </a:r>
            <a:r>
              <a:rPr sz="1100" dirty="0">
                <a:latin typeface="Calibri"/>
                <a:cs typeface="Calibri"/>
              </a:rPr>
              <a:t>the</a:t>
            </a:r>
            <a:r>
              <a:rPr sz="1100" spc="5" dirty="0">
                <a:latin typeface="Calibri"/>
                <a:cs typeface="Calibri"/>
              </a:rPr>
              <a:t> </a:t>
            </a:r>
            <a:r>
              <a:rPr sz="1100" spc="-5" dirty="0">
                <a:latin typeface="Calibri"/>
                <a:cs typeface="Calibri"/>
              </a:rPr>
              <a:t>computer</a:t>
            </a:r>
            <a:r>
              <a:rPr sz="1100" dirty="0">
                <a:latin typeface="Calibri"/>
                <a:cs typeface="Calibri"/>
              </a:rPr>
              <a:t> components</a:t>
            </a:r>
            <a:r>
              <a:rPr sz="1100" spc="5" dirty="0">
                <a:latin typeface="Calibri"/>
                <a:cs typeface="Calibri"/>
              </a:rPr>
              <a:t> </a:t>
            </a:r>
            <a:r>
              <a:rPr sz="1100" dirty="0">
                <a:latin typeface="Calibri"/>
                <a:cs typeface="Calibri"/>
              </a:rPr>
              <a:t>that </a:t>
            </a:r>
            <a:r>
              <a:rPr sz="1100" spc="5" dirty="0">
                <a:latin typeface="Calibri"/>
                <a:cs typeface="Calibri"/>
              </a:rPr>
              <a:t> </a:t>
            </a:r>
            <a:r>
              <a:rPr sz="1100" spc="-5" dirty="0">
                <a:latin typeface="Calibri"/>
                <a:cs typeface="Calibri"/>
              </a:rPr>
              <a:t>are</a:t>
            </a:r>
            <a:r>
              <a:rPr sz="1100" spc="-10" dirty="0">
                <a:latin typeface="Calibri"/>
                <a:cs typeface="Calibri"/>
              </a:rPr>
              <a:t> </a:t>
            </a:r>
            <a:r>
              <a:rPr sz="1100" dirty="0">
                <a:latin typeface="Calibri"/>
                <a:cs typeface="Calibri"/>
              </a:rPr>
              <a:t>not</a:t>
            </a:r>
            <a:r>
              <a:rPr sz="1100" spc="-5" dirty="0">
                <a:latin typeface="Calibri"/>
                <a:cs typeface="Calibri"/>
              </a:rPr>
              <a:t> </a:t>
            </a:r>
            <a:r>
              <a:rPr sz="1100" dirty="0">
                <a:latin typeface="Calibri"/>
                <a:cs typeface="Calibri"/>
              </a:rPr>
              <a:t>found</a:t>
            </a:r>
            <a:r>
              <a:rPr sz="1100" spc="-10" dirty="0">
                <a:latin typeface="Calibri"/>
                <a:cs typeface="Calibri"/>
              </a:rPr>
              <a:t> </a:t>
            </a:r>
            <a:r>
              <a:rPr sz="1100" dirty="0">
                <a:latin typeface="Calibri"/>
                <a:cs typeface="Calibri"/>
              </a:rPr>
              <a:t>within</a:t>
            </a:r>
            <a:r>
              <a:rPr sz="1100" spc="-5" dirty="0">
                <a:latin typeface="Calibri"/>
                <a:cs typeface="Calibri"/>
              </a:rPr>
              <a:t> </a:t>
            </a:r>
            <a:r>
              <a:rPr sz="1100" dirty="0">
                <a:latin typeface="Calibri"/>
                <a:cs typeface="Calibri"/>
              </a:rPr>
              <a:t>the</a:t>
            </a:r>
            <a:r>
              <a:rPr sz="1100" spc="-5" dirty="0">
                <a:latin typeface="Calibri"/>
                <a:cs typeface="Calibri"/>
              </a:rPr>
              <a:t> computer</a:t>
            </a:r>
            <a:r>
              <a:rPr sz="1100" spc="-10" dirty="0">
                <a:latin typeface="Calibri"/>
                <a:cs typeface="Calibri"/>
              </a:rPr>
              <a:t> </a:t>
            </a:r>
            <a:r>
              <a:rPr sz="1100" dirty="0">
                <a:latin typeface="Calibri"/>
                <a:cs typeface="Calibri"/>
              </a:rPr>
              <a:t>case</a:t>
            </a:r>
            <a:endParaRPr sz="1100">
              <a:latin typeface="Calibri"/>
              <a:cs typeface="Calibri"/>
            </a:endParaRPr>
          </a:p>
          <a:p>
            <a:pPr>
              <a:lnSpc>
                <a:spcPct val="100000"/>
              </a:lnSpc>
              <a:spcBef>
                <a:spcPts val="5"/>
              </a:spcBef>
              <a:buFont typeface="Wingdings"/>
              <a:buChar char=""/>
            </a:pPr>
            <a:endParaRPr sz="1000">
              <a:latin typeface="Calibri"/>
              <a:cs typeface="Calibri"/>
            </a:endParaRPr>
          </a:p>
          <a:p>
            <a:pPr marL="90805" marR="77470" algn="just">
              <a:lnSpc>
                <a:spcPct val="101000"/>
              </a:lnSpc>
              <a:buSzPct val="90909"/>
              <a:buFont typeface="Wingdings"/>
              <a:buChar char=""/>
              <a:tabLst>
                <a:tab pos="217170" algn="l"/>
              </a:tabLst>
            </a:pPr>
            <a:r>
              <a:rPr sz="1100" b="1" dirty="0">
                <a:latin typeface="Calibri"/>
                <a:cs typeface="Calibri"/>
              </a:rPr>
              <a:t>It is deﬁned</a:t>
            </a:r>
            <a:r>
              <a:rPr sz="1100" b="1" spc="5" dirty="0">
                <a:latin typeface="Calibri"/>
                <a:cs typeface="Calibri"/>
              </a:rPr>
              <a:t> </a:t>
            </a:r>
            <a:r>
              <a:rPr sz="1100" dirty="0">
                <a:latin typeface="Calibri"/>
                <a:cs typeface="Calibri"/>
              </a:rPr>
              <a:t>as any </a:t>
            </a:r>
            <a:r>
              <a:rPr sz="1100" spc="-5" dirty="0">
                <a:latin typeface="Calibri"/>
                <a:cs typeface="Calibri"/>
              </a:rPr>
              <a:t>auxiliary </a:t>
            </a:r>
            <a:r>
              <a:rPr sz="1100" dirty="0">
                <a:latin typeface="Calibri"/>
                <a:cs typeface="Calibri"/>
              </a:rPr>
              <a:t>device </a:t>
            </a:r>
            <a:r>
              <a:rPr sz="1100" spc="5" dirty="0">
                <a:latin typeface="Calibri"/>
                <a:cs typeface="Calibri"/>
              </a:rPr>
              <a:t> </a:t>
            </a:r>
            <a:r>
              <a:rPr sz="1100" dirty="0">
                <a:latin typeface="Calibri"/>
                <a:cs typeface="Calibri"/>
              </a:rPr>
              <a:t>that</a:t>
            </a:r>
            <a:r>
              <a:rPr sz="1100" spc="5" dirty="0">
                <a:latin typeface="Calibri"/>
                <a:cs typeface="Calibri"/>
              </a:rPr>
              <a:t> </a:t>
            </a:r>
            <a:r>
              <a:rPr sz="1100" dirty="0">
                <a:latin typeface="Calibri"/>
                <a:cs typeface="Calibri"/>
              </a:rPr>
              <a:t>connects</a:t>
            </a:r>
            <a:r>
              <a:rPr sz="1100" spc="5" dirty="0">
                <a:latin typeface="Calibri"/>
                <a:cs typeface="Calibri"/>
              </a:rPr>
              <a:t> </a:t>
            </a:r>
            <a:r>
              <a:rPr sz="1100" dirty="0">
                <a:latin typeface="Calibri"/>
                <a:cs typeface="Calibri"/>
              </a:rPr>
              <a:t>to</a:t>
            </a:r>
            <a:r>
              <a:rPr sz="1100" spc="5" dirty="0">
                <a:latin typeface="Calibri"/>
                <a:cs typeface="Calibri"/>
              </a:rPr>
              <a:t> </a:t>
            </a:r>
            <a:r>
              <a:rPr sz="1100" dirty="0">
                <a:latin typeface="Calibri"/>
                <a:cs typeface="Calibri"/>
              </a:rPr>
              <a:t>and</a:t>
            </a:r>
            <a:r>
              <a:rPr sz="1100" spc="5" dirty="0">
                <a:latin typeface="Calibri"/>
                <a:cs typeface="Calibri"/>
              </a:rPr>
              <a:t> </a:t>
            </a:r>
            <a:r>
              <a:rPr sz="1100" dirty="0">
                <a:latin typeface="Calibri"/>
                <a:cs typeface="Calibri"/>
              </a:rPr>
              <a:t>works</a:t>
            </a:r>
            <a:r>
              <a:rPr sz="1100" spc="5" dirty="0">
                <a:latin typeface="Calibri"/>
                <a:cs typeface="Calibri"/>
              </a:rPr>
              <a:t> </a:t>
            </a:r>
            <a:r>
              <a:rPr sz="1100" dirty="0">
                <a:latin typeface="Calibri"/>
                <a:cs typeface="Calibri"/>
              </a:rPr>
              <a:t>with</a:t>
            </a:r>
            <a:r>
              <a:rPr sz="1100" spc="5" dirty="0">
                <a:latin typeface="Calibri"/>
                <a:cs typeface="Calibri"/>
              </a:rPr>
              <a:t> </a:t>
            </a:r>
            <a:r>
              <a:rPr sz="1100" dirty="0">
                <a:latin typeface="Calibri"/>
                <a:cs typeface="Calibri"/>
              </a:rPr>
              <a:t>the </a:t>
            </a:r>
            <a:r>
              <a:rPr sz="1100" spc="5" dirty="0">
                <a:latin typeface="Calibri"/>
                <a:cs typeface="Calibri"/>
              </a:rPr>
              <a:t> </a:t>
            </a:r>
            <a:r>
              <a:rPr sz="1100" b="1" spc="-5" dirty="0">
                <a:latin typeface="Calibri"/>
                <a:cs typeface="Calibri"/>
              </a:rPr>
              <a:t>computer</a:t>
            </a:r>
            <a:r>
              <a:rPr sz="1100" b="1" dirty="0">
                <a:latin typeface="Calibri"/>
                <a:cs typeface="Calibri"/>
              </a:rPr>
              <a:t> </a:t>
            </a:r>
            <a:r>
              <a:rPr sz="1100" dirty="0">
                <a:latin typeface="Calibri"/>
                <a:cs typeface="Calibri"/>
              </a:rPr>
              <a:t>in</a:t>
            </a:r>
            <a:r>
              <a:rPr sz="1100" spc="5" dirty="0">
                <a:latin typeface="Calibri"/>
                <a:cs typeface="Calibri"/>
              </a:rPr>
              <a:t> </a:t>
            </a:r>
            <a:r>
              <a:rPr sz="1100" dirty="0">
                <a:latin typeface="Calibri"/>
                <a:cs typeface="Calibri"/>
              </a:rPr>
              <a:t>some</a:t>
            </a:r>
            <a:r>
              <a:rPr sz="1100" spc="5" dirty="0">
                <a:latin typeface="Calibri"/>
                <a:cs typeface="Calibri"/>
              </a:rPr>
              <a:t> </a:t>
            </a:r>
            <a:r>
              <a:rPr sz="1100" spc="-5" dirty="0">
                <a:latin typeface="Calibri"/>
                <a:cs typeface="Calibri"/>
              </a:rPr>
              <a:t>way.</a:t>
            </a:r>
            <a:r>
              <a:rPr sz="1100" dirty="0">
                <a:latin typeface="Calibri"/>
                <a:cs typeface="Calibri"/>
              </a:rPr>
              <a:t> E.g.</a:t>
            </a:r>
            <a:r>
              <a:rPr sz="1100" spc="5" dirty="0">
                <a:latin typeface="Calibri"/>
                <a:cs typeface="Calibri"/>
              </a:rPr>
              <a:t> </a:t>
            </a:r>
            <a:r>
              <a:rPr sz="1100" b="1" spc="-5" dirty="0">
                <a:latin typeface="Calibri"/>
                <a:cs typeface="Calibri"/>
              </a:rPr>
              <a:t>mouse, </a:t>
            </a:r>
            <a:r>
              <a:rPr sz="1100" b="1" dirty="0">
                <a:latin typeface="Calibri"/>
                <a:cs typeface="Calibri"/>
              </a:rPr>
              <a:t> microphone</a:t>
            </a:r>
            <a:r>
              <a:rPr sz="1100" b="1" spc="40" dirty="0">
                <a:latin typeface="Calibri"/>
                <a:cs typeface="Calibri"/>
              </a:rPr>
              <a:t> </a:t>
            </a:r>
            <a:r>
              <a:rPr sz="1100" dirty="0">
                <a:latin typeface="Calibri"/>
                <a:cs typeface="Calibri"/>
              </a:rPr>
              <a:t>and</a:t>
            </a:r>
            <a:r>
              <a:rPr sz="1100" spc="35" dirty="0">
                <a:latin typeface="Calibri"/>
                <a:cs typeface="Calibri"/>
              </a:rPr>
              <a:t> </a:t>
            </a:r>
            <a:r>
              <a:rPr sz="1100" b="1" spc="-5" dirty="0">
                <a:latin typeface="Calibri"/>
                <a:cs typeface="Calibri"/>
              </a:rPr>
              <a:t>keyboard</a:t>
            </a:r>
            <a:r>
              <a:rPr sz="1100" spc="-5" dirty="0">
                <a:latin typeface="Calibri"/>
                <a:cs typeface="Calibri"/>
              </a:rPr>
              <a:t>,</a:t>
            </a:r>
            <a:r>
              <a:rPr sz="1100" spc="45" dirty="0">
                <a:latin typeface="Calibri"/>
                <a:cs typeface="Calibri"/>
              </a:rPr>
              <a:t> </a:t>
            </a:r>
            <a:r>
              <a:rPr sz="1100" b="1" dirty="0">
                <a:latin typeface="Calibri"/>
                <a:cs typeface="Calibri"/>
              </a:rPr>
              <a:t>monitor,</a:t>
            </a:r>
            <a:endParaRPr sz="1100">
              <a:latin typeface="Calibri"/>
              <a:cs typeface="Calibri"/>
            </a:endParaRPr>
          </a:p>
        </p:txBody>
      </p:sp>
      <p:sp>
        <p:nvSpPr>
          <p:cNvPr id="28" name="object 28"/>
          <p:cNvSpPr txBox="1"/>
          <p:nvPr/>
        </p:nvSpPr>
        <p:spPr>
          <a:xfrm>
            <a:off x="6274009" y="6370642"/>
            <a:ext cx="1654810" cy="196215"/>
          </a:xfrm>
          <a:prstGeom prst="rect">
            <a:avLst/>
          </a:prstGeom>
        </p:spPr>
        <p:txBody>
          <a:bodyPr vert="horz" wrap="square" lIns="0" tIns="5715" rIns="0" bIns="0" rtlCol="0">
            <a:spAutoFit/>
          </a:bodyPr>
          <a:lstStyle/>
          <a:p>
            <a:pPr marL="12700">
              <a:lnSpc>
                <a:spcPct val="100000"/>
              </a:lnSpc>
              <a:spcBef>
                <a:spcPts val="45"/>
              </a:spcBef>
            </a:pPr>
            <a:r>
              <a:rPr sz="1100" spc="-5" dirty="0">
                <a:latin typeface="Calibri"/>
                <a:cs typeface="Calibri"/>
              </a:rPr>
              <a:t>network</a:t>
            </a:r>
            <a:r>
              <a:rPr sz="1100" spc="-10" dirty="0">
                <a:latin typeface="Calibri"/>
                <a:cs typeface="Calibri"/>
              </a:rPr>
              <a:t> </a:t>
            </a:r>
            <a:r>
              <a:rPr sz="1100" spc="-5" dirty="0">
                <a:latin typeface="Calibri"/>
                <a:cs typeface="Calibri"/>
              </a:rPr>
              <a:t>adapter card</a:t>
            </a:r>
            <a:r>
              <a:rPr sz="1100" spc="-10" dirty="0">
                <a:latin typeface="Calibri"/>
                <a:cs typeface="Calibri"/>
              </a:rPr>
              <a:t> </a:t>
            </a:r>
            <a:r>
              <a:rPr sz="1100" dirty="0">
                <a:latin typeface="Calibri"/>
                <a:cs typeface="Calibri"/>
              </a:rPr>
              <a:t>(NAC).</a:t>
            </a:r>
            <a:endParaRPr sz="1100">
              <a:latin typeface="Calibri"/>
              <a:cs typeface="Calibri"/>
            </a:endParaRPr>
          </a:p>
        </p:txBody>
      </p:sp>
      <p:sp>
        <p:nvSpPr>
          <p:cNvPr id="29" name="object 29"/>
          <p:cNvSpPr txBox="1"/>
          <p:nvPr/>
        </p:nvSpPr>
        <p:spPr>
          <a:xfrm>
            <a:off x="8433255" y="6442064"/>
            <a:ext cx="180340" cy="211454"/>
          </a:xfrm>
          <a:prstGeom prst="rect">
            <a:avLst/>
          </a:prstGeom>
        </p:spPr>
        <p:txBody>
          <a:bodyPr vert="horz" wrap="square" lIns="0" tIns="5080" rIns="0" bIns="0" rtlCol="0">
            <a:spAutoFit/>
          </a:bodyPr>
          <a:lstStyle/>
          <a:p>
            <a:pPr marL="12700">
              <a:lnSpc>
                <a:spcPct val="100000"/>
              </a:lnSpc>
              <a:spcBef>
                <a:spcPts val="40"/>
              </a:spcBef>
            </a:pPr>
            <a:r>
              <a:rPr sz="1200" dirty="0">
                <a:solidFill>
                  <a:srgbClr val="898989"/>
                </a:solidFill>
                <a:latin typeface="Calibri"/>
                <a:cs typeface="Calibri"/>
              </a:rPr>
              <a:t>11</a:t>
            </a:r>
            <a:endParaRPr sz="1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799" y="228600"/>
            <a:ext cx="7848600" cy="335280"/>
          </a:xfrm>
          <a:prstGeom prst="rect">
            <a:avLst/>
          </a:prstGeom>
          <a:solidFill>
            <a:srgbClr val="FFCA00"/>
          </a:solidFill>
        </p:spPr>
        <p:txBody>
          <a:bodyPr vert="horz" wrap="square" lIns="0" tIns="14604" rIns="0" bIns="0" rtlCol="0">
            <a:spAutoFit/>
          </a:bodyPr>
          <a:lstStyle/>
          <a:p>
            <a:pPr marL="3175" algn="ctr">
              <a:lnSpc>
                <a:spcPct val="100000"/>
              </a:lnSpc>
              <a:spcBef>
                <a:spcPts val="114"/>
              </a:spcBef>
            </a:pPr>
            <a:r>
              <a:rPr b="1" spc="-5" dirty="0">
                <a:solidFill>
                  <a:srgbClr val="006600"/>
                </a:solidFill>
                <a:latin typeface="Calibri"/>
                <a:cs typeface="Calibri"/>
              </a:rPr>
              <a:t>What</a:t>
            </a:r>
            <a:r>
              <a:rPr b="1" spc="430" dirty="0">
                <a:solidFill>
                  <a:srgbClr val="006600"/>
                </a:solidFill>
                <a:latin typeface="Calibri"/>
                <a:cs typeface="Calibri"/>
              </a:rPr>
              <a:t> </a:t>
            </a:r>
            <a:r>
              <a:rPr b="1" spc="-5" dirty="0">
                <a:solidFill>
                  <a:srgbClr val="006600"/>
                </a:solidFill>
                <a:latin typeface="Calibri"/>
                <a:cs typeface="Calibri"/>
              </a:rPr>
              <a:t>is</a:t>
            </a:r>
            <a:r>
              <a:rPr b="1" spc="-15" dirty="0">
                <a:solidFill>
                  <a:srgbClr val="006600"/>
                </a:solidFill>
                <a:latin typeface="Calibri"/>
                <a:cs typeface="Calibri"/>
              </a:rPr>
              <a:t> </a:t>
            </a:r>
            <a:r>
              <a:rPr b="1" spc="-5" dirty="0">
                <a:solidFill>
                  <a:srgbClr val="006600"/>
                </a:solidFill>
                <a:latin typeface="Calibri"/>
                <a:cs typeface="Calibri"/>
              </a:rPr>
              <a:t>Computer</a:t>
            </a:r>
            <a:r>
              <a:rPr b="1" spc="-15" dirty="0">
                <a:solidFill>
                  <a:srgbClr val="006600"/>
                </a:solidFill>
                <a:latin typeface="Calibri"/>
                <a:cs typeface="Calibri"/>
              </a:rPr>
              <a:t> </a:t>
            </a:r>
            <a:r>
              <a:rPr b="1" spc="-5" dirty="0">
                <a:solidFill>
                  <a:srgbClr val="006600"/>
                </a:solidFill>
                <a:latin typeface="Calibri"/>
                <a:cs typeface="Calibri"/>
              </a:rPr>
              <a:t>Ports?</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12</a:t>
            </a:fld>
            <a:endParaRPr dirty="0"/>
          </a:p>
        </p:txBody>
      </p:sp>
      <p:sp>
        <p:nvSpPr>
          <p:cNvPr id="3" name="object 3"/>
          <p:cNvSpPr txBox="1"/>
          <p:nvPr/>
        </p:nvSpPr>
        <p:spPr>
          <a:xfrm>
            <a:off x="535939" y="563882"/>
            <a:ext cx="8077834" cy="5400040"/>
          </a:xfrm>
          <a:prstGeom prst="rect">
            <a:avLst/>
          </a:prstGeom>
        </p:spPr>
        <p:txBody>
          <a:bodyPr vert="horz" wrap="square" lIns="0" tIns="91440" rIns="0" bIns="0" rtlCol="0">
            <a:spAutoFit/>
          </a:bodyPr>
          <a:lstStyle/>
          <a:p>
            <a:pPr marL="12700">
              <a:lnSpc>
                <a:spcPct val="100000"/>
              </a:lnSpc>
              <a:spcBef>
                <a:spcPts val="720"/>
              </a:spcBef>
            </a:pPr>
            <a:r>
              <a:rPr sz="3000" b="1" spc="-5" dirty="0">
                <a:solidFill>
                  <a:srgbClr val="006600"/>
                </a:solidFill>
                <a:latin typeface="Calibri"/>
                <a:cs typeface="Calibri"/>
              </a:rPr>
              <a:t>Port:</a:t>
            </a:r>
            <a:endParaRPr sz="3000">
              <a:latin typeface="Calibri"/>
              <a:cs typeface="Calibri"/>
            </a:endParaRPr>
          </a:p>
          <a:p>
            <a:pPr marL="355600" marR="5080" indent="123189" algn="just">
              <a:lnSpc>
                <a:spcPct val="100600"/>
              </a:lnSpc>
              <a:spcBef>
                <a:spcPts val="595"/>
              </a:spcBef>
            </a:pPr>
            <a:r>
              <a:rPr sz="3000" dirty="0">
                <a:latin typeface="Calibri"/>
                <a:cs typeface="Calibri"/>
              </a:rPr>
              <a:t>Is</a:t>
            </a:r>
            <a:r>
              <a:rPr sz="3000" spc="5" dirty="0">
                <a:latin typeface="Calibri"/>
                <a:cs typeface="Calibri"/>
              </a:rPr>
              <a:t> </a:t>
            </a:r>
            <a:r>
              <a:rPr sz="3000" dirty="0">
                <a:latin typeface="Calibri"/>
                <a:cs typeface="Calibri"/>
              </a:rPr>
              <a:t>a</a:t>
            </a:r>
            <a:r>
              <a:rPr sz="3000" spc="5" dirty="0">
                <a:latin typeface="Calibri"/>
                <a:cs typeface="Calibri"/>
              </a:rPr>
              <a:t> </a:t>
            </a:r>
            <a:r>
              <a:rPr sz="3000" spc="-5" dirty="0">
                <a:latin typeface="Calibri"/>
                <a:cs typeface="Calibri"/>
              </a:rPr>
              <a:t>connector</a:t>
            </a:r>
            <a:r>
              <a:rPr sz="3000" dirty="0">
                <a:latin typeface="Calibri"/>
                <a:cs typeface="Calibri"/>
              </a:rPr>
              <a:t> </a:t>
            </a:r>
            <a:r>
              <a:rPr sz="3000" spc="-5" dirty="0">
                <a:latin typeface="Calibri"/>
                <a:cs typeface="Calibri"/>
              </a:rPr>
              <a:t>on</a:t>
            </a:r>
            <a:r>
              <a:rPr sz="3000" dirty="0">
                <a:latin typeface="Calibri"/>
                <a:cs typeface="Calibri"/>
              </a:rPr>
              <a:t> the</a:t>
            </a:r>
            <a:r>
              <a:rPr sz="3000" spc="5" dirty="0">
                <a:latin typeface="Calibri"/>
                <a:cs typeface="Calibri"/>
              </a:rPr>
              <a:t> </a:t>
            </a:r>
            <a:r>
              <a:rPr sz="3000" spc="-5" dirty="0">
                <a:latin typeface="Calibri"/>
                <a:cs typeface="Calibri"/>
              </a:rPr>
              <a:t>motherboard</a:t>
            </a:r>
            <a:r>
              <a:rPr sz="3000" dirty="0">
                <a:latin typeface="Calibri"/>
                <a:cs typeface="Calibri"/>
              </a:rPr>
              <a:t> </a:t>
            </a:r>
            <a:r>
              <a:rPr sz="3000" spc="-5" dirty="0">
                <a:latin typeface="Calibri"/>
                <a:cs typeface="Calibri"/>
              </a:rPr>
              <a:t>or</a:t>
            </a:r>
            <a:r>
              <a:rPr sz="3000" dirty="0">
                <a:latin typeface="Calibri"/>
                <a:cs typeface="Calibri"/>
              </a:rPr>
              <a:t> </a:t>
            </a:r>
            <a:r>
              <a:rPr sz="3000" spc="-5" dirty="0">
                <a:latin typeface="Calibri"/>
                <a:cs typeface="Calibri"/>
              </a:rPr>
              <a:t>on</a:t>
            </a:r>
            <a:r>
              <a:rPr sz="3000" dirty="0">
                <a:latin typeface="Calibri"/>
                <a:cs typeface="Calibri"/>
              </a:rPr>
              <a:t> a </a:t>
            </a:r>
            <a:r>
              <a:rPr sz="3000" spc="5" dirty="0">
                <a:latin typeface="Calibri"/>
                <a:cs typeface="Calibri"/>
              </a:rPr>
              <a:t> </a:t>
            </a:r>
            <a:r>
              <a:rPr sz="3000" spc="-5" dirty="0">
                <a:latin typeface="Calibri"/>
                <a:cs typeface="Calibri"/>
              </a:rPr>
              <a:t>separate adapter </a:t>
            </a:r>
            <a:r>
              <a:rPr sz="3000" dirty="0">
                <a:latin typeface="Calibri"/>
                <a:cs typeface="Calibri"/>
              </a:rPr>
              <a:t>that </a:t>
            </a:r>
            <a:r>
              <a:rPr sz="3000" spc="-5" dirty="0">
                <a:latin typeface="Calibri"/>
                <a:cs typeface="Calibri"/>
              </a:rPr>
              <a:t>allows </a:t>
            </a:r>
            <a:r>
              <a:rPr sz="3000" dirty="0">
                <a:latin typeface="Calibri"/>
                <a:cs typeface="Calibri"/>
              </a:rPr>
              <a:t>a device to </a:t>
            </a:r>
            <a:r>
              <a:rPr sz="3000" spc="-5" dirty="0">
                <a:latin typeface="Calibri"/>
                <a:cs typeface="Calibri"/>
              </a:rPr>
              <a:t>connect </a:t>
            </a:r>
            <a:r>
              <a:rPr sz="3000" dirty="0">
                <a:latin typeface="Calibri"/>
                <a:cs typeface="Calibri"/>
              </a:rPr>
              <a:t> to</a:t>
            </a:r>
            <a:r>
              <a:rPr sz="3000" spc="5" dirty="0">
                <a:latin typeface="Calibri"/>
                <a:cs typeface="Calibri"/>
              </a:rPr>
              <a:t> </a:t>
            </a:r>
            <a:r>
              <a:rPr sz="3000" dirty="0">
                <a:latin typeface="Calibri"/>
                <a:cs typeface="Calibri"/>
              </a:rPr>
              <a:t>a</a:t>
            </a:r>
            <a:r>
              <a:rPr sz="3000" spc="5" dirty="0">
                <a:latin typeface="Calibri"/>
                <a:cs typeface="Calibri"/>
              </a:rPr>
              <a:t> </a:t>
            </a:r>
            <a:r>
              <a:rPr sz="3000" spc="-5" dirty="0">
                <a:latin typeface="Calibri"/>
                <a:cs typeface="Calibri"/>
              </a:rPr>
              <a:t>computer;</a:t>
            </a:r>
            <a:r>
              <a:rPr sz="3000" dirty="0">
                <a:latin typeface="Calibri"/>
                <a:cs typeface="Calibri"/>
              </a:rPr>
              <a:t> these</a:t>
            </a:r>
            <a:r>
              <a:rPr sz="3000" spc="5" dirty="0">
                <a:latin typeface="Calibri"/>
                <a:cs typeface="Calibri"/>
              </a:rPr>
              <a:t> </a:t>
            </a:r>
            <a:r>
              <a:rPr sz="3000" spc="-5" dirty="0">
                <a:latin typeface="Calibri"/>
                <a:cs typeface="Calibri"/>
              </a:rPr>
              <a:t>may</a:t>
            </a:r>
            <a:r>
              <a:rPr sz="3000" dirty="0">
                <a:latin typeface="Calibri"/>
                <a:cs typeface="Calibri"/>
              </a:rPr>
              <a:t> include</a:t>
            </a:r>
            <a:r>
              <a:rPr sz="3000" spc="5" dirty="0">
                <a:latin typeface="Calibri"/>
                <a:cs typeface="Calibri"/>
              </a:rPr>
              <a:t> </a:t>
            </a:r>
            <a:r>
              <a:rPr sz="3000" spc="-5" dirty="0">
                <a:latin typeface="Calibri"/>
                <a:cs typeface="Calibri"/>
              </a:rPr>
              <a:t>keyboard, </a:t>
            </a:r>
            <a:r>
              <a:rPr sz="3000" dirty="0">
                <a:latin typeface="Calibri"/>
                <a:cs typeface="Calibri"/>
              </a:rPr>
              <a:t> </a:t>
            </a:r>
            <a:r>
              <a:rPr sz="3000" spc="-5" dirty="0">
                <a:latin typeface="Calibri"/>
                <a:cs typeface="Calibri"/>
              </a:rPr>
              <a:t>mouse, serial, parallel, network, sound, or </a:t>
            </a:r>
            <a:r>
              <a:rPr sz="3000" dirty="0">
                <a:latin typeface="Calibri"/>
                <a:cs typeface="Calibri"/>
              </a:rPr>
              <a:t>video </a:t>
            </a:r>
            <a:r>
              <a:rPr sz="3000" spc="5" dirty="0">
                <a:latin typeface="Calibri"/>
                <a:cs typeface="Calibri"/>
              </a:rPr>
              <a:t> </a:t>
            </a:r>
            <a:r>
              <a:rPr sz="3000" spc="-5" dirty="0">
                <a:latin typeface="Calibri"/>
                <a:cs typeface="Calibri"/>
              </a:rPr>
              <a:t>ports.</a:t>
            </a:r>
            <a:endParaRPr sz="3000">
              <a:latin typeface="Calibri"/>
              <a:cs typeface="Calibri"/>
            </a:endParaRPr>
          </a:p>
          <a:p>
            <a:pPr marL="355600" marR="5080" indent="-342900" algn="just">
              <a:lnSpc>
                <a:spcPts val="3579"/>
              </a:lnSpc>
              <a:spcBef>
                <a:spcPts val="860"/>
              </a:spcBef>
              <a:buSzPct val="96666"/>
              <a:buFont typeface="Wingdings"/>
              <a:buChar char=""/>
              <a:tabLst>
                <a:tab pos="355600" algn="l"/>
              </a:tabLst>
            </a:pPr>
            <a:r>
              <a:rPr sz="3000" b="1" spc="-5" dirty="0">
                <a:solidFill>
                  <a:srgbClr val="006600"/>
                </a:solidFill>
                <a:latin typeface="Calibri"/>
                <a:cs typeface="Calibri"/>
              </a:rPr>
              <a:t>Ports</a:t>
            </a:r>
            <a:r>
              <a:rPr sz="3000" b="1" dirty="0">
                <a:solidFill>
                  <a:srgbClr val="006600"/>
                </a:solidFill>
                <a:latin typeface="Calibri"/>
                <a:cs typeface="Calibri"/>
              </a:rPr>
              <a:t> </a:t>
            </a:r>
            <a:r>
              <a:rPr sz="3000" spc="-5" dirty="0">
                <a:latin typeface="Calibri"/>
                <a:cs typeface="Calibri"/>
              </a:rPr>
              <a:t>vary</a:t>
            </a:r>
            <a:r>
              <a:rPr sz="3000" dirty="0">
                <a:latin typeface="Calibri"/>
                <a:cs typeface="Calibri"/>
              </a:rPr>
              <a:t> </a:t>
            </a:r>
            <a:r>
              <a:rPr sz="3000" spc="-5" dirty="0">
                <a:latin typeface="Calibri"/>
                <a:cs typeface="Calibri"/>
              </a:rPr>
              <a:t>with</a:t>
            </a:r>
            <a:r>
              <a:rPr sz="3000" dirty="0">
                <a:latin typeface="Calibri"/>
                <a:cs typeface="Calibri"/>
              </a:rPr>
              <a:t> the</a:t>
            </a:r>
            <a:r>
              <a:rPr sz="3000" spc="5" dirty="0">
                <a:latin typeface="Calibri"/>
                <a:cs typeface="Calibri"/>
              </a:rPr>
              <a:t> </a:t>
            </a:r>
            <a:r>
              <a:rPr sz="3000" spc="-5" dirty="0">
                <a:latin typeface="Calibri"/>
                <a:cs typeface="Calibri"/>
              </a:rPr>
              <a:t>type</a:t>
            </a:r>
            <a:r>
              <a:rPr sz="3000" dirty="0">
                <a:latin typeface="Calibri"/>
                <a:cs typeface="Calibri"/>
              </a:rPr>
              <a:t> </a:t>
            </a:r>
            <a:r>
              <a:rPr sz="3000" spc="-5" dirty="0">
                <a:latin typeface="Calibri"/>
                <a:cs typeface="Calibri"/>
              </a:rPr>
              <a:t>of</a:t>
            </a:r>
            <a:r>
              <a:rPr sz="3000" dirty="0">
                <a:latin typeface="Calibri"/>
                <a:cs typeface="Calibri"/>
              </a:rPr>
              <a:t> </a:t>
            </a:r>
            <a:r>
              <a:rPr sz="3000" spc="-5" dirty="0">
                <a:latin typeface="Calibri"/>
                <a:cs typeface="Calibri"/>
              </a:rPr>
              <a:t>equipment</a:t>
            </a:r>
            <a:r>
              <a:rPr sz="3000" dirty="0">
                <a:latin typeface="Calibri"/>
                <a:cs typeface="Calibri"/>
              </a:rPr>
              <a:t> that </a:t>
            </a:r>
            <a:r>
              <a:rPr sz="3000" spc="5" dirty="0">
                <a:latin typeface="Calibri"/>
                <a:cs typeface="Calibri"/>
              </a:rPr>
              <a:t> </a:t>
            </a:r>
            <a:r>
              <a:rPr sz="3000" spc="-5" dirty="0">
                <a:latin typeface="Calibri"/>
                <a:cs typeface="Calibri"/>
              </a:rPr>
              <a:t>connects </a:t>
            </a:r>
            <a:r>
              <a:rPr sz="3000" dirty="0">
                <a:latin typeface="Calibri"/>
                <a:cs typeface="Calibri"/>
              </a:rPr>
              <a:t>to the </a:t>
            </a:r>
            <a:r>
              <a:rPr sz="3000" spc="-5" dirty="0">
                <a:latin typeface="Calibri"/>
                <a:cs typeface="Calibri"/>
              </a:rPr>
              <a:t>ports.</a:t>
            </a:r>
            <a:endParaRPr sz="3000">
              <a:latin typeface="Calibri"/>
              <a:cs typeface="Calibri"/>
            </a:endParaRPr>
          </a:p>
          <a:p>
            <a:pPr marL="355600" marR="5080" indent="-342900" algn="just">
              <a:lnSpc>
                <a:spcPct val="99700"/>
              </a:lnSpc>
              <a:spcBef>
                <a:spcPts val="615"/>
              </a:spcBef>
              <a:buSzPct val="96666"/>
              <a:buFont typeface="Wingdings"/>
              <a:buChar char=""/>
              <a:tabLst>
                <a:tab pos="356235" algn="l"/>
              </a:tabLst>
            </a:pPr>
            <a:r>
              <a:rPr sz="3000" b="1" spc="-5" dirty="0">
                <a:solidFill>
                  <a:srgbClr val="006600"/>
                </a:solidFill>
                <a:latin typeface="Calibri"/>
                <a:cs typeface="Calibri"/>
              </a:rPr>
              <a:t>Ports</a:t>
            </a:r>
            <a:r>
              <a:rPr sz="3000" b="1" dirty="0">
                <a:solidFill>
                  <a:srgbClr val="006600"/>
                </a:solidFill>
                <a:latin typeface="Calibri"/>
                <a:cs typeface="Calibri"/>
              </a:rPr>
              <a:t> </a:t>
            </a:r>
            <a:r>
              <a:rPr sz="3000" dirty="0">
                <a:latin typeface="Calibri"/>
                <a:cs typeface="Calibri"/>
              </a:rPr>
              <a:t>have</a:t>
            </a:r>
            <a:r>
              <a:rPr sz="3000" spc="5" dirty="0">
                <a:latin typeface="Calibri"/>
                <a:cs typeface="Calibri"/>
              </a:rPr>
              <a:t> </a:t>
            </a:r>
            <a:r>
              <a:rPr sz="3000" dirty="0">
                <a:latin typeface="Calibri"/>
                <a:cs typeface="Calibri"/>
              </a:rPr>
              <a:t>gradually</a:t>
            </a:r>
            <a:r>
              <a:rPr sz="3000" spc="5" dirty="0">
                <a:latin typeface="Calibri"/>
                <a:cs typeface="Calibri"/>
              </a:rPr>
              <a:t> </a:t>
            </a:r>
            <a:r>
              <a:rPr sz="3000" dirty="0">
                <a:latin typeface="Calibri"/>
                <a:cs typeface="Calibri"/>
              </a:rPr>
              <a:t>changed</a:t>
            </a:r>
            <a:r>
              <a:rPr sz="3000" spc="5" dirty="0">
                <a:latin typeface="Calibri"/>
                <a:cs typeface="Calibri"/>
              </a:rPr>
              <a:t> </a:t>
            </a:r>
            <a:r>
              <a:rPr sz="3000" dirty="0">
                <a:latin typeface="Calibri"/>
                <a:cs typeface="Calibri"/>
              </a:rPr>
              <a:t>over</a:t>
            </a:r>
            <a:r>
              <a:rPr sz="3000" spc="5" dirty="0">
                <a:latin typeface="Calibri"/>
                <a:cs typeface="Calibri"/>
              </a:rPr>
              <a:t> </a:t>
            </a:r>
            <a:r>
              <a:rPr sz="3000" spc="-10" dirty="0">
                <a:latin typeface="Calibri"/>
                <a:cs typeface="Calibri"/>
              </a:rPr>
              <a:t>time</a:t>
            </a:r>
            <a:r>
              <a:rPr sz="3000" spc="-5" dirty="0">
                <a:latin typeface="Calibri"/>
                <a:cs typeface="Calibri"/>
              </a:rPr>
              <a:t> </a:t>
            </a:r>
            <a:r>
              <a:rPr sz="3000" dirty="0">
                <a:latin typeface="Calibri"/>
                <a:cs typeface="Calibri"/>
              </a:rPr>
              <a:t>as </a:t>
            </a:r>
            <a:r>
              <a:rPr sz="3000" spc="5" dirty="0">
                <a:latin typeface="Calibri"/>
                <a:cs typeface="Calibri"/>
              </a:rPr>
              <a:t> </a:t>
            </a:r>
            <a:r>
              <a:rPr sz="3000" spc="-5" dirty="0">
                <a:latin typeface="Calibri"/>
                <a:cs typeface="Calibri"/>
              </a:rPr>
              <a:t>computers have </a:t>
            </a:r>
            <a:r>
              <a:rPr sz="3000" dirty="0">
                <a:latin typeface="Calibri"/>
                <a:cs typeface="Calibri"/>
              </a:rPr>
              <a:t>changed to </a:t>
            </a:r>
            <a:r>
              <a:rPr sz="3000" spc="-5" dirty="0">
                <a:latin typeface="Calibri"/>
                <a:cs typeface="Calibri"/>
              </a:rPr>
              <a:t>become faster </a:t>
            </a:r>
            <a:r>
              <a:rPr sz="3000" dirty="0">
                <a:latin typeface="Calibri"/>
                <a:cs typeface="Calibri"/>
              </a:rPr>
              <a:t>and </a:t>
            </a:r>
            <a:r>
              <a:rPr sz="3000" spc="5" dirty="0">
                <a:latin typeface="Calibri"/>
                <a:cs typeface="Calibri"/>
              </a:rPr>
              <a:t> </a:t>
            </a:r>
            <a:r>
              <a:rPr sz="3000" dirty="0">
                <a:latin typeface="Calibri"/>
                <a:cs typeface="Calibri"/>
              </a:rPr>
              <a:t>easier</a:t>
            </a:r>
            <a:r>
              <a:rPr sz="3000" spc="-5" dirty="0">
                <a:latin typeface="Calibri"/>
                <a:cs typeface="Calibri"/>
              </a:rPr>
              <a:t> </a:t>
            </a:r>
            <a:r>
              <a:rPr sz="3000" dirty="0">
                <a:latin typeface="Calibri"/>
                <a:cs typeface="Calibri"/>
              </a:rPr>
              <a:t>to </a:t>
            </a:r>
            <a:r>
              <a:rPr sz="3000" spc="-5" dirty="0">
                <a:latin typeface="Calibri"/>
                <a:cs typeface="Calibri"/>
              </a:rPr>
              <a:t>work</a:t>
            </a:r>
            <a:r>
              <a:rPr sz="3000" dirty="0">
                <a:latin typeface="Calibri"/>
                <a:cs typeface="Calibri"/>
              </a:rPr>
              <a:t> </a:t>
            </a:r>
            <a:r>
              <a:rPr sz="3000" spc="-5" dirty="0">
                <a:latin typeface="Calibri"/>
                <a:cs typeface="Calibri"/>
              </a:rPr>
              <a:t>with.</a:t>
            </a:r>
            <a:endParaRPr sz="30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0" rIns="0" bIns="0" rtlCol="0">
            <a:spAutoFit/>
          </a:bodyPr>
          <a:lstStyle/>
          <a:p>
            <a:pPr marL="5080" algn="ctr">
              <a:lnSpc>
                <a:spcPts val="2635"/>
              </a:lnSpc>
            </a:pPr>
            <a:r>
              <a:rPr sz="2400" b="1" spc="-5" dirty="0">
                <a:solidFill>
                  <a:srgbClr val="006600"/>
                </a:solidFill>
                <a:latin typeface="Calibri"/>
                <a:cs typeface="Calibri"/>
              </a:rPr>
              <a:t>Port</a:t>
            </a:r>
            <a:r>
              <a:rPr sz="2400" b="1" spc="-35" dirty="0">
                <a:solidFill>
                  <a:srgbClr val="006600"/>
                </a:solidFill>
                <a:latin typeface="Calibri"/>
                <a:cs typeface="Calibri"/>
              </a:rPr>
              <a:t> </a:t>
            </a:r>
            <a:r>
              <a:rPr sz="2400" b="1" spc="-5" dirty="0">
                <a:solidFill>
                  <a:srgbClr val="006600"/>
                </a:solidFill>
                <a:latin typeface="Calibri"/>
                <a:cs typeface="Calibri"/>
              </a:rPr>
              <a:t>contd…</a:t>
            </a:r>
            <a:endParaRPr sz="2400">
              <a:latin typeface="Calibri"/>
              <a:cs typeface="Calibri"/>
            </a:endParaRPr>
          </a:p>
        </p:txBody>
      </p:sp>
      <p:grpSp>
        <p:nvGrpSpPr>
          <p:cNvPr id="3" name="object 3"/>
          <p:cNvGrpSpPr/>
          <p:nvPr/>
        </p:nvGrpSpPr>
        <p:grpSpPr>
          <a:xfrm>
            <a:off x="215900" y="1282700"/>
            <a:ext cx="4140200" cy="3911600"/>
            <a:chOff x="215900" y="1282700"/>
            <a:chExt cx="4140200" cy="3911600"/>
          </a:xfrm>
        </p:grpSpPr>
        <p:sp>
          <p:nvSpPr>
            <p:cNvPr id="4" name="object 4"/>
            <p:cNvSpPr/>
            <p:nvPr/>
          </p:nvSpPr>
          <p:spPr>
            <a:xfrm>
              <a:off x="228600" y="1295401"/>
              <a:ext cx="4114800" cy="3886200"/>
            </a:xfrm>
            <a:custGeom>
              <a:avLst/>
              <a:gdLst/>
              <a:ahLst/>
              <a:cxnLst/>
              <a:rect l="l" t="t" r="r" b="b"/>
              <a:pathLst>
                <a:path w="4114800" h="3886200">
                  <a:moveTo>
                    <a:pt x="4114798" y="0"/>
                  </a:moveTo>
                  <a:lnTo>
                    <a:pt x="0" y="0"/>
                  </a:lnTo>
                  <a:lnTo>
                    <a:pt x="0" y="3886198"/>
                  </a:lnTo>
                  <a:lnTo>
                    <a:pt x="4114798" y="3886198"/>
                  </a:lnTo>
                  <a:lnTo>
                    <a:pt x="4114798" y="0"/>
                  </a:lnTo>
                  <a:close/>
                </a:path>
              </a:pathLst>
            </a:custGeom>
            <a:solidFill>
              <a:srgbClr val="FF2600"/>
            </a:solidFill>
          </p:spPr>
          <p:txBody>
            <a:bodyPr wrap="square" lIns="0" tIns="0" rIns="0" bIns="0" rtlCol="0"/>
            <a:lstStyle/>
            <a:p>
              <a:endParaRPr/>
            </a:p>
          </p:txBody>
        </p:sp>
        <p:sp>
          <p:nvSpPr>
            <p:cNvPr id="5" name="object 5"/>
            <p:cNvSpPr/>
            <p:nvPr/>
          </p:nvSpPr>
          <p:spPr>
            <a:xfrm>
              <a:off x="228599" y="1295399"/>
              <a:ext cx="4114800" cy="3886200"/>
            </a:xfrm>
            <a:custGeom>
              <a:avLst/>
              <a:gdLst/>
              <a:ahLst/>
              <a:cxnLst/>
              <a:rect l="l" t="t" r="r" b="b"/>
              <a:pathLst>
                <a:path w="4114800" h="3886200">
                  <a:moveTo>
                    <a:pt x="0" y="0"/>
                  </a:moveTo>
                  <a:lnTo>
                    <a:pt x="4114798" y="0"/>
                  </a:lnTo>
                  <a:lnTo>
                    <a:pt x="4114798" y="3886198"/>
                  </a:lnTo>
                  <a:lnTo>
                    <a:pt x="0" y="3886198"/>
                  </a:lnTo>
                  <a:lnTo>
                    <a:pt x="0" y="0"/>
                  </a:lnTo>
                  <a:close/>
                </a:path>
              </a:pathLst>
            </a:custGeom>
            <a:ln w="25399">
              <a:solidFill>
                <a:srgbClr val="47719C"/>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1523999"/>
              <a:ext cx="3571873" cy="1276350"/>
            </a:xfrm>
            <a:prstGeom prst="rect">
              <a:avLst/>
            </a:prstGeom>
          </p:spPr>
        </p:pic>
        <p:pic>
          <p:nvPicPr>
            <p:cNvPr id="7" name="object 7"/>
            <p:cNvPicPr/>
            <p:nvPr/>
          </p:nvPicPr>
          <p:blipFill>
            <a:blip r:embed="rId3" cstate="print"/>
            <a:stretch>
              <a:fillRect/>
            </a:stretch>
          </p:blipFill>
          <p:spPr>
            <a:xfrm>
              <a:off x="381000" y="3505201"/>
              <a:ext cx="2133600" cy="1371598"/>
            </a:xfrm>
            <a:prstGeom prst="rect">
              <a:avLst/>
            </a:prstGeom>
          </p:spPr>
        </p:pic>
        <p:pic>
          <p:nvPicPr>
            <p:cNvPr id="8" name="object 8"/>
            <p:cNvPicPr/>
            <p:nvPr/>
          </p:nvPicPr>
          <p:blipFill>
            <a:blip r:embed="rId4" cstate="print"/>
            <a:stretch>
              <a:fillRect/>
            </a:stretch>
          </p:blipFill>
          <p:spPr>
            <a:xfrm>
              <a:off x="2667000" y="3733800"/>
              <a:ext cx="1524000" cy="1219199"/>
            </a:xfrm>
            <a:prstGeom prst="rect">
              <a:avLst/>
            </a:prstGeom>
          </p:spPr>
        </p:pic>
        <p:pic>
          <p:nvPicPr>
            <p:cNvPr id="9" name="object 9"/>
            <p:cNvPicPr/>
            <p:nvPr/>
          </p:nvPicPr>
          <p:blipFill>
            <a:blip r:embed="rId5" cstate="print"/>
            <a:stretch>
              <a:fillRect/>
            </a:stretch>
          </p:blipFill>
          <p:spPr>
            <a:xfrm>
              <a:off x="3352800" y="2514600"/>
              <a:ext cx="847724" cy="1162049"/>
            </a:xfrm>
            <a:prstGeom prst="rect">
              <a:avLst/>
            </a:prstGeom>
          </p:spPr>
        </p:pic>
      </p:grpSp>
      <p:sp>
        <p:nvSpPr>
          <p:cNvPr id="10" name="object 10"/>
          <p:cNvSpPr txBox="1"/>
          <p:nvPr/>
        </p:nvSpPr>
        <p:spPr>
          <a:xfrm>
            <a:off x="764539" y="5336539"/>
            <a:ext cx="3048000" cy="299720"/>
          </a:xfrm>
          <a:prstGeom prst="rect">
            <a:avLst/>
          </a:prstGeom>
        </p:spPr>
        <p:txBody>
          <a:bodyPr vert="horz" wrap="square" lIns="0" tIns="12700" rIns="0" bIns="0" rtlCol="0">
            <a:spAutoFit/>
          </a:bodyPr>
          <a:lstStyle/>
          <a:p>
            <a:pPr marL="217804" indent="-205740">
              <a:lnSpc>
                <a:spcPct val="100000"/>
              </a:lnSpc>
              <a:spcBef>
                <a:spcPts val="100"/>
              </a:spcBef>
              <a:buSzPct val="94444"/>
              <a:buFont typeface="Wingdings"/>
              <a:buChar char=""/>
              <a:tabLst>
                <a:tab pos="218440" algn="l"/>
                <a:tab pos="882650" algn="l"/>
                <a:tab pos="1564640" algn="l"/>
                <a:tab pos="1784985" algn="l"/>
                <a:tab pos="2290445" algn="l"/>
                <a:tab pos="2728595" algn="l"/>
              </a:tabLst>
            </a:pPr>
            <a:r>
              <a:rPr sz="1800" b="1" spc="25" dirty="0">
                <a:solidFill>
                  <a:srgbClr val="006600"/>
                </a:solidFill>
                <a:latin typeface="Calibri"/>
                <a:cs typeface="Calibri"/>
              </a:rPr>
              <a:t>Mal</a:t>
            </a:r>
            <a:r>
              <a:rPr sz="1800" b="1" dirty="0">
                <a:solidFill>
                  <a:srgbClr val="006600"/>
                </a:solidFill>
                <a:latin typeface="Calibri"/>
                <a:cs typeface="Calibri"/>
              </a:rPr>
              <a:t>e	</a:t>
            </a:r>
            <a:r>
              <a:rPr sz="1800" b="1" spc="30" dirty="0">
                <a:solidFill>
                  <a:srgbClr val="006600"/>
                </a:solidFill>
                <a:latin typeface="Calibri"/>
                <a:cs typeface="Calibri"/>
              </a:rPr>
              <a:t>p</a:t>
            </a:r>
            <a:r>
              <a:rPr sz="1800" b="1" spc="25" dirty="0">
                <a:solidFill>
                  <a:srgbClr val="006600"/>
                </a:solidFill>
                <a:latin typeface="Calibri"/>
                <a:cs typeface="Calibri"/>
              </a:rPr>
              <a:t>ort</a:t>
            </a:r>
            <a:r>
              <a:rPr sz="1800" b="1" dirty="0">
                <a:solidFill>
                  <a:srgbClr val="006600"/>
                </a:solidFill>
                <a:latin typeface="Calibri"/>
                <a:cs typeface="Calibri"/>
              </a:rPr>
              <a:t>s	</a:t>
            </a:r>
            <a:r>
              <a:rPr sz="1400" dirty="0">
                <a:latin typeface="Calibri"/>
                <a:cs typeface="Calibri"/>
              </a:rPr>
              <a:t>–	</a:t>
            </a:r>
            <a:r>
              <a:rPr sz="1400" spc="20" dirty="0">
                <a:latin typeface="Calibri"/>
                <a:cs typeface="Calibri"/>
              </a:rPr>
              <a:t>Hav</a:t>
            </a:r>
            <a:r>
              <a:rPr sz="1400" dirty="0">
                <a:latin typeface="Calibri"/>
                <a:cs typeface="Calibri"/>
              </a:rPr>
              <a:t>e	</a:t>
            </a:r>
            <a:r>
              <a:rPr sz="1400" spc="20" dirty="0">
                <a:latin typeface="Calibri"/>
                <a:cs typeface="Calibri"/>
              </a:rPr>
              <a:t>pin</a:t>
            </a:r>
            <a:r>
              <a:rPr sz="1400" dirty="0">
                <a:latin typeface="Calibri"/>
                <a:cs typeface="Calibri"/>
              </a:rPr>
              <a:t>s	</a:t>
            </a:r>
            <a:r>
              <a:rPr sz="1400" spc="20" dirty="0">
                <a:latin typeface="Calibri"/>
                <a:cs typeface="Calibri"/>
              </a:rPr>
              <a:t>tha</a:t>
            </a:r>
            <a:r>
              <a:rPr sz="1400" dirty="0">
                <a:latin typeface="Calibri"/>
                <a:cs typeface="Calibri"/>
              </a:rPr>
              <a:t>t</a:t>
            </a:r>
            <a:endParaRPr sz="1400">
              <a:latin typeface="Calibri"/>
              <a:cs typeface="Calibri"/>
            </a:endParaRPr>
          </a:p>
        </p:txBody>
      </p:sp>
      <p:sp>
        <p:nvSpPr>
          <p:cNvPr id="11" name="object 11"/>
          <p:cNvSpPr txBox="1"/>
          <p:nvPr/>
        </p:nvSpPr>
        <p:spPr>
          <a:xfrm>
            <a:off x="764539" y="5590540"/>
            <a:ext cx="3048635" cy="558800"/>
          </a:xfrm>
          <a:prstGeom prst="rect">
            <a:avLst/>
          </a:prstGeom>
        </p:spPr>
        <p:txBody>
          <a:bodyPr vert="horz" wrap="square" lIns="0" tIns="12700" rIns="0" bIns="0" rtlCol="0">
            <a:spAutoFit/>
          </a:bodyPr>
          <a:lstStyle/>
          <a:p>
            <a:pPr marL="12700" marR="5080">
              <a:lnSpc>
                <a:spcPct val="125000"/>
              </a:lnSpc>
              <a:spcBef>
                <a:spcPts val="100"/>
              </a:spcBef>
            </a:pPr>
            <a:r>
              <a:rPr sz="1400" spc="-5" dirty="0">
                <a:latin typeface="Calibri"/>
                <a:cs typeface="Calibri"/>
              </a:rPr>
              <a:t>protrude</a:t>
            </a:r>
            <a:r>
              <a:rPr sz="1400" spc="204" dirty="0">
                <a:latin typeface="Calibri"/>
                <a:cs typeface="Calibri"/>
              </a:rPr>
              <a:t> </a:t>
            </a:r>
            <a:r>
              <a:rPr sz="1400" spc="-5" dirty="0">
                <a:latin typeface="Calibri"/>
                <a:cs typeface="Calibri"/>
              </a:rPr>
              <a:t>out</a:t>
            </a:r>
            <a:r>
              <a:rPr sz="1400" spc="204" dirty="0">
                <a:latin typeface="Calibri"/>
                <a:cs typeface="Calibri"/>
              </a:rPr>
              <a:t> </a:t>
            </a:r>
            <a:r>
              <a:rPr sz="1400" spc="-5" dirty="0">
                <a:latin typeface="Calibri"/>
                <a:cs typeface="Calibri"/>
              </a:rPr>
              <a:t>from</a:t>
            </a:r>
            <a:r>
              <a:rPr sz="1400" spc="204" dirty="0">
                <a:latin typeface="Calibri"/>
                <a:cs typeface="Calibri"/>
              </a:rPr>
              <a:t> </a:t>
            </a:r>
            <a:r>
              <a:rPr sz="1400" dirty="0">
                <a:latin typeface="Calibri"/>
                <a:cs typeface="Calibri"/>
              </a:rPr>
              <a:t>the</a:t>
            </a:r>
            <a:r>
              <a:rPr sz="1400" spc="200" dirty="0">
                <a:latin typeface="Calibri"/>
                <a:cs typeface="Calibri"/>
              </a:rPr>
              <a:t> </a:t>
            </a:r>
            <a:r>
              <a:rPr sz="1400" spc="-5" dirty="0">
                <a:latin typeface="Calibri"/>
                <a:cs typeface="Calibri"/>
              </a:rPr>
              <a:t>connector</a:t>
            </a:r>
            <a:r>
              <a:rPr sz="1400" spc="204" dirty="0">
                <a:latin typeface="Calibri"/>
                <a:cs typeface="Calibri"/>
              </a:rPr>
              <a:t> </a:t>
            </a:r>
            <a:r>
              <a:rPr sz="1400" dirty="0">
                <a:latin typeface="Calibri"/>
                <a:cs typeface="Calibri"/>
              </a:rPr>
              <a:t>and </a:t>
            </a:r>
            <a:r>
              <a:rPr sz="1400" spc="-305" dirty="0">
                <a:latin typeface="Calibri"/>
                <a:cs typeface="Calibri"/>
              </a:rPr>
              <a:t> </a:t>
            </a:r>
            <a:r>
              <a:rPr sz="1400" dirty="0">
                <a:latin typeface="Calibri"/>
                <a:cs typeface="Calibri"/>
              </a:rPr>
              <a:t>require</a:t>
            </a:r>
            <a:r>
              <a:rPr sz="1400" spc="-5" dirty="0">
                <a:latin typeface="Calibri"/>
                <a:cs typeface="Calibri"/>
              </a:rPr>
              <a:t> </a:t>
            </a:r>
            <a:r>
              <a:rPr sz="1400" dirty="0">
                <a:latin typeface="Calibri"/>
                <a:cs typeface="Calibri"/>
              </a:rPr>
              <a:t>a</a:t>
            </a:r>
            <a:r>
              <a:rPr sz="1400" spc="-5" dirty="0">
                <a:latin typeface="Calibri"/>
                <a:cs typeface="Calibri"/>
              </a:rPr>
              <a:t> </a:t>
            </a:r>
            <a:r>
              <a:rPr sz="1400" dirty="0">
                <a:latin typeface="Calibri"/>
                <a:cs typeface="Calibri"/>
              </a:rPr>
              <a:t>cable</a:t>
            </a:r>
            <a:r>
              <a:rPr sz="1400" spc="-5" dirty="0">
                <a:latin typeface="Calibri"/>
                <a:cs typeface="Calibri"/>
              </a:rPr>
              <a:t> with </a:t>
            </a:r>
            <a:r>
              <a:rPr sz="1400" dirty="0">
                <a:latin typeface="Calibri"/>
                <a:cs typeface="Calibri"/>
              </a:rPr>
              <a:t>a</a:t>
            </a:r>
            <a:r>
              <a:rPr sz="1400" spc="-5" dirty="0">
                <a:latin typeface="Calibri"/>
                <a:cs typeface="Calibri"/>
              </a:rPr>
              <a:t> </a:t>
            </a:r>
            <a:r>
              <a:rPr sz="1400" dirty="0">
                <a:latin typeface="Calibri"/>
                <a:cs typeface="Calibri"/>
              </a:rPr>
              <a:t>female</a:t>
            </a:r>
            <a:r>
              <a:rPr sz="1400" spc="-5" dirty="0">
                <a:latin typeface="Calibri"/>
                <a:cs typeface="Calibri"/>
              </a:rPr>
              <a:t> connector.</a:t>
            </a:r>
            <a:endParaRPr sz="1400">
              <a:latin typeface="Calibri"/>
              <a:cs typeface="Calibri"/>
            </a:endParaRPr>
          </a:p>
        </p:txBody>
      </p:sp>
      <p:grpSp>
        <p:nvGrpSpPr>
          <p:cNvPr id="12" name="object 12"/>
          <p:cNvGrpSpPr/>
          <p:nvPr/>
        </p:nvGrpSpPr>
        <p:grpSpPr>
          <a:xfrm>
            <a:off x="4864100" y="1206501"/>
            <a:ext cx="3759200" cy="3987800"/>
            <a:chOff x="4864100" y="1206501"/>
            <a:chExt cx="3759200" cy="3987800"/>
          </a:xfrm>
        </p:grpSpPr>
        <p:sp>
          <p:nvSpPr>
            <p:cNvPr id="13" name="object 13"/>
            <p:cNvSpPr/>
            <p:nvPr/>
          </p:nvSpPr>
          <p:spPr>
            <a:xfrm>
              <a:off x="4876800" y="1219201"/>
              <a:ext cx="3733800" cy="3962400"/>
            </a:xfrm>
            <a:custGeom>
              <a:avLst/>
              <a:gdLst/>
              <a:ahLst/>
              <a:cxnLst/>
              <a:rect l="l" t="t" r="r" b="b"/>
              <a:pathLst>
                <a:path w="3733800" h="3962400">
                  <a:moveTo>
                    <a:pt x="3733800" y="0"/>
                  </a:moveTo>
                  <a:lnTo>
                    <a:pt x="0" y="0"/>
                  </a:lnTo>
                  <a:lnTo>
                    <a:pt x="0" y="3962398"/>
                  </a:lnTo>
                  <a:lnTo>
                    <a:pt x="3733800" y="3962398"/>
                  </a:lnTo>
                  <a:lnTo>
                    <a:pt x="3733800" y="0"/>
                  </a:lnTo>
                  <a:close/>
                </a:path>
              </a:pathLst>
            </a:custGeom>
            <a:solidFill>
              <a:srgbClr val="FAA757"/>
            </a:solidFill>
          </p:spPr>
          <p:txBody>
            <a:bodyPr wrap="square" lIns="0" tIns="0" rIns="0" bIns="0" rtlCol="0"/>
            <a:lstStyle/>
            <a:p>
              <a:endParaRPr/>
            </a:p>
          </p:txBody>
        </p:sp>
        <p:sp>
          <p:nvSpPr>
            <p:cNvPr id="14" name="object 14"/>
            <p:cNvSpPr/>
            <p:nvPr/>
          </p:nvSpPr>
          <p:spPr>
            <a:xfrm>
              <a:off x="4876799" y="1219201"/>
              <a:ext cx="3733800" cy="3962400"/>
            </a:xfrm>
            <a:custGeom>
              <a:avLst/>
              <a:gdLst/>
              <a:ahLst/>
              <a:cxnLst/>
              <a:rect l="l" t="t" r="r" b="b"/>
              <a:pathLst>
                <a:path w="3733800" h="3962400">
                  <a:moveTo>
                    <a:pt x="0" y="0"/>
                  </a:moveTo>
                  <a:lnTo>
                    <a:pt x="3733799" y="0"/>
                  </a:lnTo>
                  <a:lnTo>
                    <a:pt x="3733799" y="3962398"/>
                  </a:lnTo>
                  <a:lnTo>
                    <a:pt x="0" y="3962398"/>
                  </a:lnTo>
                  <a:lnTo>
                    <a:pt x="0" y="0"/>
                  </a:lnTo>
                  <a:close/>
                </a:path>
              </a:pathLst>
            </a:custGeom>
            <a:ln w="25399">
              <a:solidFill>
                <a:srgbClr val="47719C"/>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7238998" y="2286000"/>
              <a:ext cx="1228724" cy="1771650"/>
            </a:xfrm>
            <a:prstGeom prst="rect">
              <a:avLst/>
            </a:prstGeom>
          </p:spPr>
        </p:pic>
        <p:pic>
          <p:nvPicPr>
            <p:cNvPr id="16" name="object 16"/>
            <p:cNvPicPr/>
            <p:nvPr/>
          </p:nvPicPr>
          <p:blipFill>
            <a:blip r:embed="rId7" cstate="print"/>
            <a:stretch>
              <a:fillRect/>
            </a:stretch>
          </p:blipFill>
          <p:spPr>
            <a:xfrm>
              <a:off x="4953000" y="2743200"/>
              <a:ext cx="1295398" cy="1266824"/>
            </a:xfrm>
            <a:prstGeom prst="rect">
              <a:avLst/>
            </a:prstGeom>
          </p:spPr>
        </p:pic>
        <p:pic>
          <p:nvPicPr>
            <p:cNvPr id="17" name="object 17"/>
            <p:cNvPicPr/>
            <p:nvPr/>
          </p:nvPicPr>
          <p:blipFill>
            <a:blip r:embed="rId8" cstate="print"/>
            <a:stretch>
              <a:fillRect/>
            </a:stretch>
          </p:blipFill>
          <p:spPr>
            <a:xfrm>
              <a:off x="5486400" y="1295400"/>
              <a:ext cx="1657348" cy="1219198"/>
            </a:xfrm>
            <a:prstGeom prst="rect">
              <a:avLst/>
            </a:prstGeom>
          </p:spPr>
        </p:pic>
        <p:pic>
          <p:nvPicPr>
            <p:cNvPr id="18" name="object 18"/>
            <p:cNvPicPr/>
            <p:nvPr/>
          </p:nvPicPr>
          <p:blipFill>
            <a:blip r:embed="rId9" cstate="print"/>
            <a:stretch>
              <a:fillRect/>
            </a:stretch>
          </p:blipFill>
          <p:spPr>
            <a:xfrm>
              <a:off x="5410200" y="4191000"/>
              <a:ext cx="2895598" cy="742949"/>
            </a:xfrm>
            <a:prstGeom prst="rect">
              <a:avLst/>
            </a:prstGeom>
          </p:spPr>
        </p:pic>
      </p:grpSp>
      <p:sp>
        <p:nvSpPr>
          <p:cNvPr id="19" name="object 19"/>
          <p:cNvSpPr txBox="1"/>
          <p:nvPr/>
        </p:nvSpPr>
        <p:spPr>
          <a:xfrm>
            <a:off x="5184140" y="5264150"/>
            <a:ext cx="3353435" cy="857250"/>
          </a:xfrm>
          <a:prstGeom prst="rect">
            <a:avLst/>
          </a:prstGeom>
        </p:spPr>
        <p:txBody>
          <a:bodyPr vert="horz" wrap="square" lIns="0" tIns="115570" rIns="0" bIns="0" rtlCol="0">
            <a:spAutoFit/>
          </a:bodyPr>
          <a:lstStyle/>
          <a:p>
            <a:pPr marL="216535" indent="-204470">
              <a:lnSpc>
                <a:spcPct val="100000"/>
              </a:lnSpc>
              <a:spcBef>
                <a:spcPts val="910"/>
              </a:spcBef>
              <a:buSzPct val="94444"/>
              <a:buFont typeface="Wingdings"/>
              <a:buChar char=""/>
              <a:tabLst>
                <a:tab pos="217170" algn="l"/>
              </a:tabLst>
            </a:pPr>
            <a:r>
              <a:rPr sz="1800" b="1" dirty="0">
                <a:solidFill>
                  <a:srgbClr val="006600"/>
                </a:solidFill>
                <a:latin typeface="Calibri"/>
                <a:cs typeface="Calibri"/>
              </a:rPr>
              <a:t>Female</a:t>
            </a:r>
            <a:r>
              <a:rPr sz="1800" b="1" spc="-45" dirty="0">
                <a:solidFill>
                  <a:srgbClr val="006600"/>
                </a:solidFill>
                <a:latin typeface="Calibri"/>
                <a:cs typeface="Calibri"/>
              </a:rPr>
              <a:t> </a:t>
            </a:r>
            <a:r>
              <a:rPr sz="1800" b="1" dirty="0">
                <a:solidFill>
                  <a:srgbClr val="006600"/>
                </a:solidFill>
                <a:latin typeface="Calibri"/>
                <a:cs typeface="Calibri"/>
              </a:rPr>
              <a:t>ports.</a:t>
            </a:r>
            <a:endParaRPr sz="1800">
              <a:latin typeface="Calibri"/>
              <a:cs typeface="Calibri"/>
            </a:endParaRPr>
          </a:p>
          <a:p>
            <a:pPr marL="12700" marR="5080" indent="211454">
              <a:lnSpc>
                <a:spcPct val="111100"/>
              </a:lnSpc>
              <a:spcBef>
                <a:spcPts val="380"/>
              </a:spcBef>
            </a:pPr>
            <a:r>
              <a:rPr sz="1200" spc="-5" dirty="0">
                <a:latin typeface="Calibri"/>
                <a:cs typeface="Calibri"/>
              </a:rPr>
              <a:t>Have</a:t>
            </a:r>
            <a:r>
              <a:rPr sz="1200" spc="185" dirty="0">
                <a:latin typeface="Calibri"/>
                <a:cs typeface="Calibri"/>
              </a:rPr>
              <a:t> </a:t>
            </a:r>
            <a:r>
              <a:rPr sz="1200" spc="-5" dirty="0">
                <a:latin typeface="Calibri"/>
                <a:cs typeface="Calibri"/>
              </a:rPr>
              <a:t>holes</a:t>
            </a:r>
            <a:r>
              <a:rPr sz="1200" spc="185" dirty="0">
                <a:latin typeface="Calibri"/>
                <a:cs typeface="Calibri"/>
              </a:rPr>
              <a:t> </a:t>
            </a:r>
            <a:r>
              <a:rPr sz="1200" dirty="0">
                <a:latin typeface="Calibri"/>
                <a:cs typeface="Calibri"/>
              </a:rPr>
              <a:t>in</a:t>
            </a:r>
            <a:r>
              <a:rPr sz="1200" spc="185" dirty="0">
                <a:latin typeface="Calibri"/>
                <a:cs typeface="Calibri"/>
              </a:rPr>
              <a:t> </a:t>
            </a:r>
            <a:r>
              <a:rPr sz="1200" dirty="0">
                <a:latin typeface="Calibri"/>
                <a:cs typeface="Calibri"/>
              </a:rPr>
              <a:t>the</a:t>
            </a:r>
            <a:r>
              <a:rPr sz="1200" spc="185" dirty="0">
                <a:latin typeface="Calibri"/>
                <a:cs typeface="Calibri"/>
              </a:rPr>
              <a:t> </a:t>
            </a:r>
            <a:r>
              <a:rPr sz="1200" spc="-5" dirty="0">
                <a:latin typeface="Calibri"/>
                <a:cs typeface="Calibri"/>
              </a:rPr>
              <a:t>connector</a:t>
            </a:r>
            <a:r>
              <a:rPr sz="1200" spc="185" dirty="0">
                <a:latin typeface="Calibri"/>
                <a:cs typeface="Calibri"/>
              </a:rPr>
              <a:t> </a:t>
            </a:r>
            <a:r>
              <a:rPr sz="1200" dirty="0">
                <a:latin typeface="Calibri"/>
                <a:cs typeface="Calibri"/>
              </a:rPr>
              <a:t>to</a:t>
            </a:r>
            <a:r>
              <a:rPr sz="1200" spc="185" dirty="0">
                <a:latin typeface="Calibri"/>
                <a:cs typeface="Calibri"/>
              </a:rPr>
              <a:t> </a:t>
            </a:r>
            <a:r>
              <a:rPr sz="1200" spc="-5" dirty="0">
                <a:latin typeface="Calibri"/>
                <a:cs typeface="Calibri"/>
              </a:rPr>
              <a:t>accept</a:t>
            </a:r>
            <a:r>
              <a:rPr sz="1200" spc="185" dirty="0">
                <a:latin typeface="Calibri"/>
                <a:cs typeface="Calibri"/>
              </a:rPr>
              <a:t> </a:t>
            </a:r>
            <a:r>
              <a:rPr sz="1200" dirty="0">
                <a:latin typeface="Calibri"/>
                <a:cs typeface="Calibri"/>
              </a:rPr>
              <a:t>the</a:t>
            </a:r>
            <a:r>
              <a:rPr sz="1200" spc="185" dirty="0">
                <a:latin typeface="Calibri"/>
                <a:cs typeface="Calibri"/>
              </a:rPr>
              <a:t> </a:t>
            </a:r>
            <a:r>
              <a:rPr sz="1200" dirty="0">
                <a:latin typeface="Calibri"/>
                <a:cs typeface="Calibri"/>
              </a:rPr>
              <a:t>male </a:t>
            </a:r>
            <a:r>
              <a:rPr sz="1200" spc="-260" dirty="0">
                <a:latin typeface="Calibri"/>
                <a:cs typeface="Calibri"/>
              </a:rPr>
              <a:t> </a:t>
            </a:r>
            <a:r>
              <a:rPr sz="1200" dirty="0">
                <a:latin typeface="Calibri"/>
                <a:cs typeface="Calibri"/>
              </a:rPr>
              <a:t>cable’s</a:t>
            </a:r>
            <a:r>
              <a:rPr sz="1200" spc="-5" dirty="0">
                <a:latin typeface="Calibri"/>
                <a:cs typeface="Calibri"/>
              </a:rPr>
              <a:t> </a:t>
            </a:r>
            <a:r>
              <a:rPr sz="1200" dirty="0">
                <a:latin typeface="Calibri"/>
                <a:cs typeface="Calibri"/>
              </a:rPr>
              <a:t>pins.</a:t>
            </a:r>
            <a:endParaRPr sz="1200">
              <a:latin typeface="Calibri"/>
              <a:cs typeface="Calibri"/>
            </a:endParaRPr>
          </a:p>
        </p:txBody>
      </p:sp>
      <p:sp>
        <p:nvSpPr>
          <p:cNvPr id="21" name="object 2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37465" rIns="0" bIns="0" rtlCol="0">
            <a:spAutoFit/>
          </a:bodyPr>
          <a:lstStyle/>
          <a:p>
            <a:pPr marL="4445" algn="ctr">
              <a:lnSpc>
                <a:spcPct val="100000"/>
              </a:lnSpc>
              <a:spcBef>
                <a:spcPts val="295"/>
              </a:spcBef>
            </a:pPr>
            <a:r>
              <a:rPr sz="2200" b="1" spc="-5" dirty="0">
                <a:solidFill>
                  <a:srgbClr val="006600"/>
                </a:solidFill>
                <a:latin typeface="Calibri"/>
                <a:cs typeface="Calibri"/>
              </a:rPr>
              <a:t>Ports…</a:t>
            </a:r>
            <a:endParaRPr sz="22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14</a:t>
            </a:fld>
            <a:endParaRPr dirty="0"/>
          </a:p>
        </p:txBody>
      </p:sp>
      <p:sp>
        <p:nvSpPr>
          <p:cNvPr id="3" name="object 3"/>
          <p:cNvSpPr txBox="1"/>
          <p:nvPr/>
        </p:nvSpPr>
        <p:spPr>
          <a:xfrm>
            <a:off x="535939" y="833121"/>
            <a:ext cx="8081645" cy="5181600"/>
          </a:xfrm>
          <a:prstGeom prst="rect">
            <a:avLst/>
          </a:prstGeom>
        </p:spPr>
        <p:txBody>
          <a:bodyPr vert="horz" wrap="square" lIns="0" tIns="59055" rIns="0" bIns="0" rtlCol="0">
            <a:spAutoFit/>
          </a:bodyPr>
          <a:lstStyle/>
          <a:p>
            <a:pPr marL="355600" marR="5080" indent="-342900" algn="just">
              <a:lnSpc>
                <a:spcPct val="89800"/>
              </a:lnSpc>
              <a:spcBef>
                <a:spcPts val="465"/>
              </a:spcBef>
              <a:buFont typeface="Arial MT"/>
              <a:buChar char="•"/>
              <a:tabLst>
                <a:tab pos="355600" algn="l"/>
              </a:tabLst>
            </a:pPr>
            <a:r>
              <a:rPr sz="3000" b="1" spc="-5" dirty="0">
                <a:solidFill>
                  <a:srgbClr val="006600"/>
                </a:solidFill>
                <a:latin typeface="Calibri"/>
                <a:cs typeface="Calibri"/>
              </a:rPr>
              <a:t>D-shell connector </a:t>
            </a:r>
            <a:r>
              <a:rPr sz="3000" dirty="0">
                <a:latin typeface="Calibri"/>
                <a:cs typeface="Calibri"/>
              </a:rPr>
              <a:t>– A </a:t>
            </a:r>
            <a:r>
              <a:rPr sz="3000" spc="-5" dirty="0">
                <a:latin typeface="Calibri"/>
                <a:cs typeface="Calibri"/>
              </a:rPr>
              <a:t>connector with more </a:t>
            </a:r>
            <a:r>
              <a:rPr sz="3000" dirty="0">
                <a:latin typeface="Calibri"/>
                <a:cs typeface="Calibri"/>
              </a:rPr>
              <a:t>pins </a:t>
            </a:r>
            <a:r>
              <a:rPr sz="3000" spc="5" dirty="0">
                <a:latin typeface="Calibri"/>
                <a:cs typeface="Calibri"/>
              </a:rPr>
              <a:t> </a:t>
            </a:r>
            <a:r>
              <a:rPr sz="3000" spc="-5" dirty="0">
                <a:latin typeface="Calibri"/>
                <a:cs typeface="Calibri"/>
              </a:rPr>
              <a:t>or holes on </a:t>
            </a:r>
            <a:r>
              <a:rPr sz="3000" dirty="0">
                <a:latin typeface="Calibri"/>
                <a:cs typeface="Calibri"/>
              </a:rPr>
              <a:t>the top </a:t>
            </a:r>
            <a:r>
              <a:rPr sz="3000" spc="-5" dirty="0">
                <a:latin typeface="Calibri"/>
                <a:cs typeface="Calibri"/>
              </a:rPr>
              <a:t>row </a:t>
            </a:r>
            <a:r>
              <a:rPr sz="3000" dirty="0">
                <a:latin typeface="Calibri"/>
                <a:cs typeface="Calibri"/>
              </a:rPr>
              <a:t>than </a:t>
            </a:r>
            <a:r>
              <a:rPr sz="3000" spc="-5" dirty="0">
                <a:latin typeface="Calibri"/>
                <a:cs typeface="Calibri"/>
              </a:rPr>
              <a:t>on </a:t>
            </a:r>
            <a:r>
              <a:rPr sz="3000" dirty="0">
                <a:latin typeface="Calibri"/>
                <a:cs typeface="Calibri"/>
              </a:rPr>
              <a:t>the </a:t>
            </a:r>
            <a:r>
              <a:rPr sz="3000" spc="-20" dirty="0">
                <a:latin typeface="Calibri"/>
                <a:cs typeface="Calibri"/>
              </a:rPr>
              <a:t>bottom </a:t>
            </a:r>
            <a:r>
              <a:rPr sz="3000" dirty="0">
                <a:latin typeface="Calibri"/>
                <a:cs typeface="Calibri"/>
              </a:rPr>
              <a:t>so </a:t>
            </a:r>
            <a:r>
              <a:rPr sz="3000" spc="5" dirty="0">
                <a:latin typeface="Calibri"/>
                <a:cs typeface="Calibri"/>
              </a:rPr>
              <a:t> </a:t>
            </a:r>
            <a:r>
              <a:rPr sz="3000" dirty="0">
                <a:latin typeface="Calibri"/>
                <a:cs typeface="Calibri"/>
              </a:rPr>
              <a:t>that a </a:t>
            </a:r>
            <a:r>
              <a:rPr sz="3000" spc="-5" dirty="0">
                <a:latin typeface="Calibri"/>
                <a:cs typeface="Calibri"/>
              </a:rPr>
              <a:t>connected </a:t>
            </a:r>
            <a:r>
              <a:rPr sz="3000" dirty="0">
                <a:latin typeface="Calibri"/>
                <a:cs typeface="Calibri"/>
              </a:rPr>
              <a:t>cable can </a:t>
            </a:r>
            <a:r>
              <a:rPr sz="3000" spc="-5" dirty="0">
                <a:latin typeface="Calibri"/>
                <a:cs typeface="Calibri"/>
              </a:rPr>
              <a:t>only </a:t>
            </a:r>
            <a:r>
              <a:rPr sz="3000" dirty="0">
                <a:latin typeface="Calibri"/>
                <a:cs typeface="Calibri"/>
              </a:rPr>
              <a:t>be </a:t>
            </a:r>
            <a:r>
              <a:rPr sz="3000" spc="-15" dirty="0">
                <a:latin typeface="Calibri"/>
                <a:cs typeface="Calibri"/>
              </a:rPr>
              <a:t>attached </a:t>
            </a:r>
            <a:r>
              <a:rPr sz="3000" dirty="0">
                <a:latin typeface="Calibri"/>
                <a:cs typeface="Calibri"/>
              </a:rPr>
              <a:t>in </a:t>
            </a:r>
            <a:r>
              <a:rPr sz="3000" spc="5" dirty="0">
                <a:latin typeface="Calibri"/>
                <a:cs typeface="Calibri"/>
              </a:rPr>
              <a:t> </a:t>
            </a:r>
            <a:r>
              <a:rPr sz="3000" spc="-5" dirty="0">
                <a:latin typeface="Calibri"/>
                <a:cs typeface="Calibri"/>
              </a:rPr>
              <a:t>one direction </a:t>
            </a:r>
            <a:r>
              <a:rPr sz="3000" dirty="0">
                <a:latin typeface="Calibri"/>
                <a:cs typeface="Calibri"/>
              </a:rPr>
              <a:t>and </a:t>
            </a:r>
            <a:r>
              <a:rPr sz="3000" spc="-5" dirty="0">
                <a:latin typeface="Calibri"/>
                <a:cs typeface="Calibri"/>
              </a:rPr>
              <a:t>not accidentally connected </a:t>
            </a:r>
            <a:r>
              <a:rPr sz="3000" dirty="0">
                <a:latin typeface="Calibri"/>
                <a:cs typeface="Calibri"/>
              </a:rPr>
              <a:t>the </a:t>
            </a:r>
            <a:r>
              <a:rPr sz="3000" spc="5" dirty="0">
                <a:latin typeface="Calibri"/>
                <a:cs typeface="Calibri"/>
              </a:rPr>
              <a:t> </a:t>
            </a:r>
            <a:r>
              <a:rPr sz="3000" spc="10" dirty="0">
                <a:latin typeface="Calibri"/>
                <a:cs typeface="Calibri"/>
              </a:rPr>
              <a:t>wrong</a:t>
            </a:r>
            <a:r>
              <a:rPr sz="3000" spc="700" dirty="0">
                <a:latin typeface="Calibri"/>
                <a:cs typeface="Calibri"/>
              </a:rPr>
              <a:t> </a:t>
            </a:r>
            <a:r>
              <a:rPr sz="3000" spc="10" dirty="0">
                <a:latin typeface="Calibri"/>
                <a:cs typeface="Calibri"/>
              </a:rPr>
              <a:t>way;</a:t>
            </a:r>
            <a:r>
              <a:rPr sz="3000" spc="700" dirty="0">
                <a:latin typeface="Calibri"/>
                <a:cs typeface="Calibri"/>
              </a:rPr>
              <a:t> </a:t>
            </a:r>
            <a:r>
              <a:rPr sz="3000" spc="10" dirty="0">
                <a:latin typeface="Calibri"/>
                <a:cs typeface="Calibri"/>
              </a:rPr>
              <a:t>generally</a:t>
            </a:r>
            <a:r>
              <a:rPr sz="3000" spc="700" dirty="0">
                <a:latin typeface="Calibri"/>
                <a:cs typeface="Calibri"/>
              </a:rPr>
              <a:t> </a:t>
            </a:r>
            <a:r>
              <a:rPr sz="3000" spc="10" dirty="0">
                <a:latin typeface="Calibri"/>
                <a:cs typeface="Calibri"/>
              </a:rPr>
              <a:t>represented</a:t>
            </a:r>
            <a:r>
              <a:rPr sz="3000" spc="700" dirty="0">
                <a:latin typeface="Calibri"/>
                <a:cs typeface="Calibri"/>
              </a:rPr>
              <a:t> </a:t>
            </a:r>
            <a:r>
              <a:rPr sz="3000" spc="10" dirty="0">
                <a:latin typeface="Calibri"/>
                <a:cs typeface="Calibri"/>
              </a:rPr>
              <a:t>with</a:t>
            </a:r>
            <a:r>
              <a:rPr sz="3000" spc="700" dirty="0">
                <a:latin typeface="Calibri"/>
                <a:cs typeface="Calibri"/>
              </a:rPr>
              <a:t> </a:t>
            </a:r>
            <a:r>
              <a:rPr sz="3000" spc="10" dirty="0">
                <a:latin typeface="Calibri"/>
                <a:cs typeface="Calibri"/>
              </a:rPr>
              <a:t>the </a:t>
            </a:r>
            <a:r>
              <a:rPr sz="3000" spc="15" dirty="0">
                <a:latin typeface="Calibri"/>
                <a:cs typeface="Calibri"/>
              </a:rPr>
              <a:t> </a:t>
            </a:r>
            <a:r>
              <a:rPr sz="3000" spc="-20" dirty="0">
                <a:latin typeface="Calibri"/>
                <a:cs typeface="Calibri"/>
              </a:rPr>
              <a:t>letters </a:t>
            </a:r>
            <a:r>
              <a:rPr sz="3000" spc="-5" dirty="0">
                <a:latin typeface="Calibri"/>
                <a:cs typeface="Calibri"/>
              </a:rPr>
              <a:t>DB </a:t>
            </a:r>
            <a:r>
              <a:rPr sz="3000" dirty="0">
                <a:latin typeface="Calibri"/>
                <a:cs typeface="Calibri"/>
              </a:rPr>
              <a:t>and the </a:t>
            </a:r>
            <a:r>
              <a:rPr sz="3000" spc="-5" dirty="0">
                <a:latin typeface="Calibri"/>
                <a:cs typeface="Calibri"/>
              </a:rPr>
              <a:t>number of </a:t>
            </a:r>
            <a:r>
              <a:rPr sz="3000" dirty="0">
                <a:latin typeface="Calibri"/>
                <a:cs typeface="Calibri"/>
              </a:rPr>
              <a:t>pins such as, </a:t>
            </a:r>
            <a:r>
              <a:rPr sz="3000" spc="-5" dirty="0">
                <a:latin typeface="Calibri"/>
                <a:cs typeface="Calibri"/>
              </a:rPr>
              <a:t>DB-9, </a:t>
            </a:r>
            <a:r>
              <a:rPr sz="3000" dirty="0">
                <a:latin typeface="Calibri"/>
                <a:cs typeface="Calibri"/>
              </a:rPr>
              <a:t> </a:t>
            </a:r>
            <a:r>
              <a:rPr sz="3000" spc="-5" dirty="0">
                <a:latin typeface="Calibri"/>
                <a:cs typeface="Calibri"/>
              </a:rPr>
              <a:t>DB-15,</a:t>
            </a:r>
            <a:r>
              <a:rPr sz="3000" spc="-10" dirty="0">
                <a:latin typeface="Calibri"/>
                <a:cs typeface="Calibri"/>
              </a:rPr>
              <a:t> </a:t>
            </a:r>
            <a:r>
              <a:rPr sz="3000" spc="-5" dirty="0">
                <a:latin typeface="Calibri"/>
                <a:cs typeface="Calibri"/>
              </a:rPr>
              <a:t>or DB-25.</a:t>
            </a:r>
            <a:endParaRPr sz="3000">
              <a:latin typeface="Calibri"/>
              <a:cs typeface="Calibri"/>
            </a:endParaRPr>
          </a:p>
          <a:p>
            <a:pPr>
              <a:lnSpc>
                <a:spcPct val="100000"/>
              </a:lnSpc>
              <a:spcBef>
                <a:spcPts val="55"/>
              </a:spcBef>
              <a:buClr>
                <a:srgbClr val="006600"/>
              </a:buClr>
              <a:buFont typeface="Arial MT"/>
              <a:buChar char="•"/>
            </a:pPr>
            <a:endParaRPr sz="3800">
              <a:latin typeface="Calibri"/>
              <a:cs typeface="Calibri"/>
            </a:endParaRPr>
          </a:p>
          <a:p>
            <a:pPr marL="355600" marR="7620" indent="-342900" algn="just">
              <a:lnSpc>
                <a:spcPct val="89600"/>
              </a:lnSpc>
              <a:buFont typeface="Arial MT"/>
              <a:buChar char="•"/>
              <a:tabLst>
                <a:tab pos="355600" algn="l"/>
              </a:tabLst>
            </a:pPr>
            <a:r>
              <a:rPr sz="3000" b="1" spc="-5" dirty="0">
                <a:solidFill>
                  <a:srgbClr val="006600"/>
                </a:solidFill>
                <a:latin typeface="Calibri"/>
                <a:cs typeface="Calibri"/>
              </a:rPr>
              <a:t>DIN</a:t>
            </a:r>
            <a:r>
              <a:rPr sz="3000" b="1" dirty="0">
                <a:solidFill>
                  <a:srgbClr val="006600"/>
                </a:solidFill>
                <a:latin typeface="Calibri"/>
                <a:cs typeface="Calibri"/>
              </a:rPr>
              <a:t> </a:t>
            </a:r>
            <a:r>
              <a:rPr sz="3000" b="1" spc="-5" dirty="0">
                <a:solidFill>
                  <a:srgbClr val="006600"/>
                </a:solidFill>
                <a:latin typeface="Calibri"/>
                <a:cs typeface="Calibri"/>
              </a:rPr>
              <a:t>connector</a:t>
            </a:r>
            <a:r>
              <a:rPr sz="3000" b="1" dirty="0">
                <a:solidFill>
                  <a:srgbClr val="006600"/>
                </a:solidFill>
                <a:latin typeface="Calibri"/>
                <a:cs typeface="Calibri"/>
              </a:rPr>
              <a:t> </a:t>
            </a:r>
            <a:r>
              <a:rPr sz="3000" dirty="0">
                <a:latin typeface="Calibri"/>
                <a:cs typeface="Calibri"/>
              </a:rPr>
              <a:t>–</a:t>
            </a:r>
            <a:r>
              <a:rPr sz="3000" spc="5" dirty="0">
                <a:latin typeface="Calibri"/>
                <a:cs typeface="Calibri"/>
              </a:rPr>
              <a:t> </a:t>
            </a:r>
            <a:r>
              <a:rPr sz="3000" dirty="0">
                <a:latin typeface="Calibri"/>
                <a:cs typeface="Calibri"/>
              </a:rPr>
              <a:t>Round</a:t>
            </a:r>
            <a:r>
              <a:rPr sz="3000" spc="5" dirty="0">
                <a:latin typeface="Calibri"/>
                <a:cs typeface="Calibri"/>
              </a:rPr>
              <a:t> </a:t>
            </a:r>
            <a:r>
              <a:rPr sz="3000" spc="-5" dirty="0">
                <a:latin typeface="Calibri"/>
                <a:cs typeface="Calibri"/>
              </a:rPr>
              <a:t>with</a:t>
            </a:r>
            <a:r>
              <a:rPr sz="3000" dirty="0">
                <a:latin typeface="Calibri"/>
                <a:cs typeface="Calibri"/>
              </a:rPr>
              <a:t> </a:t>
            </a:r>
            <a:r>
              <a:rPr sz="3000" spc="-5" dirty="0">
                <a:latin typeface="Calibri"/>
                <a:cs typeface="Calibri"/>
              </a:rPr>
              <a:t>small</a:t>
            </a:r>
            <a:r>
              <a:rPr sz="3000" dirty="0">
                <a:latin typeface="Calibri"/>
                <a:cs typeface="Calibri"/>
              </a:rPr>
              <a:t> </a:t>
            </a:r>
            <a:r>
              <a:rPr sz="3000" spc="-5" dirty="0">
                <a:latin typeface="Calibri"/>
                <a:cs typeface="Calibri"/>
              </a:rPr>
              <a:t>holes</a:t>
            </a:r>
            <a:r>
              <a:rPr sz="3000" dirty="0">
                <a:latin typeface="Calibri"/>
                <a:cs typeface="Calibri"/>
              </a:rPr>
              <a:t> and </a:t>
            </a:r>
            <a:r>
              <a:rPr sz="3000" spc="5" dirty="0">
                <a:latin typeface="Calibri"/>
                <a:cs typeface="Calibri"/>
              </a:rPr>
              <a:t> </a:t>
            </a:r>
            <a:r>
              <a:rPr sz="3000" spc="-5" dirty="0">
                <a:latin typeface="Calibri"/>
                <a:cs typeface="Calibri"/>
              </a:rPr>
              <a:t>normally</a:t>
            </a:r>
            <a:r>
              <a:rPr sz="3000" dirty="0">
                <a:latin typeface="Calibri"/>
                <a:cs typeface="Calibri"/>
              </a:rPr>
              <a:t> </a:t>
            </a:r>
            <a:r>
              <a:rPr sz="3000" i="1" dirty="0">
                <a:latin typeface="Calibri"/>
                <a:cs typeface="Calibri"/>
              </a:rPr>
              <a:t>keyed;</a:t>
            </a:r>
            <a:r>
              <a:rPr sz="3000" i="1" spc="5" dirty="0">
                <a:latin typeface="Calibri"/>
                <a:cs typeface="Calibri"/>
              </a:rPr>
              <a:t> </a:t>
            </a:r>
            <a:r>
              <a:rPr sz="3000" dirty="0">
                <a:latin typeface="Calibri"/>
                <a:cs typeface="Calibri"/>
              </a:rPr>
              <a:t>the</a:t>
            </a:r>
            <a:r>
              <a:rPr sz="3000" spc="5" dirty="0">
                <a:latin typeface="Calibri"/>
                <a:cs typeface="Calibri"/>
              </a:rPr>
              <a:t> </a:t>
            </a:r>
            <a:r>
              <a:rPr sz="3000" spc="-5" dirty="0">
                <a:latin typeface="Calibri"/>
                <a:cs typeface="Calibri"/>
              </a:rPr>
              <a:t>keyboard</a:t>
            </a:r>
            <a:r>
              <a:rPr sz="3000" dirty="0">
                <a:latin typeface="Calibri"/>
                <a:cs typeface="Calibri"/>
              </a:rPr>
              <a:t> and</a:t>
            </a:r>
            <a:r>
              <a:rPr sz="3000" spc="5" dirty="0">
                <a:latin typeface="Calibri"/>
                <a:cs typeface="Calibri"/>
              </a:rPr>
              <a:t> </a:t>
            </a:r>
            <a:r>
              <a:rPr sz="3000" spc="-5" dirty="0">
                <a:latin typeface="Calibri"/>
                <a:cs typeface="Calibri"/>
              </a:rPr>
              <a:t>mouse</a:t>
            </a:r>
            <a:r>
              <a:rPr sz="3000" dirty="0">
                <a:latin typeface="Calibri"/>
                <a:cs typeface="Calibri"/>
              </a:rPr>
              <a:t> </a:t>
            </a:r>
            <a:r>
              <a:rPr sz="3000" spc="-5" dirty="0">
                <a:latin typeface="Calibri"/>
                <a:cs typeface="Calibri"/>
              </a:rPr>
              <a:t>are </a:t>
            </a:r>
            <a:r>
              <a:rPr sz="3000" dirty="0">
                <a:latin typeface="Calibri"/>
                <a:cs typeface="Calibri"/>
              </a:rPr>
              <a:t> usually this </a:t>
            </a:r>
            <a:r>
              <a:rPr sz="3000" spc="-5" dirty="0">
                <a:latin typeface="Calibri"/>
                <a:cs typeface="Calibri"/>
              </a:rPr>
              <a:t>type of connector with </a:t>
            </a:r>
            <a:r>
              <a:rPr sz="3000" dirty="0">
                <a:latin typeface="Calibri"/>
                <a:cs typeface="Calibri"/>
              </a:rPr>
              <a:t>either 5 </a:t>
            </a:r>
            <a:r>
              <a:rPr sz="3000" spc="-5" dirty="0">
                <a:latin typeface="Calibri"/>
                <a:cs typeface="Calibri"/>
              </a:rPr>
              <a:t>or </a:t>
            </a:r>
            <a:r>
              <a:rPr sz="3000" dirty="0">
                <a:latin typeface="Calibri"/>
                <a:cs typeface="Calibri"/>
              </a:rPr>
              <a:t>6 </a:t>
            </a:r>
            <a:r>
              <a:rPr sz="3000" spc="5" dirty="0">
                <a:latin typeface="Calibri"/>
                <a:cs typeface="Calibri"/>
              </a:rPr>
              <a:t> </a:t>
            </a:r>
            <a:r>
              <a:rPr sz="3000" dirty="0">
                <a:latin typeface="Calibri"/>
                <a:cs typeface="Calibri"/>
              </a:rPr>
              <a:t>pins.</a:t>
            </a:r>
            <a:endParaRPr sz="30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4824" y="2790825"/>
            <a:ext cx="2343150" cy="1200150"/>
            <a:chOff x="504824" y="2790825"/>
            <a:chExt cx="2343150" cy="1200150"/>
          </a:xfrm>
        </p:grpSpPr>
        <p:sp>
          <p:nvSpPr>
            <p:cNvPr id="3" name="object 3"/>
            <p:cNvSpPr/>
            <p:nvPr/>
          </p:nvSpPr>
          <p:spPr>
            <a:xfrm>
              <a:off x="533399" y="2819400"/>
              <a:ext cx="2286000" cy="1143000"/>
            </a:xfrm>
            <a:custGeom>
              <a:avLst/>
              <a:gdLst/>
              <a:ahLst/>
              <a:cxnLst/>
              <a:rect l="l" t="t" r="r" b="b"/>
              <a:pathLst>
                <a:path w="2286000" h="1143000">
                  <a:moveTo>
                    <a:pt x="2286000" y="0"/>
                  </a:moveTo>
                  <a:lnTo>
                    <a:pt x="0" y="0"/>
                  </a:lnTo>
                  <a:lnTo>
                    <a:pt x="0" y="1142999"/>
                  </a:lnTo>
                  <a:lnTo>
                    <a:pt x="2286000" y="1142999"/>
                  </a:lnTo>
                  <a:lnTo>
                    <a:pt x="2286000" y="0"/>
                  </a:lnTo>
                  <a:close/>
                </a:path>
              </a:pathLst>
            </a:custGeom>
            <a:solidFill>
              <a:srgbClr val="AAC46C"/>
            </a:solidFill>
          </p:spPr>
          <p:txBody>
            <a:bodyPr wrap="square" lIns="0" tIns="0" rIns="0" bIns="0" rtlCol="0"/>
            <a:lstStyle/>
            <a:p>
              <a:endParaRPr/>
            </a:p>
          </p:txBody>
        </p:sp>
        <p:sp>
          <p:nvSpPr>
            <p:cNvPr id="4" name="object 4"/>
            <p:cNvSpPr/>
            <p:nvPr/>
          </p:nvSpPr>
          <p:spPr>
            <a:xfrm>
              <a:off x="533399" y="2819399"/>
              <a:ext cx="2286000" cy="1143000"/>
            </a:xfrm>
            <a:custGeom>
              <a:avLst/>
              <a:gdLst/>
              <a:ahLst/>
              <a:cxnLst/>
              <a:rect l="l" t="t" r="r" b="b"/>
              <a:pathLst>
                <a:path w="2286000" h="1143000">
                  <a:moveTo>
                    <a:pt x="0" y="0"/>
                  </a:moveTo>
                  <a:lnTo>
                    <a:pt x="2285999" y="0"/>
                  </a:lnTo>
                  <a:lnTo>
                    <a:pt x="2285999" y="1142999"/>
                  </a:lnTo>
                  <a:lnTo>
                    <a:pt x="0" y="1142999"/>
                  </a:lnTo>
                  <a:lnTo>
                    <a:pt x="0" y="0"/>
                  </a:lnTo>
                  <a:close/>
                </a:path>
              </a:pathLst>
            </a:custGeom>
            <a:ln w="57149">
              <a:solidFill>
                <a:srgbClr val="007600"/>
              </a:solidFill>
            </a:ln>
          </p:spPr>
          <p:txBody>
            <a:bodyPr wrap="square" lIns="0" tIns="0" rIns="0" bIns="0" rtlCol="0"/>
            <a:lstStyle/>
            <a:p>
              <a:endParaRPr/>
            </a:p>
          </p:txBody>
        </p:sp>
      </p:grpSp>
      <p:grpSp>
        <p:nvGrpSpPr>
          <p:cNvPr id="5" name="object 5"/>
          <p:cNvGrpSpPr/>
          <p:nvPr/>
        </p:nvGrpSpPr>
        <p:grpSpPr>
          <a:xfrm>
            <a:off x="3552825" y="2638425"/>
            <a:ext cx="2448560" cy="971550"/>
            <a:chOff x="3552825" y="2638425"/>
            <a:chExt cx="2448560" cy="971550"/>
          </a:xfrm>
        </p:grpSpPr>
        <p:sp>
          <p:nvSpPr>
            <p:cNvPr id="6" name="object 6"/>
            <p:cNvSpPr/>
            <p:nvPr/>
          </p:nvSpPr>
          <p:spPr>
            <a:xfrm>
              <a:off x="3581400" y="2667000"/>
              <a:ext cx="2391410" cy="914400"/>
            </a:xfrm>
            <a:custGeom>
              <a:avLst/>
              <a:gdLst/>
              <a:ahLst/>
              <a:cxnLst/>
              <a:rect l="l" t="t" r="r" b="b"/>
              <a:pathLst>
                <a:path w="2391410" h="914400">
                  <a:moveTo>
                    <a:pt x="2390861" y="0"/>
                  </a:moveTo>
                  <a:lnTo>
                    <a:pt x="0" y="0"/>
                  </a:lnTo>
                  <a:lnTo>
                    <a:pt x="0" y="914400"/>
                  </a:lnTo>
                  <a:lnTo>
                    <a:pt x="2390861" y="914400"/>
                  </a:lnTo>
                  <a:lnTo>
                    <a:pt x="2390861" y="0"/>
                  </a:lnTo>
                  <a:close/>
                </a:path>
              </a:pathLst>
            </a:custGeom>
            <a:solidFill>
              <a:srgbClr val="AAC46C"/>
            </a:solidFill>
          </p:spPr>
          <p:txBody>
            <a:bodyPr wrap="square" lIns="0" tIns="0" rIns="0" bIns="0" rtlCol="0"/>
            <a:lstStyle/>
            <a:p>
              <a:endParaRPr/>
            </a:p>
          </p:txBody>
        </p:sp>
        <p:sp>
          <p:nvSpPr>
            <p:cNvPr id="7" name="object 7"/>
            <p:cNvSpPr/>
            <p:nvPr/>
          </p:nvSpPr>
          <p:spPr>
            <a:xfrm>
              <a:off x="3581399" y="2666999"/>
              <a:ext cx="2391410" cy="914400"/>
            </a:xfrm>
            <a:custGeom>
              <a:avLst/>
              <a:gdLst/>
              <a:ahLst/>
              <a:cxnLst/>
              <a:rect l="l" t="t" r="r" b="b"/>
              <a:pathLst>
                <a:path w="2391410" h="914400">
                  <a:moveTo>
                    <a:pt x="0" y="0"/>
                  </a:moveTo>
                  <a:lnTo>
                    <a:pt x="2390861" y="0"/>
                  </a:lnTo>
                  <a:lnTo>
                    <a:pt x="2390861" y="914399"/>
                  </a:lnTo>
                  <a:lnTo>
                    <a:pt x="0" y="914399"/>
                  </a:lnTo>
                  <a:lnTo>
                    <a:pt x="0" y="0"/>
                  </a:lnTo>
                  <a:close/>
                </a:path>
              </a:pathLst>
            </a:custGeom>
            <a:ln w="57149">
              <a:solidFill>
                <a:srgbClr val="007600"/>
              </a:solidFill>
            </a:ln>
          </p:spPr>
          <p:txBody>
            <a:bodyPr wrap="square" lIns="0" tIns="0" rIns="0" bIns="0" rtlCol="0"/>
            <a:lstStyle/>
            <a:p>
              <a:endParaRPr/>
            </a:p>
          </p:txBody>
        </p:sp>
      </p:grpSp>
      <p:grpSp>
        <p:nvGrpSpPr>
          <p:cNvPr id="8" name="object 8"/>
          <p:cNvGrpSpPr/>
          <p:nvPr/>
        </p:nvGrpSpPr>
        <p:grpSpPr>
          <a:xfrm>
            <a:off x="6372223" y="2714625"/>
            <a:ext cx="2473960" cy="1200150"/>
            <a:chOff x="6372223" y="2714625"/>
            <a:chExt cx="2473960" cy="1200150"/>
          </a:xfrm>
        </p:grpSpPr>
        <p:sp>
          <p:nvSpPr>
            <p:cNvPr id="9" name="object 9"/>
            <p:cNvSpPr/>
            <p:nvPr/>
          </p:nvSpPr>
          <p:spPr>
            <a:xfrm>
              <a:off x="6400798" y="2743200"/>
              <a:ext cx="2416810" cy="1143000"/>
            </a:xfrm>
            <a:custGeom>
              <a:avLst/>
              <a:gdLst/>
              <a:ahLst/>
              <a:cxnLst/>
              <a:rect l="l" t="t" r="r" b="b"/>
              <a:pathLst>
                <a:path w="2416809" h="1143000">
                  <a:moveTo>
                    <a:pt x="2416727" y="0"/>
                  </a:moveTo>
                  <a:lnTo>
                    <a:pt x="0" y="0"/>
                  </a:lnTo>
                  <a:lnTo>
                    <a:pt x="0" y="1142999"/>
                  </a:lnTo>
                  <a:lnTo>
                    <a:pt x="2416727" y="1142999"/>
                  </a:lnTo>
                  <a:lnTo>
                    <a:pt x="2416727" y="0"/>
                  </a:lnTo>
                  <a:close/>
                </a:path>
              </a:pathLst>
            </a:custGeom>
            <a:solidFill>
              <a:srgbClr val="AAC46C"/>
            </a:solidFill>
          </p:spPr>
          <p:txBody>
            <a:bodyPr wrap="square" lIns="0" tIns="0" rIns="0" bIns="0" rtlCol="0"/>
            <a:lstStyle/>
            <a:p>
              <a:endParaRPr/>
            </a:p>
          </p:txBody>
        </p:sp>
        <p:sp>
          <p:nvSpPr>
            <p:cNvPr id="10" name="object 10"/>
            <p:cNvSpPr/>
            <p:nvPr/>
          </p:nvSpPr>
          <p:spPr>
            <a:xfrm>
              <a:off x="6400798" y="2743199"/>
              <a:ext cx="2416810" cy="1143000"/>
            </a:xfrm>
            <a:custGeom>
              <a:avLst/>
              <a:gdLst/>
              <a:ahLst/>
              <a:cxnLst/>
              <a:rect l="l" t="t" r="r" b="b"/>
              <a:pathLst>
                <a:path w="2416809" h="1143000">
                  <a:moveTo>
                    <a:pt x="0" y="0"/>
                  </a:moveTo>
                  <a:lnTo>
                    <a:pt x="2416727" y="0"/>
                  </a:lnTo>
                  <a:lnTo>
                    <a:pt x="2416727" y="1142999"/>
                  </a:lnTo>
                  <a:lnTo>
                    <a:pt x="0" y="1142999"/>
                  </a:lnTo>
                  <a:lnTo>
                    <a:pt x="0" y="0"/>
                  </a:lnTo>
                  <a:close/>
                </a:path>
              </a:pathLst>
            </a:custGeom>
            <a:ln w="57149">
              <a:solidFill>
                <a:srgbClr val="0076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6781798" y="2895600"/>
              <a:ext cx="1828800" cy="857249"/>
            </a:xfrm>
            <a:prstGeom prst="rect">
              <a:avLst/>
            </a:prstGeom>
          </p:spPr>
        </p:pic>
      </p:grpSp>
      <p:sp>
        <p:nvSpPr>
          <p:cNvPr id="12" name="object 12"/>
          <p:cNvSpPr txBox="1"/>
          <p:nvPr/>
        </p:nvSpPr>
        <p:spPr>
          <a:xfrm>
            <a:off x="533399" y="4114800"/>
            <a:ext cx="2491740" cy="2462530"/>
          </a:xfrm>
          <a:prstGeom prst="rect">
            <a:avLst/>
          </a:prstGeom>
          <a:solidFill>
            <a:srgbClr val="FF2600"/>
          </a:solidFill>
        </p:spPr>
        <p:txBody>
          <a:bodyPr vert="horz" wrap="square" lIns="0" tIns="45719" rIns="0" bIns="0" rtlCol="0">
            <a:spAutoFit/>
          </a:bodyPr>
          <a:lstStyle/>
          <a:p>
            <a:pPr marL="91440">
              <a:lnSpc>
                <a:spcPts val="1310"/>
              </a:lnSpc>
              <a:spcBef>
                <a:spcPts val="359"/>
              </a:spcBef>
            </a:pPr>
            <a:r>
              <a:rPr sz="1100" b="1" dirty="0">
                <a:solidFill>
                  <a:srgbClr val="006600"/>
                </a:solidFill>
                <a:latin typeface="Calibri"/>
                <a:cs typeface="Calibri"/>
              </a:rPr>
              <a:t>USB.</a:t>
            </a:r>
            <a:endParaRPr sz="1100">
              <a:latin typeface="Calibri"/>
              <a:cs typeface="Calibri"/>
            </a:endParaRPr>
          </a:p>
          <a:p>
            <a:pPr marL="216535" indent="-125730">
              <a:lnSpc>
                <a:spcPts val="1300"/>
              </a:lnSpc>
              <a:buSzPct val="90909"/>
              <a:buFont typeface="Wingdings"/>
              <a:buChar char=""/>
              <a:tabLst>
                <a:tab pos="217170" algn="l"/>
              </a:tabLst>
            </a:pPr>
            <a:r>
              <a:rPr sz="1100" dirty="0">
                <a:solidFill>
                  <a:srgbClr val="FFFFFF"/>
                </a:solidFill>
                <a:latin typeface="Calibri"/>
                <a:cs typeface="Calibri"/>
              </a:rPr>
              <a:t>A</a:t>
            </a:r>
            <a:r>
              <a:rPr sz="1100" spc="-15" dirty="0">
                <a:solidFill>
                  <a:srgbClr val="FFFFFF"/>
                </a:solidFill>
                <a:latin typeface="Calibri"/>
                <a:cs typeface="Calibri"/>
              </a:rPr>
              <a:t> </a:t>
            </a:r>
            <a:r>
              <a:rPr sz="1100" dirty="0">
                <a:solidFill>
                  <a:srgbClr val="FFFFFF"/>
                </a:solidFill>
                <a:latin typeface="Calibri"/>
                <a:cs typeface="Calibri"/>
              </a:rPr>
              <a:t>4-wire</a:t>
            </a:r>
            <a:r>
              <a:rPr sz="1100" spc="-10" dirty="0">
                <a:solidFill>
                  <a:srgbClr val="FFFFFF"/>
                </a:solidFill>
                <a:latin typeface="Calibri"/>
                <a:cs typeface="Calibri"/>
              </a:rPr>
              <a:t> </a:t>
            </a:r>
            <a:r>
              <a:rPr sz="1100" dirty="0">
                <a:solidFill>
                  <a:srgbClr val="FFFFFF"/>
                </a:solidFill>
                <a:latin typeface="Calibri"/>
                <a:cs typeface="Calibri"/>
              </a:rPr>
              <a:t>connector</a:t>
            </a:r>
            <a:r>
              <a:rPr sz="1100" spc="225" dirty="0">
                <a:solidFill>
                  <a:srgbClr val="FFFFFF"/>
                </a:solidFill>
                <a:latin typeface="Calibri"/>
                <a:cs typeface="Calibri"/>
              </a:rPr>
              <a:t> </a:t>
            </a:r>
            <a:r>
              <a:rPr sz="1100" spc="-5" dirty="0">
                <a:solidFill>
                  <a:srgbClr val="FFFFFF"/>
                </a:solidFill>
                <a:latin typeface="Calibri"/>
                <a:cs typeface="Calibri"/>
              </a:rPr>
              <a:t>type</a:t>
            </a:r>
            <a:r>
              <a:rPr sz="1100" spc="-10" dirty="0">
                <a:solidFill>
                  <a:srgbClr val="FFFFFF"/>
                </a:solidFill>
                <a:latin typeface="Calibri"/>
                <a:cs typeface="Calibri"/>
              </a:rPr>
              <a:t> </a:t>
            </a:r>
            <a:r>
              <a:rPr sz="1100" dirty="0">
                <a:solidFill>
                  <a:srgbClr val="FFFFFF"/>
                </a:solidFill>
                <a:latin typeface="Calibri"/>
                <a:cs typeface="Calibri"/>
              </a:rPr>
              <a:t>of</a:t>
            </a:r>
            <a:r>
              <a:rPr sz="1100" spc="-10" dirty="0">
                <a:solidFill>
                  <a:srgbClr val="FFFFFF"/>
                </a:solidFill>
                <a:latin typeface="Calibri"/>
                <a:cs typeface="Calibri"/>
              </a:rPr>
              <a:t> </a:t>
            </a:r>
            <a:r>
              <a:rPr sz="1100" dirty="0">
                <a:solidFill>
                  <a:srgbClr val="FFFFFF"/>
                </a:solidFill>
                <a:latin typeface="Calibri"/>
                <a:cs typeface="Calibri"/>
              </a:rPr>
              <a:t>port</a:t>
            </a:r>
            <a:endParaRPr sz="1100">
              <a:latin typeface="Calibri"/>
              <a:cs typeface="Calibri"/>
            </a:endParaRPr>
          </a:p>
          <a:p>
            <a:pPr marL="91440" marR="77470">
              <a:lnSpc>
                <a:spcPts val="1300"/>
              </a:lnSpc>
              <a:spcBef>
                <a:spcPts val="50"/>
              </a:spcBef>
              <a:buSzPct val="90909"/>
              <a:buFont typeface="Wingdings"/>
              <a:buChar char=""/>
              <a:tabLst>
                <a:tab pos="301625" algn="l"/>
              </a:tabLst>
            </a:pPr>
            <a:r>
              <a:rPr sz="1100" dirty="0">
                <a:solidFill>
                  <a:srgbClr val="FFFFFF"/>
                </a:solidFill>
                <a:latin typeface="Calibri"/>
                <a:cs typeface="Calibri"/>
              </a:rPr>
              <a:t>Diﬀerent</a:t>
            </a:r>
            <a:r>
              <a:rPr sz="1100" spc="185" dirty="0">
                <a:solidFill>
                  <a:srgbClr val="FFFFFF"/>
                </a:solidFill>
                <a:latin typeface="Calibri"/>
                <a:cs typeface="Calibri"/>
              </a:rPr>
              <a:t> </a:t>
            </a:r>
            <a:r>
              <a:rPr sz="1100" dirty="0">
                <a:solidFill>
                  <a:srgbClr val="FFFFFF"/>
                </a:solidFill>
                <a:latin typeface="Calibri"/>
                <a:cs typeface="Calibri"/>
              </a:rPr>
              <a:t>models</a:t>
            </a:r>
            <a:r>
              <a:rPr sz="1100" spc="190" dirty="0">
                <a:solidFill>
                  <a:srgbClr val="FFFFFF"/>
                </a:solidFill>
                <a:latin typeface="Calibri"/>
                <a:cs typeface="Calibri"/>
              </a:rPr>
              <a:t> </a:t>
            </a:r>
            <a:r>
              <a:rPr sz="1100" dirty="0">
                <a:solidFill>
                  <a:srgbClr val="FFFFFF"/>
                </a:solidFill>
                <a:latin typeface="Calibri"/>
                <a:cs typeface="Calibri"/>
              </a:rPr>
              <a:t>(USB</a:t>
            </a:r>
            <a:r>
              <a:rPr sz="1100" spc="190" dirty="0">
                <a:solidFill>
                  <a:srgbClr val="FFFFFF"/>
                </a:solidFill>
                <a:latin typeface="Calibri"/>
                <a:cs typeface="Calibri"/>
              </a:rPr>
              <a:t> </a:t>
            </a:r>
            <a:r>
              <a:rPr sz="1100" dirty="0">
                <a:solidFill>
                  <a:srgbClr val="FFFFFF"/>
                </a:solidFill>
                <a:latin typeface="Calibri"/>
                <a:cs typeface="Calibri"/>
              </a:rPr>
              <a:t>1.0,</a:t>
            </a:r>
            <a:r>
              <a:rPr sz="1100" spc="190" dirty="0">
                <a:solidFill>
                  <a:srgbClr val="FFFFFF"/>
                </a:solidFill>
                <a:latin typeface="Calibri"/>
                <a:cs typeface="Calibri"/>
              </a:rPr>
              <a:t> </a:t>
            </a:r>
            <a:r>
              <a:rPr sz="1100" dirty="0">
                <a:solidFill>
                  <a:srgbClr val="FFFFFF"/>
                </a:solidFill>
                <a:latin typeface="Calibri"/>
                <a:cs typeface="Calibri"/>
              </a:rPr>
              <a:t>USB</a:t>
            </a:r>
            <a:r>
              <a:rPr sz="1100" spc="185" dirty="0">
                <a:solidFill>
                  <a:srgbClr val="FFFFFF"/>
                </a:solidFill>
                <a:latin typeface="Calibri"/>
                <a:cs typeface="Calibri"/>
              </a:rPr>
              <a:t> </a:t>
            </a:r>
            <a:r>
              <a:rPr sz="1100" dirty="0">
                <a:solidFill>
                  <a:srgbClr val="FFFFFF"/>
                </a:solidFill>
                <a:latin typeface="Calibri"/>
                <a:cs typeface="Calibri"/>
              </a:rPr>
              <a:t>2.0 </a:t>
            </a:r>
            <a:r>
              <a:rPr sz="1100" spc="-229" dirty="0">
                <a:solidFill>
                  <a:srgbClr val="FFFFFF"/>
                </a:solidFill>
                <a:latin typeface="Calibri"/>
                <a:cs typeface="Calibri"/>
              </a:rPr>
              <a:t> </a:t>
            </a:r>
            <a:r>
              <a:rPr sz="1100" dirty="0">
                <a:solidFill>
                  <a:srgbClr val="FFFFFF"/>
                </a:solidFill>
                <a:latin typeface="Calibri"/>
                <a:cs typeface="Calibri"/>
              </a:rPr>
              <a:t>and</a:t>
            </a:r>
            <a:r>
              <a:rPr sz="1100" spc="-5" dirty="0">
                <a:solidFill>
                  <a:srgbClr val="FFFFFF"/>
                </a:solidFill>
                <a:latin typeface="Calibri"/>
                <a:cs typeface="Calibri"/>
              </a:rPr>
              <a:t> </a:t>
            </a:r>
            <a:r>
              <a:rPr sz="1100" dirty="0">
                <a:solidFill>
                  <a:srgbClr val="FFFFFF"/>
                </a:solidFill>
                <a:latin typeface="Calibri"/>
                <a:cs typeface="Calibri"/>
              </a:rPr>
              <a:t>USB 3.0),</a:t>
            </a:r>
            <a:endParaRPr sz="1100">
              <a:latin typeface="Calibri"/>
              <a:cs typeface="Calibri"/>
            </a:endParaRPr>
          </a:p>
          <a:p>
            <a:pPr marL="329565" indent="-238760">
              <a:lnSpc>
                <a:spcPts val="1260"/>
              </a:lnSpc>
              <a:buSzPct val="90909"/>
              <a:buFont typeface="Wingdings"/>
              <a:buChar char=""/>
              <a:tabLst>
                <a:tab pos="330200" algn="l"/>
              </a:tabLst>
            </a:pPr>
            <a:r>
              <a:rPr sz="1100" dirty="0">
                <a:solidFill>
                  <a:srgbClr val="FFFFFF"/>
                </a:solidFill>
                <a:latin typeface="Calibri"/>
                <a:cs typeface="Calibri"/>
              </a:rPr>
              <a:t>Connect</a:t>
            </a:r>
            <a:r>
              <a:rPr sz="1100" spc="70" dirty="0">
                <a:solidFill>
                  <a:srgbClr val="FFFFFF"/>
                </a:solidFill>
                <a:latin typeface="Calibri"/>
                <a:cs typeface="Calibri"/>
              </a:rPr>
              <a:t> </a:t>
            </a:r>
            <a:r>
              <a:rPr sz="1100" dirty="0">
                <a:solidFill>
                  <a:srgbClr val="FFFFFF"/>
                </a:solidFill>
                <a:latin typeface="Calibri"/>
                <a:cs typeface="Calibri"/>
              </a:rPr>
              <a:t>all</a:t>
            </a:r>
            <a:r>
              <a:rPr sz="1100" spc="310" dirty="0">
                <a:solidFill>
                  <a:srgbClr val="FFFFFF"/>
                </a:solidFill>
                <a:latin typeface="Calibri"/>
                <a:cs typeface="Calibri"/>
              </a:rPr>
              <a:t> </a:t>
            </a:r>
            <a:r>
              <a:rPr sz="1100" dirty="0">
                <a:solidFill>
                  <a:srgbClr val="FFFFFF"/>
                </a:solidFill>
                <a:latin typeface="Calibri"/>
                <a:cs typeface="Calibri"/>
              </a:rPr>
              <a:t>kinds</a:t>
            </a:r>
            <a:r>
              <a:rPr sz="1100" spc="310" dirty="0">
                <a:solidFill>
                  <a:srgbClr val="FFFFFF"/>
                </a:solidFill>
                <a:latin typeface="Calibri"/>
                <a:cs typeface="Calibri"/>
              </a:rPr>
              <a:t> </a:t>
            </a:r>
            <a:r>
              <a:rPr sz="1100" dirty="0">
                <a:solidFill>
                  <a:srgbClr val="FFFFFF"/>
                </a:solidFill>
                <a:latin typeface="Calibri"/>
                <a:cs typeface="Calibri"/>
              </a:rPr>
              <a:t>of</a:t>
            </a:r>
            <a:r>
              <a:rPr sz="1100" spc="315" dirty="0">
                <a:solidFill>
                  <a:srgbClr val="FFFFFF"/>
                </a:solidFill>
                <a:latin typeface="Calibri"/>
                <a:cs typeface="Calibri"/>
              </a:rPr>
              <a:t> </a:t>
            </a:r>
            <a:r>
              <a:rPr sz="1100" spc="-5" dirty="0">
                <a:solidFill>
                  <a:srgbClr val="FFFFFF"/>
                </a:solidFill>
                <a:latin typeface="Calibri"/>
                <a:cs typeface="Calibri"/>
              </a:rPr>
              <a:t>external</a:t>
            </a:r>
            <a:r>
              <a:rPr sz="1100" spc="310" dirty="0">
                <a:solidFill>
                  <a:srgbClr val="FFFFFF"/>
                </a:solidFill>
                <a:latin typeface="Calibri"/>
                <a:cs typeface="Calibri"/>
              </a:rPr>
              <a:t> </a:t>
            </a:r>
            <a:r>
              <a:rPr sz="1100" dirty="0">
                <a:solidFill>
                  <a:srgbClr val="FFFFFF"/>
                </a:solidFill>
                <a:latin typeface="Calibri"/>
                <a:cs typeface="Calibri"/>
              </a:rPr>
              <a:t>USB</a:t>
            </a:r>
            <a:endParaRPr sz="1100">
              <a:latin typeface="Calibri"/>
              <a:cs typeface="Calibri"/>
            </a:endParaRPr>
          </a:p>
          <a:p>
            <a:pPr marL="91440" marR="77470">
              <a:lnSpc>
                <a:spcPts val="1300"/>
              </a:lnSpc>
              <a:spcBef>
                <a:spcPts val="140"/>
              </a:spcBef>
            </a:pPr>
            <a:r>
              <a:rPr sz="1100" dirty="0">
                <a:solidFill>
                  <a:srgbClr val="FFFFFF"/>
                </a:solidFill>
                <a:latin typeface="Calibri"/>
                <a:cs typeface="Calibri"/>
              </a:rPr>
              <a:t>devices</a:t>
            </a:r>
            <a:r>
              <a:rPr sz="1100" spc="175" dirty="0">
                <a:solidFill>
                  <a:srgbClr val="FFFFFF"/>
                </a:solidFill>
                <a:latin typeface="Calibri"/>
                <a:cs typeface="Calibri"/>
              </a:rPr>
              <a:t> </a:t>
            </a:r>
            <a:r>
              <a:rPr sz="1100" dirty="0">
                <a:solidFill>
                  <a:srgbClr val="FFFFFF"/>
                </a:solidFill>
                <a:latin typeface="Calibri"/>
                <a:cs typeface="Calibri"/>
              </a:rPr>
              <a:t>e.g.</a:t>
            </a:r>
            <a:r>
              <a:rPr sz="1100" spc="175" dirty="0">
                <a:solidFill>
                  <a:srgbClr val="FFFFFF"/>
                </a:solidFill>
                <a:latin typeface="Calibri"/>
                <a:cs typeface="Calibri"/>
              </a:rPr>
              <a:t> </a:t>
            </a:r>
            <a:r>
              <a:rPr sz="1100" spc="-5" dirty="0">
                <a:solidFill>
                  <a:srgbClr val="FFFFFF"/>
                </a:solidFill>
                <a:latin typeface="Calibri"/>
                <a:cs typeface="Calibri"/>
              </a:rPr>
              <a:t>external</a:t>
            </a:r>
            <a:r>
              <a:rPr sz="1100" spc="175" dirty="0">
                <a:solidFill>
                  <a:srgbClr val="FFFFFF"/>
                </a:solidFill>
                <a:latin typeface="Calibri"/>
                <a:cs typeface="Calibri"/>
              </a:rPr>
              <a:t> </a:t>
            </a:r>
            <a:r>
              <a:rPr sz="1100" spc="-5" dirty="0">
                <a:solidFill>
                  <a:srgbClr val="FFFFFF"/>
                </a:solidFill>
                <a:latin typeface="Calibri"/>
                <a:cs typeface="Calibri"/>
              </a:rPr>
              <a:t>hard</a:t>
            </a:r>
            <a:r>
              <a:rPr sz="1100" spc="175" dirty="0">
                <a:solidFill>
                  <a:srgbClr val="FFFFFF"/>
                </a:solidFill>
                <a:latin typeface="Calibri"/>
                <a:cs typeface="Calibri"/>
              </a:rPr>
              <a:t> </a:t>
            </a:r>
            <a:r>
              <a:rPr sz="1100" dirty="0">
                <a:solidFill>
                  <a:srgbClr val="FFFFFF"/>
                </a:solidFill>
                <a:latin typeface="Calibri"/>
                <a:cs typeface="Calibri"/>
              </a:rPr>
              <a:t>disk,</a:t>
            </a:r>
            <a:r>
              <a:rPr sz="1100" spc="175" dirty="0">
                <a:solidFill>
                  <a:srgbClr val="FFFFFF"/>
                </a:solidFill>
                <a:latin typeface="Calibri"/>
                <a:cs typeface="Calibri"/>
              </a:rPr>
              <a:t> </a:t>
            </a:r>
            <a:r>
              <a:rPr sz="1100" spc="-5" dirty="0">
                <a:solidFill>
                  <a:srgbClr val="FFFFFF"/>
                </a:solidFill>
                <a:latin typeface="Calibri"/>
                <a:cs typeface="Calibri"/>
              </a:rPr>
              <a:t>printer, </a:t>
            </a:r>
            <a:r>
              <a:rPr sz="1100" spc="-229" dirty="0">
                <a:solidFill>
                  <a:srgbClr val="FFFFFF"/>
                </a:solidFill>
                <a:latin typeface="Calibri"/>
                <a:cs typeface="Calibri"/>
              </a:rPr>
              <a:t> </a:t>
            </a:r>
            <a:r>
              <a:rPr sz="1100" dirty="0">
                <a:solidFill>
                  <a:srgbClr val="FFFFFF"/>
                </a:solidFill>
                <a:latin typeface="Calibri"/>
                <a:cs typeface="Calibri"/>
              </a:rPr>
              <a:t>scanner,</a:t>
            </a:r>
            <a:r>
              <a:rPr sz="1100" spc="-5" dirty="0">
                <a:solidFill>
                  <a:srgbClr val="FFFFFF"/>
                </a:solidFill>
                <a:latin typeface="Calibri"/>
                <a:cs typeface="Calibri"/>
              </a:rPr>
              <a:t> </a:t>
            </a:r>
            <a:r>
              <a:rPr sz="1100" dirty="0">
                <a:solidFill>
                  <a:srgbClr val="FFFFFF"/>
                </a:solidFill>
                <a:latin typeface="Calibri"/>
                <a:cs typeface="Calibri"/>
              </a:rPr>
              <a:t>mouse, </a:t>
            </a:r>
            <a:r>
              <a:rPr sz="1100" spc="-5" dirty="0">
                <a:solidFill>
                  <a:srgbClr val="FFFFFF"/>
                </a:solidFill>
                <a:latin typeface="Calibri"/>
                <a:cs typeface="Calibri"/>
              </a:rPr>
              <a:t>keyboard etc.</a:t>
            </a:r>
            <a:endParaRPr sz="1100">
              <a:latin typeface="Calibri"/>
              <a:cs typeface="Calibri"/>
            </a:endParaRPr>
          </a:p>
          <a:p>
            <a:pPr marL="91440" marR="77470">
              <a:lnSpc>
                <a:spcPts val="1300"/>
              </a:lnSpc>
              <a:buSzPct val="90909"/>
              <a:buFont typeface="Wingdings"/>
              <a:buChar char=""/>
              <a:tabLst>
                <a:tab pos="286385" algn="l"/>
              </a:tabLst>
            </a:pPr>
            <a:r>
              <a:rPr sz="1100" dirty="0">
                <a:solidFill>
                  <a:srgbClr val="FFFFFF"/>
                </a:solidFill>
                <a:latin typeface="Calibri"/>
                <a:cs typeface="Calibri"/>
              </a:rPr>
              <a:t>Most</a:t>
            </a:r>
            <a:r>
              <a:rPr sz="1100" spc="135" dirty="0">
                <a:solidFill>
                  <a:srgbClr val="FFFFFF"/>
                </a:solidFill>
                <a:latin typeface="Calibri"/>
                <a:cs typeface="Calibri"/>
              </a:rPr>
              <a:t> </a:t>
            </a:r>
            <a:r>
              <a:rPr sz="1100" dirty="0">
                <a:solidFill>
                  <a:srgbClr val="FFFFFF"/>
                </a:solidFill>
                <a:latin typeface="Calibri"/>
                <a:cs typeface="Calibri"/>
              </a:rPr>
              <a:t>of</a:t>
            </a:r>
            <a:r>
              <a:rPr sz="1100" spc="140" dirty="0">
                <a:solidFill>
                  <a:srgbClr val="FFFFFF"/>
                </a:solidFill>
                <a:latin typeface="Calibri"/>
                <a:cs typeface="Calibri"/>
              </a:rPr>
              <a:t> </a:t>
            </a:r>
            <a:r>
              <a:rPr sz="1100" dirty="0">
                <a:solidFill>
                  <a:srgbClr val="FFFFFF"/>
                </a:solidFill>
                <a:latin typeface="Calibri"/>
                <a:cs typeface="Calibri"/>
              </a:rPr>
              <a:t>the</a:t>
            </a:r>
            <a:r>
              <a:rPr sz="1100" spc="140" dirty="0">
                <a:solidFill>
                  <a:srgbClr val="FFFFFF"/>
                </a:solidFill>
                <a:latin typeface="Calibri"/>
                <a:cs typeface="Calibri"/>
              </a:rPr>
              <a:t> </a:t>
            </a:r>
            <a:r>
              <a:rPr sz="1100" spc="-5" dirty="0">
                <a:solidFill>
                  <a:srgbClr val="FFFFFF"/>
                </a:solidFill>
                <a:latin typeface="Calibri"/>
                <a:cs typeface="Calibri"/>
              </a:rPr>
              <a:t>computers</a:t>
            </a:r>
            <a:r>
              <a:rPr sz="1100" spc="140" dirty="0">
                <a:solidFill>
                  <a:srgbClr val="FFFFFF"/>
                </a:solidFill>
                <a:latin typeface="Calibri"/>
                <a:cs typeface="Calibri"/>
              </a:rPr>
              <a:t> </a:t>
            </a:r>
            <a:r>
              <a:rPr sz="1100" dirty="0">
                <a:solidFill>
                  <a:srgbClr val="FFFFFF"/>
                </a:solidFill>
                <a:latin typeface="Calibri"/>
                <a:cs typeface="Calibri"/>
              </a:rPr>
              <a:t>provide</a:t>
            </a:r>
            <a:r>
              <a:rPr sz="1100" spc="135" dirty="0">
                <a:solidFill>
                  <a:srgbClr val="FFFFFF"/>
                </a:solidFill>
                <a:latin typeface="Calibri"/>
                <a:cs typeface="Calibri"/>
              </a:rPr>
              <a:t> </a:t>
            </a:r>
            <a:r>
              <a:rPr sz="1100" spc="-5" dirty="0">
                <a:solidFill>
                  <a:srgbClr val="FFFFFF"/>
                </a:solidFill>
                <a:latin typeface="Calibri"/>
                <a:cs typeface="Calibri"/>
              </a:rPr>
              <a:t>two </a:t>
            </a:r>
            <a:r>
              <a:rPr sz="1100" spc="-229" dirty="0">
                <a:solidFill>
                  <a:srgbClr val="FFFFFF"/>
                </a:solidFill>
                <a:latin typeface="Calibri"/>
                <a:cs typeface="Calibri"/>
              </a:rPr>
              <a:t> </a:t>
            </a:r>
            <a:r>
              <a:rPr sz="1100" dirty="0">
                <a:solidFill>
                  <a:srgbClr val="FFFFFF"/>
                </a:solidFill>
                <a:latin typeface="Calibri"/>
                <a:cs typeface="Calibri"/>
              </a:rPr>
              <a:t>USB</a:t>
            </a:r>
            <a:r>
              <a:rPr sz="1100" spc="-10" dirty="0">
                <a:solidFill>
                  <a:srgbClr val="FFFFFF"/>
                </a:solidFill>
                <a:latin typeface="Calibri"/>
                <a:cs typeface="Calibri"/>
              </a:rPr>
              <a:t> </a:t>
            </a:r>
            <a:r>
              <a:rPr sz="1100" dirty="0">
                <a:solidFill>
                  <a:srgbClr val="FFFFFF"/>
                </a:solidFill>
                <a:latin typeface="Calibri"/>
                <a:cs typeface="Calibri"/>
              </a:rPr>
              <a:t>or</a:t>
            </a:r>
            <a:r>
              <a:rPr sz="1100" spc="-5" dirty="0">
                <a:solidFill>
                  <a:srgbClr val="FFFFFF"/>
                </a:solidFill>
                <a:latin typeface="Calibri"/>
                <a:cs typeface="Calibri"/>
              </a:rPr>
              <a:t> </a:t>
            </a:r>
            <a:r>
              <a:rPr sz="1100" dirty="0">
                <a:solidFill>
                  <a:srgbClr val="FFFFFF"/>
                </a:solidFill>
                <a:latin typeface="Calibri"/>
                <a:cs typeface="Calibri"/>
              </a:rPr>
              <a:t>three</a:t>
            </a:r>
            <a:r>
              <a:rPr sz="1100" spc="-10" dirty="0">
                <a:solidFill>
                  <a:srgbClr val="FFFFFF"/>
                </a:solidFill>
                <a:latin typeface="Calibri"/>
                <a:cs typeface="Calibri"/>
              </a:rPr>
              <a:t> </a:t>
            </a:r>
            <a:r>
              <a:rPr sz="1100" dirty="0">
                <a:solidFill>
                  <a:srgbClr val="FFFFFF"/>
                </a:solidFill>
                <a:latin typeface="Calibri"/>
                <a:cs typeface="Calibri"/>
              </a:rPr>
              <a:t>USB</a:t>
            </a:r>
            <a:r>
              <a:rPr sz="1100" spc="-5" dirty="0">
                <a:solidFill>
                  <a:srgbClr val="FFFFFF"/>
                </a:solidFill>
                <a:latin typeface="Calibri"/>
                <a:cs typeface="Calibri"/>
              </a:rPr>
              <a:t> </a:t>
            </a:r>
            <a:r>
              <a:rPr sz="1100" dirty="0">
                <a:solidFill>
                  <a:srgbClr val="FFFFFF"/>
                </a:solidFill>
                <a:latin typeface="Calibri"/>
                <a:cs typeface="Calibri"/>
              </a:rPr>
              <a:t>ports</a:t>
            </a:r>
            <a:r>
              <a:rPr sz="1100" spc="-10" dirty="0">
                <a:solidFill>
                  <a:srgbClr val="FFFFFF"/>
                </a:solidFill>
                <a:latin typeface="Calibri"/>
                <a:cs typeface="Calibri"/>
              </a:rPr>
              <a:t> </a:t>
            </a:r>
            <a:r>
              <a:rPr sz="1100" dirty="0">
                <a:solidFill>
                  <a:srgbClr val="FFFFFF"/>
                </a:solidFill>
                <a:latin typeface="Calibri"/>
                <a:cs typeface="Calibri"/>
              </a:rPr>
              <a:t>as</a:t>
            </a:r>
            <a:r>
              <a:rPr sz="1100" spc="-5" dirty="0">
                <a:solidFill>
                  <a:srgbClr val="FFFFFF"/>
                </a:solidFill>
                <a:latin typeface="Calibri"/>
                <a:cs typeface="Calibri"/>
              </a:rPr>
              <a:t> </a:t>
            </a:r>
            <a:r>
              <a:rPr sz="1100" dirty="0">
                <a:solidFill>
                  <a:srgbClr val="FFFFFF"/>
                </a:solidFill>
                <a:latin typeface="Calibri"/>
                <a:cs typeface="Calibri"/>
              </a:rPr>
              <a:t>minimum.</a:t>
            </a:r>
            <a:endParaRPr sz="1100">
              <a:latin typeface="Calibri"/>
              <a:cs typeface="Calibri"/>
            </a:endParaRPr>
          </a:p>
          <a:p>
            <a:pPr marL="91440" marR="78105">
              <a:lnSpc>
                <a:spcPts val="1300"/>
              </a:lnSpc>
              <a:buSzPct val="90909"/>
              <a:buFont typeface="Wingdings"/>
              <a:buChar char=""/>
              <a:tabLst>
                <a:tab pos="217804" algn="l"/>
              </a:tabLst>
            </a:pPr>
            <a:r>
              <a:rPr sz="1100" spc="15" dirty="0">
                <a:solidFill>
                  <a:srgbClr val="FFFFFF"/>
                </a:solidFill>
                <a:latin typeface="Calibri"/>
                <a:cs typeface="Calibri"/>
              </a:rPr>
              <a:t>Data</a:t>
            </a:r>
            <a:r>
              <a:rPr sz="1100" spc="30" dirty="0">
                <a:solidFill>
                  <a:srgbClr val="FFFFFF"/>
                </a:solidFill>
                <a:latin typeface="Calibri"/>
                <a:cs typeface="Calibri"/>
              </a:rPr>
              <a:t> </a:t>
            </a:r>
            <a:r>
              <a:rPr sz="1100" spc="15" dirty="0">
                <a:solidFill>
                  <a:srgbClr val="FFFFFF"/>
                </a:solidFill>
                <a:latin typeface="Calibri"/>
                <a:cs typeface="Calibri"/>
              </a:rPr>
              <a:t>travels</a:t>
            </a:r>
            <a:r>
              <a:rPr sz="1100" spc="30" dirty="0">
                <a:solidFill>
                  <a:srgbClr val="FFFFFF"/>
                </a:solidFill>
                <a:latin typeface="Calibri"/>
                <a:cs typeface="Calibri"/>
              </a:rPr>
              <a:t> </a:t>
            </a:r>
            <a:r>
              <a:rPr sz="1100" spc="10" dirty="0">
                <a:solidFill>
                  <a:srgbClr val="FFFFFF"/>
                </a:solidFill>
                <a:latin typeface="Calibri"/>
                <a:cs typeface="Calibri"/>
              </a:rPr>
              <a:t>at</a:t>
            </a:r>
            <a:r>
              <a:rPr sz="1100" spc="40" dirty="0">
                <a:solidFill>
                  <a:srgbClr val="FFFFFF"/>
                </a:solidFill>
                <a:latin typeface="Calibri"/>
                <a:cs typeface="Calibri"/>
              </a:rPr>
              <a:t> </a:t>
            </a:r>
            <a:r>
              <a:rPr sz="1100" spc="10" dirty="0">
                <a:solidFill>
                  <a:srgbClr val="FFFFFF"/>
                </a:solidFill>
                <a:latin typeface="Calibri"/>
                <a:cs typeface="Calibri"/>
              </a:rPr>
              <a:t>12</a:t>
            </a:r>
            <a:r>
              <a:rPr sz="1100" spc="40" dirty="0">
                <a:solidFill>
                  <a:srgbClr val="FFFFFF"/>
                </a:solidFill>
                <a:latin typeface="Calibri"/>
                <a:cs typeface="Calibri"/>
              </a:rPr>
              <a:t> </a:t>
            </a:r>
            <a:r>
              <a:rPr sz="1100" spc="15" dirty="0">
                <a:solidFill>
                  <a:srgbClr val="FFFFFF"/>
                </a:solidFill>
                <a:latin typeface="Calibri"/>
                <a:cs typeface="Calibri"/>
              </a:rPr>
              <a:t>megabits</a:t>
            </a:r>
            <a:r>
              <a:rPr sz="1100" spc="30" dirty="0">
                <a:solidFill>
                  <a:srgbClr val="FFFFFF"/>
                </a:solidFill>
                <a:latin typeface="Calibri"/>
                <a:cs typeface="Calibri"/>
              </a:rPr>
              <a:t> </a:t>
            </a:r>
            <a:r>
              <a:rPr sz="1100" spc="10" dirty="0">
                <a:solidFill>
                  <a:srgbClr val="FFFFFF"/>
                </a:solidFill>
                <a:latin typeface="Calibri"/>
                <a:cs typeface="Calibri"/>
              </a:rPr>
              <a:t>per </a:t>
            </a:r>
            <a:r>
              <a:rPr sz="1100" spc="-235" dirty="0">
                <a:solidFill>
                  <a:srgbClr val="FFFFFF"/>
                </a:solidFill>
                <a:latin typeface="Calibri"/>
                <a:cs typeface="Calibri"/>
              </a:rPr>
              <a:t> </a:t>
            </a:r>
            <a:r>
              <a:rPr sz="1100" spc="-5" dirty="0">
                <a:solidFill>
                  <a:srgbClr val="FFFFFF"/>
                </a:solidFill>
                <a:latin typeface="Calibri"/>
                <a:cs typeface="Calibri"/>
              </a:rPr>
              <a:t>seconds</a:t>
            </a:r>
            <a:endParaRPr sz="1100">
              <a:latin typeface="Calibri"/>
              <a:cs typeface="Calibri"/>
            </a:endParaRPr>
          </a:p>
          <a:p>
            <a:pPr marL="91440" marR="77470">
              <a:lnSpc>
                <a:spcPts val="1300"/>
              </a:lnSpc>
              <a:spcBef>
                <a:spcPts val="100"/>
              </a:spcBef>
              <a:buSzPct val="90909"/>
              <a:buFont typeface="Wingdings"/>
              <a:buChar char=""/>
              <a:tabLst>
                <a:tab pos="217170" algn="l"/>
              </a:tabLst>
            </a:pPr>
            <a:r>
              <a:rPr sz="1100" dirty="0">
                <a:solidFill>
                  <a:srgbClr val="FFFFFF"/>
                </a:solidFill>
                <a:latin typeface="Calibri"/>
                <a:cs typeface="Calibri"/>
              </a:rPr>
              <a:t>USB</a:t>
            </a:r>
            <a:r>
              <a:rPr sz="1100" spc="80" dirty="0">
                <a:solidFill>
                  <a:srgbClr val="FFFFFF"/>
                </a:solidFill>
                <a:latin typeface="Calibri"/>
                <a:cs typeface="Calibri"/>
              </a:rPr>
              <a:t> </a:t>
            </a:r>
            <a:r>
              <a:rPr sz="1100" dirty="0">
                <a:solidFill>
                  <a:srgbClr val="FFFFFF"/>
                </a:solidFill>
                <a:latin typeface="Calibri"/>
                <a:cs typeface="Calibri"/>
              </a:rPr>
              <a:t>compliant</a:t>
            </a:r>
            <a:r>
              <a:rPr sz="1100" spc="80" dirty="0">
                <a:solidFill>
                  <a:srgbClr val="FFFFFF"/>
                </a:solidFill>
                <a:latin typeface="Calibri"/>
                <a:cs typeface="Calibri"/>
              </a:rPr>
              <a:t> </a:t>
            </a:r>
            <a:r>
              <a:rPr sz="1100" dirty="0">
                <a:solidFill>
                  <a:srgbClr val="FFFFFF"/>
                </a:solidFill>
                <a:latin typeface="Calibri"/>
                <a:cs typeface="Calibri"/>
              </a:rPr>
              <a:t>devices</a:t>
            </a:r>
            <a:r>
              <a:rPr sz="1100" spc="80" dirty="0">
                <a:solidFill>
                  <a:srgbClr val="FFFFFF"/>
                </a:solidFill>
                <a:latin typeface="Calibri"/>
                <a:cs typeface="Calibri"/>
              </a:rPr>
              <a:t> </a:t>
            </a:r>
            <a:r>
              <a:rPr sz="1100" dirty="0">
                <a:solidFill>
                  <a:srgbClr val="FFFFFF"/>
                </a:solidFill>
                <a:latin typeface="Calibri"/>
                <a:cs typeface="Calibri"/>
              </a:rPr>
              <a:t>can</a:t>
            </a:r>
            <a:r>
              <a:rPr sz="1100" spc="80" dirty="0">
                <a:solidFill>
                  <a:srgbClr val="FFFFFF"/>
                </a:solidFill>
                <a:latin typeface="Calibri"/>
                <a:cs typeface="Calibri"/>
              </a:rPr>
              <a:t> </a:t>
            </a:r>
            <a:r>
              <a:rPr sz="1100" dirty="0">
                <a:solidFill>
                  <a:srgbClr val="FFFFFF"/>
                </a:solidFill>
                <a:latin typeface="Calibri"/>
                <a:cs typeface="Calibri"/>
              </a:rPr>
              <a:t>get</a:t>
            </a:r>
            <a:r>
              <a:rPr sz="1100" spc="80" dirty="0">
                <a:solidFill>
                  <a:srgbClr val="FFFFFF"/>
                </a:solidFill>
                <a:latin typeface="Calibri"/>
                <a:cs typeface="Calibri"/>
              </a:rPr>
              <a:t> </a:t>
            </a:r>
            <a:r>
              <a:rPr sz="1100" dirty="0">
                <a:solidFill>
                  <a:srgbClr val="FFFFFF"/>
                </a:solidFill>
                <a:latin typeface="Calibri"/>
                <a:cs typeface="Calibri"/>
              </a:rPr>
              <a:t>power </a:t>
            </a:r>
            <a:r>
              <a:rPr sz="1100" spc="-235" dirty="0">
                <a:solidFill>
                  <a:srgbClr val="FFFFFF"/>
                </a:solidFill>
                <a:latin typeface="Calibri"/>
                <a:cs typeface="Calibri"/>
              </a:rPr>
              <a:t> </a:t>
            </a:r>
            <a:r>
              <a:rPr sz="1100" dirty="0">
                <a:solidFill>
                  <a:srgbClr val="FFFFFF"/>
                </a:solidFill>
                <a:latin typeface="Calibri"/>
                <a:cs typeface="Calibri"/>
              </a:rPr>
              <a:t>from</a:t>
            </a:r>
            <a:r>
              <a:rPr sz="1100" spc="-5" dirty="0">
                <a:solidFill>
                  <a:srgbClr val="FFFFFF"/>
                </a:solidFill>
                <a:latin typeface="Calibri"/>
                <a:cs typeface="Calibri"/>
              </a:rPr>
              <a:t> </a:t>
            </a:r>
            <a:r>
              <a:rPr sz="1100" dirty="0">
                <a:solidFill>
                  <a:srgbClr val="FFFFFF"/>
                </a:solidFill>
                <a:latin typeface="Calibri"/>
                <a:cs typeface="Calibri"/>
              </a:rPr>
              <a:t>a USB</a:t>
            </a:r>
            <a:r>
              <a:rPr sz="1100" spc="-5" dirty="0">
                <a:solidFill>
                  <a:srgbClr val="FFFFFF"/>
                </a:solidFill>
                <a:latin typeface="Calibri"/>
                <a:cs typeface="Calibri"/>
              </a:rPr>
              <a:t> </a:t>
            </a:r>
            <a:r>
              <a:rPr sz="1100" dirty="0">
                <a:solidFill>
                  <a:srgbClr val="FFFFFF"/>
                </a:solidFill>
                <a:latin typeface="Calibri"/>
                <a:cs typeface="Calibri"/>
              </a:rPr>
              <a:t>port</a:t>
            </a:r>
            <a:endParaRPr sz="1100">
              <a:latin typeface="Calibri"/>
              <a:cs typeface="Calibri"/>
            </a:endParaRPr>
          </a:p>
        </p:txBody>
      </p:sp>
      <p:sp>
        <p:nvSpPr>
          <p:cNvPr id="13" name="object 13"/>
          <p:cNvSpPr txBox="1"/>
          <p:nvPr/>
        </p:nvSpPr>
        <p:spPr>
          <a:xfrm>
            <a:off x="3581400" y="3657600"/>
            <a:ext cx="2491740" cy="1108075"/>
          </a:xfrm>
          <a:prstGeom prst="rect">
            <a:avLst/>
          </a:prstGeom>
          <a:solidFill>
            <a:srgbClr val="CD665F"/>
          </a:solidFill>
        </p:spPr>
        <p:txBody>
          <a:bodyPr vert="horz" wrap="square" lIns="0" tIns="53340" rIns="0" bIns="0" rtlCol="0">
            <a:spAutoFit/>
          </a:bodyPr>
          <a:lstStyle/>
          <a:p>
            <a:pPr marL="90805" marR="302260">
              <a:lnSpc>
                <a:spcPts val="1300"/>
              </a:lnSpc>
              <a:spcBef>
                <a:spcPts val="420"/>
              </a:spcBef>
            </a:pPr>
            <a:r>
              <a:rPr sz="1100" b="1" spc="-5" dirty="0">
                <a:solidFill>
                  <a:srgbClr val="006600"/>
                </a:solidFill>
                <a:latin typeface="Calibri"/>
                <a:cs typeface="Calibri"/>
              </a:rPr>
              <a:t>TRS.</a:t>
            </a:r>
            <a:r>
              <a:rPr sz="1100" b="1" dirty="0">
                <a:solidFill>
                  <a:srgbClr val="006600"/>
                </a:solidFill>
                <a:latin typeface="Calibri"/>
                <a:cs typeface="Calibri"/>
              </a:rPr>
              <a:t> </a:t>
            </a:r>
            <a:r>
              <a:rPr sz="1100" dirty="0">
                <a:latin typeface="Calibri"/>
                <a:cs typeface="Calibri"/>
              </a:rPr>
              <a:t>TRS </a:t>
            </a:r>
            <a:r>
              <a:rPr sz="1100" spc="-5" dirty="0">
                <a:latin typeface="Calibri"/>
                <a:cs typeface="Calibri"/>
              </a:rPr>
              <a:t>(tip, </a:t>
            </a:r>
            <a:r>
              <a:rPr sz="1100" dirty="0">
                <a:latin typeface="Calibri"/>
                <a:cs typeface="Calibri"/>
              </a:rPr>
              <a:t>ring and sleeve) ports </a:t>
            </a:r>
            <a:r>
              <a:rPr sz="1100" spc="5" dirty="0">
                <a:latin typeface="Calibri"/>
                <a:cs typeface="Calibri"/>
              </a:rPr>
              <a:t> </a:t>
            </a:r>
            <a:r>
              <a:rPr sz="1100" dirty="0">
                <a:latin typeface="Calibri"/>
                <a:cs typeface="Calibri"/>
              </a:rPr>
              <a:t>Also</a:t>
            </a:r>
            <a:r>
              <a:rPr sz="1100" spc="-10" dirty="0">
                <a:latin typeface="Calibri"/>
                <a:cs typeface="Calibri"/>
              </a:rPr>
              <a:t> </a:t>
            </a:r>
            <a:r>
              <a:rPr sz="1100" dirty="0">
                <a:latin typeface="Calibri"/>
                <a:cs typeface="Calibri"/>
              </a:rPr>
              <a:t>known</a:t>
            </a:r>
            <a:r>
              <a:rPr sz="1100" spc="-10" dirty="0">
                <a:latin typeface="Calibri"/>
                <a:cs typeface="Calibri"/>
              </a:rPr>
              <a:t> </a:t>
            </a:r>
            <a:r>
              <a:rPr sz="1100" dirty="0">
                <a:latin typeface="Calibri"/>
                <a:cs typeface="Calibri"/>
              </a:rPr>
              <a:t>as</a:t>
            </a:r>
            <a:r>
              <a:rPr sz="1100" spc="-10" dirty="0">
                <a:latin typeface="Calibri"/>
                <a:cs typeface="Calibri"/>
              </a:rPr>
              <a:t> </a:t>
            </a:r>
            <a:r>
              <a:rPr sz="1100" dirty="0">
                <a:latin typeface="Calibri"/>
                <a:cs typeface="Calibri"/>
              </a:rPr>
              <a:t>ports</a:t>
            </a:r>
            <a:r>
              <a:rPr sz="1100" spc="-10" dirty="0">
                <a:latin typeface="Calibri"/>
                <a:cs typeface="Calibri"/>
              </a:rPr>
              <a:t> </a:t>
            </a:r>
            <a:r>
              <a:rPr sz="1100" dirty="0">
                <a:latin typeface="Calibri"/>
                <a:cs typeface="Calibri"/>
              </a:rPr>
              <a:t>for</a:t>
            </a:r>
            <a:r>
              <a:rPr sz="1100" spc="-10" dirty="0">
                <a:latin typeface="Calibri"/>
                <a:cs typeface="Calibri"/>
              </a:rPr>
              <a:t> </a:t>
            </a:r>
            <a:r>
              <a:rPr sz="1100" spc="-5" dirty="0">
                <a:latin typeface="Calibri"/>
                <a:cs typeface="Calibri"/>
              </a:rPr>
              <a:t>mini-jacks </a:t>
            </a:r>
            <a:r>
              <a:rPr sz="1100" dirty="0">
                <a:latin typeface="Calibri"/>
                <a:cs typeface="Calibri"/>
              </a:rPr>
              <a:t>or </a:t>
            </a:r>
            <a:r>
              <a:rPr sz="1100" spc="-235" dirty="0">
                <a:latin typeface="Calibri"/>
                <a:cs typeface="Calibri"/>
              </a:rPr>
              <a:t> </a:t>
            </a:r>
            <a:r>
              <a:rPr sz="1100" dirty="0">
                <a:latin typeface="Calibri"/>
                <a:cs typeface="Calibri"/>
              </a:rPr>
              <a:t>audio</a:t>
            </a:r>
            <a:r>
              <a:rPr sz="1100" spc="-5" dirty="0">
                <a:latin typeface="Calibri"/>
                <a:cs typeface="Calibri"/>
              </a:rPr>
              <a:t> jacks.</a:t>
            </a:r>
            <a:endParaRPr sz="1100">
              <a:latin typeface="Calibri"/>
              <a:cs typeface="Calibri"/>
            </a:endParaRPr>
          </a:p>
          <a:p>
            <a:pPr marL="90805" marR="196215">
              <a:lnSpc>
                <a:spcPts val="1300"/>
              </a:lnSpc>
            </a:pPr>
            <a:r>
              <a:rPr sz="1100" dirty="0">
                <a:latin typeface="Calibri"/>
                <a:cs typeface="Calibri"/>
              </a:rPr>
              <a:t>They </a:t>
            </a:r>
            <a:r>
              <a:rPr sz="1100" spc="-5" dirty="0">
                <a:latin typeface="Calibri"/>
                <a:cs typeface="Calibri"/>
              </a:rPr>
              <a:t>are </a:t>
            </a:r>
            <a:r>
              <a:rPr sz="1100" dirty="0">
                <a:latin typeface="Calibri"/>
                <a:cs typeface="Calibri"/>
              </a:rPr>
              <a:t>commonly used to connect </a:t>
            </a:r>
            <a:r>
              <a:rPr sz="1100" spc="5" dirty="0">
                <a:latin typeface="Calibri"/>
                <a:cs typeface="Calibri"/>
              </a:rPr>
              <a:t> </a:t>
            </a:r>
            <a:r>
              <a:rPr sz="1100" dirty="0">
                <a:latin typeface="Calibri"/>
                <a:cs typeface="Calibri"/>
              </a:rPr>
              <a:t>audio</a:t>
            </a:r>
            <a:r>
              <a:rPr sz="1100" spc="-20" dirty="0">
                <a:latin typeface="Calibri"/>
                <a:cs typeface="Calibri"/>
              </a:rPr>
              <a:t> </a:t>
            </a:r>
            <a:r>
              <a:rPr sz="1100" dirty="0">
                <a:latin typeface="Calibri"/>
                <a:cs typeface="Calibri"/>
              </a:rPr>
              <a:t>devices</a:t>
            </a:r>
            <a:r>
              <a:rPr sz="1100" spc="-20" dirty="0">
                <a:latin typeface="Calibri"/>
                <a:cs typeface="Calibri"/>
              </a:rPr>
              <a:t> </a:t>
            </a:r>
            <a:r>
              <a:rPr sz="1100" dirty="0">
                <a:latin typeface="Calibri"/>
                <a:cs typeface="Calibri"/>
              </a:rPr>
              <a:t>such</a:t>
            </a:r>
            <a:r>
              <a:rPr sz="1100" spc="-20" dirty="0">
                <a:latin typeface="Calibri"/>
                <a:cs typeface="Calibri"/>
              </a:rPr>
              <a:t> </a:t>
            </a:r>
            <a:r>
              <a:rPr sz="1100" dirty="0">
                <a:latin typeface="Calibri"/>
                <a:cs typeface="Calibri"/>
              </a:rPr>
              <a:t>as</a:t>
            </a:r>
            <a:r>
              <a:rPr sz="1100" spc="-20" dirty="0">
                <a:latin typeface="Calibri"/>
                <a:cs typeface="Calibri"/>
              </a:rPr>
              <a:t> </a:t>
            </a:r>
            <a:r>
              <a:rPr sz="1100" dirty="0">
                <a:latin typeface="Calibri"/>
                <a:cs typeface="Calibri"/>
              </a:rPr>
              <a:t>headphones</a:t>
            </a:r>
            <a:r>
              <a:rPr sz="1100" spc="-20" dirty="0">
                <a:latin typeface="Calibri"/>
                <a:cs typeface="Calibri"/>
              </a:rPr>
              <a:t> </a:t>
            </a:r>
            <a:r>
              <a:rPr sz="1100" dirty="0">
                <a:latin typeface="Calibri"/>
                <a:cs typeface="Calibri"/>
              </a:rPr>
              <a:t>and</a:t>
            </a:r>
            <a:endParaRPr sz="1100">
              <a:latin typeface="Calibri"/>
              <a:cs typeface="Calibri"/>
            </a:endParaRPr>
          </a:p>
          <a:p>
            <a:pPr marL="90805">
              <a:lnSpc>
                <a:spcPct val="100000"/>
              </a:lnSpc>
              <a:spcBef>
                <a:spcPts val="40"/>
              </a:spcBef>
            </a:pPr>
            <a:r>
              <a:rPr sz="1100" dirty="0">
                <a:latin typeface="Calibri"/>
                <a:cs typeface="Calibri"/>
              </a:rPr>
              <a:t>microphones</a:t>
            </a:r>
            <a:r>
              <a:rPr sz="1100" spc="-20" dirty="0">
                <a:latin typeface="Calibri"/>
                <a:cs typeface="Calibri"/>
              </a:rPr>
              <a:t> </a:t>
            </a:r>
            <a:r>
              <a:rPr sz="1100" dirty="0">
                <a:latin typeface="Calibri"/>
                <a:cs typeface="Calibri"/>
              </a:rPr>
              <a:t>to</a:t>
            </a:r>
            <a:r>
              <a:rPr sz="1100" spc="-15" dirty="0">
                <a:latin typeface="Calibri"/>
                <a:cs typeface="Calibri"/>
              </a:rPr>
              <a:t> </a:t>
            </a:r>
            <a:r>
              <a:rPr sz="1100" spc="-5" dirty="0">
                <a:latin typeface="Calibri"/>
                <a:cs typeface="Calibri"/>
              </a:rPr>
              <a:t>computers.</a:t>
            </a:r>
            <a:endParaRPr sz="1100">
              <a:latin typeface="Calibri"/>
              <a:cs typeface="Calibri"/>
            </a:endParaRPr>
          </a:p>
        </p:txBody>
      </p:sp>
      <p:sp>
        <p:nvSpPr>
          <p:cNvPr id="14" name="object 14"/>
          <p:cNvSpPr txBox="1"/>
          <p:nvPr/>
        </p:nvSpPr>
        <p:spPr>
          <a:xfrm>
            <a:off x="6400798" y="3962400"/>
            <a:ext cx="2491740" cy="1616075"/>
          </a:xfrm>
          <a:prstGeom prst="rect">
            <a:avLst/>
          </a:prstGeom>
          <a:solidFill>
            <a:srgbClr val="0085CC"/>
          </a:solidFill>
        </p:spPr>
        <p:txBody>
          <a:bodyPr vert="horz" wrap="square" lIns="0" tIns="45720" rIns="0" bIns="0" rtlCol="0">
            <a:spAutoFit/>
          </a:bodyPr>
          <a:lstStyle/>
          <a:p>
            <a:pPr marL="90805" algn="just">
              <a:lnSpc>
                <a:spcPts val="1310"/>
              </a:lnSpc>
              <a:spcBef>
                <a:spcPts val="360"/>
              </a:spcBef>
            </a:pPr>
            <a:r>
              <a:rPr sz="1100" b="1" dirty="0">
                <a:solidFill>
                  <a:srgbClr val="006600"/>
                </a:solidFill>
                <a:latin typeface="Calibri"/>
                <a:cs typeface="Calibri"/>
              </a:rPr>
              <a:t>HDMI</a:t>
            </a:r>
            <a:r>
              <a:rPr sz="1100" b="1" spc="-5" dirty="0">
                <a:solidFill>
                  <a:srgbClr val="006600"/>
                </a:solidFill>
                <a:latin typeface="Calibri"/>
                <a:cs typeface="Calibri"/>
              </a:rPr>
              <a:t> </a:t>
            </a:r>
            <a:r>
              <a:rPr sz="1100" dirty="0">
                <a:latin typeface="Calibri"/>
                <a:cs typeface="Calibri"/>
              </a:rPr>
              <a:t>(</a:t>
            </a:r>
            <a:r>
              <a:rPr sz="900" dirty="0">
                <a:solidFill>
                  <a:srgbClr val="FFFFFF"/>
                </a:solidFill>
                <a:latin typeface="Calibri"/>
                <a:cs typeface="Calibri"/>
              </a:rPr>
              <a:t>High</a:t>
            </a:r>
            <a:r>
              <a:rPr sz="900" spc="5" dirty="0">
                <a:solidFill>
                  <a:srgbClr val="FFFFFF"/>
                </a:solidFill>
                <a:latin typeface="Calibri"/>
                <a:cs typeface="Calibri"/>
              </a:rPr>
              <a:t> </a:t>
            </a:r>
            <a:r>
              <a:rPr sz="900" spc="-5" dirty="0">
                <a:solidFill>
                  <a:srgbClr val="FFFFFF"/>
                </a:solidFill>
                <a:latin typeface="Calibri"/>
                <a:cs typeface="Calibri"/>
              </a:rPr>
              <a:t>Definition</a:t>
            </a:r>
            <a:r>
              <a:rPr sz="900" dirty="0">
                <a:solidFill>
                  <a:srgbClr val="FFFFFF"/>
                </a:solidFill>
                <a:latin typeface="Calibri"/>
                <a:cs typeface="Calibri"/>
              </a:rPr>
              <a:t> </a:t>
            </a:r>
            <a:r>
              <a:rPr sz="900" spc="-5" dirty="0">
                <a:solidFill>
                  <a:srgbClr val="FFFFFF"/>
                </a:solidFill>
                <a:latin typeface="Calibri"/>
                <a:cs typeface="Calibri"/>
              </a:rPr>
              <a:t>Multimedia</a:t>
            </a:r>
            <a:r>
              <a:rPr sz="900" spc="5" dirty="0">
                <a:solidFill>
                  <a:srgbClr val="FFFFFF"/>
                </a:solidFill>
                <a:latin typeface="Calibri"/>
                <a:cs typeface="Calibri"/>
              </a:rPr>
              <a:t> </a:t>
            </a:r>
            <a:r>
              <a:rPr sz="900" spc="-5" dirty="0">
                <a:solidFill>
                  <a:srgbClr val="FFFFFF"/>
                </a:solidFill>
                <a:latin typeface="Calibri"/>
                <a:cs typeface="Calibri"/>
              </a:rPr>
              <a:t>Interface</a:t>
            </a:r>
            <a:r>
              <a:rPr sz="1100" spc="-5" dirty="0">
                <a:solidFill>
                  <a:srgbClr val="FFFFFF"/>
                </a:solidFill>
                <a:latin typeface="Calibri"/>
                <a:cs typeface="Calibri"/>
              </a:rPr>
              <a:t>)</a:t>
            </a:r>
            <a:endParaRPr sz="1100">
              <a:latin typeface="Calibri"/>
              <a:cs typeface="Calibri"/>
            </a:endParaRPr>
          </a:p>
          <a:p>
            <a:pPr marL="90805" marR="77470" algn="just">
              <a:lnSpc>
                <a:spcPts val="1300"/>
              </a:lnSpc>
              <a:spcBef>
                <a:spcPts val="50"/>
              </a:spcBef>
              <a:buSzPct val="90909"/>
              <a:buFont typeface="Wingdings"/>
              <a:buChar char=""/>
              <a:tabLst>
                <a:tab pos="217170" algn="l"/>
              </a:tabLst>
            </a:pPr>
            <a:r>
              <a:rPr sz="1100" dirty="0">
                <a:solidFill>
                  <a:srgbClr val="FFFFFF"/>
                </a:solidFill>
                <a:latin typeface="Calibri"/>
                <a:cs typeface="Calibri"/>
              </a:rPr>
              <a:t>provides</a:t>
            </a:r>
            <a:r>
              <a:rPr sz="1100" spc="5" dirty="0">
                <a:solidFill>
                  <a:srgbClr val="FFFFFF"/>
                </a:solidFill>
                <a:latin typeface="Calibri"/>
                <a:cs typeface="Calibri"/>
              </a:rPr>
              <a:t> </a:t>
            </a:r>
            <a:r>
              <a:rPr sz="1100" dirty="0">
                <a:solidFill>
                  <a:srgbClr val="FFFFFF"/>
                </a:solidFill>
                <a:latin typeface="Calibri"/>
                <a:cs typeface="Calibri"/>
              </a:rPr>
              <a:t>an</a:t>
            </a:r>
            <a:r>
              <a:rPr sz="1100" spc="5" dirty="0">
                <a:solidFill>
                  <a:srgbClr val="FFFFFF"/>
                </a:solidFill>
                <a:latin typeface="Calibri"/>
                <a:cs typeface="Calibri"/>
              </a:rPr>
              <a:t> </a:t>
            </a:r>
            <a:r>
              <a:rPr sz="1100" spc="-5" dirty="0">
                <a:solidFill>
                  <a:srgbClr val="FFFFFF"/>
                </a:solidFill>
                <a:latin typeface="Calibri"/>
                <a:cs typeface="Calibri"/>
              </a:rPr>
              <a:t>interface</a:t>
            </a:r>
            <a:r>
              <a:rPr sz="1100" dirty="0">
                <a:solidFill>
                  <a:srgbClr val="FFFFFF"/>
                </a:solidFill>
                <a:latin typeface="Calibri"/>
                <a:cs typeface="Calibri"/>
              </a:rPr>
              <a:t> </a:t>
            </a:r>
            <a:r>
              <a:rPr sz="1100" spc="-5" dirty="0">
                <a:solidFill>
                  <a:srgbClr val="FFFFFF"/>
                </a:solidFill>
                <a:latin typeface="Calibri"/>
                <a:cs typeface="Calibri"/>
              </a:rPr>
              <a:t>between</a:t>
            </a:r>
            <a:r>
              <a:rPr sz="1100" dirty="0">
                <a:solidFill>
                  <a:srgbClr val="FFFFFF"/>
                </a:solidFill>
                <a:latin typeface="Calibri"/>
                <a:cs typeface="Calibri"/>
              </a:rPr>
              <a:t> any </a:t>
            </a:r>
            <a:r>
              <a:rPr sz="1100" spc="5" dirty="0">
                <a:solidFill>
                  <a:srgbClr val="FFFFFF"/>
                </a:solidFill>
                <a:latin typeface="Calibri"/>
                <a:cs typeface="Calibri"/>
              </a:rPr>
              <a:t> </a:t>
            </a:r>
            <a:r>
              <a:rPr sz="1100" dirty="0">
                <a:solidFill>
                  <a:srgbClr val="FFFFFF"/>
                </a:solidFill>
                <a:latin typeface="Calibri"/>
                <a:cs typeface="Calibri"/>
              </a:rPr>
              <a:t>audio/video source, e.g. DVD </a:t>
            </a:r>
            <a:r>
              <a:rPr sz="1100" spc="-5" dirty="0">
                <a:solidFill>
                  <a:srgbClr val="FFFFFF"/>
                </a:solidFill>
                <a:latin typeface="Calibri"/>
                <a:cs typeface="Calibri"/>
              </a:rPr>
              <a:t>player, </a:t>
            </a:r>
            <a:r>
              <a:rPr sz="1100" dirty="0">
                <a:solidFill>
                  <a:srgbClr val="FFFFFF"/>
                </a:solidFill>
                <a:latin typeface="Calibri"/>
                <a:cs typeface="Calibri"/>
              </a:rPr>
              <a:t>or </a:t>
            </a:r>
            <a:r>
              <a:rPr sz="1100" spc="5" dirty="0">
                <a:solidFill>
                  <a:srgbClr val="FFFFFF"/>
                </a:solidFill>
                <a:latin typeface="Calibri"/>
                <a:cs typeface="Calibri"/>
              </a:rPr>
              <a:t> </a:t>
            </a:r>
            <a:r>
              <a:rPr sz="1100" dirty="0">
                <a:solidFill>
                  <a:srgbClr val="FFFFFF"/>
                </a:solidFill>
                <a:latin typeface="Calibri"/>
                <a:cs typeface="Calibri"/>
              </a:rPr>
              <a:t>A/V receiver and an audio and/or video </a:t>
            </a:r>
            <a:r>
              <a:rPr sz="1100" spc="5" dirty="0">
                <a:solidFill>
                  <a:srgbClr val="FFFFFF"/>
                </a:solidFill>
                <a:latin typeface="Calibri"/>
                <a:cs typeface="Calibri"/>
              </a:rPr>
              <a:t> </a:t>
            </a:r>
            <a:r>
              <a:rPr sz="1100" dirty="0">
                <a:solidFill>
                  <a:srgbClr val="FFFFFF"/>
                </a:solidFill>
                <a:latin typeface="Calibri"/>
                <a:cs typeface="Calibri"/>
              </a:rPr>
              <a:t>monitor,</a:t>
            </a:r>
            <a:r>
              <a:rPr sz="1100" spc="240" dirty="0">
                <a:solidFill>
                  <a:srgbClr val="FFFFFF"/>
                </a:solidFill>
                <a:latin typeface="Calibri"/>
                <a:cs typeface="Calibri"/>
              </a:rPr>
              <a:t> </a:t>
            </a:r>
            <a:r>
              <a:rPr sz="1100" dirty="0">
                <a:solidFill>
                  <a:srgbClr val="FFFFFF"/>
                </a:solidFill>
                <a:latin typeface="Calibri"/>
                <a:cs typeface="Calibri"/>
              </a:rPr>
              <a:t>such</a:t>
            </a:r>
            <a:r>
              <a:rPr sz="1100" spc="240" dirty="0">
                <a:solidFill>
                  <a:srgbClr val="FFFFFF"/>
                </a:solidFill>
                <a:latin typeface="Calibri"/>
                <a:cs typeface="Calibri"/>
              </a:rPr>
              <a:t> </a:t>
            </a:r>
            <a:r>
              <a:rPr sz="1100" dirty="0">
                <a:solidFill>
                  <a:srgbClr val="FFFFFF"/>
                </a:solidFill>
                <a:latin typeface="Calibri"/>
                <a:cs typeface="Calibri"/>
              </a:rPr>
              <a:t>as</a:t>
            </a:r>
            <a:r>
              <a:rPr sz="1100" spc="240" dirty="0">
                <a:solidFill>
                  <a:srgbClr val="FFFFFF"/>
                </a:solidFill>
                <a:latin typeface="Calibri"/>
                <a:cs typeface="Calibri"/>
              </a:rPr>
              <a:t> </a:t>
            </a:r>
            <a:r>
              <a:rPr sz="1100" dirty="0">
                <a:solidFill>
                  <a:srgbClr val="FFFFFF"/>
                </a:solidFill>
                <a:latin typeface="Calibri"/>
                <a:cs typeface="Calibri"/>
              </a:rPr>
              <a:t>a</a:t>
            </a:r>
            <a:r>
              <a:rPr sz="1100" spc="240" dirty="0">
                <a:solidFill>
                  <a:srgbClr val="FFFFFF"/>
                </a:solidFill>
                <a:latin typeface="Calibri"/>
                <a:cs typeface="Calibri"/>
              </a:rPr>
              <a:t> </a:t>
            </a:r>
            <a:r>
              <a:rPr sz="1100" dirty="0">
                <a:solidFill>
                  <a:srgbClr val="FFFFFF"/>
                </a:solidFill>
                <a:latin typeface="Calibri"/>
                <a:cs typeface="Calibri"/>
              </a:rPr>
              <a:t>digital</a:t>
            </a:r>
            <a:r>
              <a:rPr sz="1100" spc="240" dirty="0">
                <a:solidFill>
                  <a:srgbClr val="FFFFFF"/>
                </a:solidFill>
                <a:latin typeface="Calibri"/>
                <a:cs typeface="Calibri"/>
              </a:rPr>
              <a:t> </a:t>
            </a:r>
            <a:r>
              <a:rPr sz="1100" spc="-5" dirty="0">
                <a:solidFill>
                  <a:srgbClr val="FFFFFF"/>
                </a:solidFill>
                <a:latin typeface="Calibri"/>
                <a:cs typeface="Calibri"/>
              </a:rPr>
              <a:t>television</a:t>
            </a:r>
            <a:endParaRPr sz="1100">
              <a:latin typeface="Calibri"/>
              <a:cs typeface="Calibri"/>
            </a:endParaRPr>
          </a:p>
          <a:p>
            <a:pPr marL="90805">
              <a:lnSpc>
                <a:spcPts val="1310"/>
              </a:lnSpc>
              <a:spcBef>
                <a:spcPts val="40"/>
              </a:spcBef>
            </a:pPr>
            <a:r>
              <a:rPr sz="1100" dirty="0">
                <a:solidFill>
                  <a:srgbClr val="FFFFFF"/>
                </a:solidFill>
                <a:latin typeface="Calibri"/>
                <a:cs typeface="Calibri"/>
              </a:rPr>
              <a:t>(DTV),</a:t>
            </a:r>
            <a:endParaRPr sz="1100">
              <a:latin typeface="Calibri"/>
              <a:cs typeface="Calibri"/>
            </a:endParaRPr>
          </a:p>
          <a:p>
            <a:pPr marL="90805" marR="76835" algn="just">
              <a:lnSpc>
                <a:spcPts val="1300"/>
              </a:lnSpc>
              <a:spcBef>
                <a:spcPts val="50"/>
              </a:spcBef>
              <a:buSzPct val="90909"/>
              <a:buFont typeface="Wingdings"/>
              <a:buChar char=""/>
              <a:tabLst>
                <a:tab pos="217170" algn="l"/>
              </a:tabLst>
            </a:pPr>
            <a:r>
              <a:rPr sz="1100" b="1" dirty="0">
                <a:solidFill>
                  <a:srgbClr val="FFFFFF"/>
                </a:solidFill>
                <a:latin typeface="Calibri"/>
                <a:cs typeface="Calibri"/>
              </a:rPr>
              <a:t>HDMI</a:t>
            </a:r>
            <a:r>
              <a:rPr sz="1100" b="1" spc="5" dirty="0">
                <a:solidFill>
                  <a:srgbClr val="FFFFFF"/>
                </a:solidFill>
                <a:latin typeface="Calibri"/>
                <a:cs typeface="Calibri"/>
              </a:rPr>
              <a:t> </a:t>
            </a:r>
            <a:r>
              <a:rPr sz="1100" dirty="0">
                <a:solidFill>
                  <a:srgbClr val="FFFFFF"/>
                </a:solidFill>
                <a:latin typeface="Calibri"/>
                <a:cs typeface="Calibri"/>
              </a:rPr>
              <a:t>supports</a:t>
            </a:r>
            <a:r>
              <a:rPr sz="1100" spc="5" dirty="0">
                <a:solidFill>
                  <a:srgbClr val="FFFFFF"/>
                </a:solidFill>
                <a:latin typeface="Calibri"/>
                <a:cs typeface="Calibri"/>
              </a:rPr>
              <a:t> </a:t>
            </a:r>
            <a:r>
              <a:rPr sz="1100" spc="-5" dirty="0">
                <a:solidFill>
                  <a:srgbClr val="FFFFFF"/>
                </a:solidFill>
                <a:latin typeface="Calibri"/>
                <a:cs typeface="Calibri"/>
              </a:rPr>
              <a:t>standard,</a:t>
            </a:r>
            <a:r>
              <a:rPr sz="1100" spc="235" dirty="0">
                <a:solidFill>
                  <a:srgbClr val="FFFFFF"/>
                </a:solidFill>
                <a:latin typeface="Calibri"/>
                <a:cs typeface="Calibri"/>
              </a:rPr>
              <a:t> </a:t>
            </a:r>
            <a:r>
              <a:rPr sz="1100" dirty="0">
                <a:solidFill>
                  <a:srgbClr val="FFFFFF"/>
                </a:solidFill>
                <a:latin typeface="Calibri"/>
                <a:cs typeface="Calibri"/>
              </a:rPr>
              <a:t>enhanced, </a:t>
            </a:r>
            <a:r>
              <a:rPr sz="1100" spc="-235" dirty="0">
                <a:solidFill>
                  <a:srgbClr val="FFFFFF"/>
                </a:solidFill>
                <a:latin typeface="Calibri"/>
                <a:cs typeface="Calibri"/>
              </a:rPr>
              <a:t> </a:t>
            </a:r>
            <a:r>
              <a:rPr sz="1100" dirty="0">
                <a:solidFill>
                  <a:srgbClr val="FFFFFF"/>
                </a:solidFill>
                <a:latin typeface="Calibri"/>
                <a:cs typeface="Calibri"/>
              </a:rPr>
              <a:t>or</a:t>
            </a:r>
            <a:r>
              <a:rPr sz="1100" spc="5" dirty="0">
                <a:solidFill>
                  <a:srgbClr val="FFFFFF"/>
                </a:solidFill>
                <a:latin typeface="Calibri"/>
                <a:cs typeface="Calibri"/>
              </a:rPr>
              <a:t> </a:t>
            </a:r>
            <a:r>
              <a:rPr sz="1100" dirty="0">
                <a:solidFill>
                  <a:srgbClr val="FFFFFF"/>
                </a:solidFill>
                <a:latin typeface="Calibri"/>
                <a:cs typeface="Calibri"/>
              </a:rPr>
              <a:t>high-definition</a:t>
            </a:r>
            <a:r>
              <a:rPr sz="1100" spc="5" dirty="0">
                <a:solidFill>
                  <a:srgbClr val="FFFFFF"/>
                </a:solidFill>
                <a:latin typeface="Calibri"/>
                <a:cs typeface="Calibri"/>
              </a:rPr>
              <a:t> </a:t>
            </a:r>
            <a:r>
              <a:rPr sz="1100" dirty="0">
                <a:solidFill>
                  <a:srgbClr val="FFFFFF"/>
                </a:solidFill>
                <a:latin typeface="Calibri"/>
                <a:cs typeface="Calibri"/>
              </a:rPr>
              <a:t>video,</a:t>
            </a:r>
            <a:r>
              <a:rPr sz="1100" spc="5" dirty="0">
                <a:solidFill>
                  <a:srgbClr val="FFFFFF"/>
                </a:solidFill>
                <a:latin typeface="Calibri"/>
                <a:cs typeface="Calibri"/>
              </a:rPr>
              <a:t> </a:t>
            </a:r>
            <a:r>
              <a:rPr sz="1100" dirty="0">
                <a:solidFill>
                  <a:srgbClr val="FFFFFF"/>
                </a:solidFill>
                <a:latin typeface="Calibri"/>
                <a:cs typeface="Calibri"/>
              </a:rPr>
              <a:t>plus</a:t>
            </a:r>
            <a:r>
              <a:rPr sz="1100" spc="5" dirty="0">
                <a:solidFill>
                  <a:srgbClr val="FFFFFF"/>
                </a:solidFill>
                <a:latin typeface="Calibri"/>
                <a:cs typeface="Calibri"/>
              </a:rPr>
              <a:t> </a:t>
            </a:r>
            <a:r>
              <a:rPr sz="1100" dirty="0">
                <a:solidFill>
                  <a:srgbClr val="FFFFFF"/>
                </a:solidFill>
                <a:latin typeface="Calibri"/>
                <a:cs typeface="Calibri"/>
              </a:rPr>
              <a:t>multi- </a:t>
            </a:r>
            <a:r>
              <a:rPr sz="1100" spc="5" dirty="0">
                <a:solidFill>
                  <a:srgbClr val="FFFFFF"/>
                </a:solidFill>
                <a:latin typeface="Calibri"/>
                <a:cs typeface="Calibri"/>
              </a:rPr>
              <a:t> </a:t>
            </a:r>
            <a:r>
              <a:rPr sz="1100" dirty="0">
                <a:solidFill>
                  <a:srgbClr val="FFFFFF"/>
                </a:solidFill>
                <a:latin typeface="Calibri"/>
                <a:cs typeface="Calibri"/>
              </a:rPr>
              <a:t>channel</a:t>
            </a:r>
            <a:r>
              <a:rPr sz="1100" spc="-10" dirty="0">
                <a:solidFill>
                  <a:srgbClr val="FFFFFF"/>
                </a:solidFill>
                <a:latin typeface="Calibri"/>
                <a:cs typeface="Calibri"/>
              </a:rPr>
              <a:t> </a:t>
            </a:r>
            <a:r>
              <a:rPr sz="1100" dirty="0">
                <a:solidFill>
                  <a:srgbClr val="FFFFFF"/>
                </a:solidFill>
                <a:latin typeface="Calibri"/>
                <a:cs typeface="Calibri"/>
              </a:rPr>
              <a:t>digital</a:t>
            </a:r>
            <a:r>
              <a:rPr sz="1100" spc="-5" dirty="0">
                <a:solidFill>
                  <a:srgbClr val="FFFFFF"/>
                </a:solidFill>
                <a:latin typeface="Calibri"/>
                <a:cs typeface="Calibri"/>
              </a:rPr>
              <a:t> </a:t>
            </a:r>
            <a:r>
              <a:rPr sz="1100" dirty="0">
                <a:solidFill>
                  <a:srgbClr val="FFFFFF"/>
                </a:solidFill>
                <a:latin typeface="Calibri"/>
                <a:cs typeface="Calibri"/>
              </a:rPr>
              <a:t>audio</a:t>
            </a:r>
            <a:r>
              <a:rPr sz="1100" spc="-10" dirty="0">
                <a:solidFill>
                  <a:srgbClr val="FFFFFF"/>
                </a:solidFill>
                <a:latin typeface="Calibri"/>
                <a:cs typeface="Calibri"/>
              </a:rPr>
              <a:t> </a:t>
            </a:r>
            <a:r>
              <a:rPr sz="1100" dirty="0">
                <a:solidFill>
                  <a:srgbClr val="FFFFFF"/>
                </a:solidFill>
                <a:latin typeface="Calibri"/>
                <a:cs typeface="Calibri"/>
              </a:rPr>
              <a:t>on</a:t>
            </a:r>
            <a:r>
              <a:rPr sz="1100" spc="-5" dirty="0">
                <a:solidFill>
                  <a:srgbClr val="FFFFFF"/>
                </a:solidFill>
                <a:latin typeface="Calibri"/>
                <a:cs typeface="Calibri"/>
              </a:rPr>
              <a:t> </a:t>
            </a:r>
            <a:r>
              <a:rPr sz="1100" dirty="0">
                <a:solidFill>
                  <a:srgbClr val="FFFFFF"/>
                </a:solidFill>
                <a:latin typeface="Calibri"/>
                <a:cs typeface="Calibri"/>
              </a:rPr>
              <a:t>a</a:t>
            </a:r>
            <a:r>
              <a:rPr sz="1100" spc="-10" dirty="0">
                <a:solidFill>
                  <a:srgbClr val="FFFFFF"/>
                </a:solidFill>
                <a:latin typeface="Calibri"/>
                <a:cs typeface="Calibri"/>
              </a:rPr>
              <a:t> </a:t>
            </a:r>
            <a:r>
              <a:rPr sz="1100" dirty="0">
                <a:solidFill>
                  <a:srgbClr val="FFFFFF"/>
                </a:solidFill>
                <a:latin typeface="Calibri"/>
                <a:cs typeface="Calibri"/>
              </a:rPr>
              <a:t>single</a:t>
            </a:r>
            <a:r>
              <a:rPr sz="1100" spc="-5" dirty="0">
                <a:solidFill>
                  <a:srgbClr val="FFFFFF"/>
                </a:solidFill>
                <a:latin typeface="Calibri"/>
                <a:cs typeface="Calibri"/>
              </a:rPr>
              <a:t> cable</a:t>
            </a:r>
            <a:r>
              <a:rPr sz="1100" spc="-5" dirty="0">
                <a:latin typeface="Calibri"/>
                <a:cs typeface="Calibri"/>
              </a:rPr>
              <a:t>.</a:t>
            </a:r>
            <a:endParaRPr sz="1100">
              <a:latin typeface="Calibri"/>
              <a:cs typeface="Calibri"/>
            </a:endParaRPr>
          </a:p>
        </p:txBody>
      </p:sp>
      <p:grpSp>
        <p:nvGrpSpPr>
          <p:cNvPr id="15" name="object 15"/>
          <p:cNvGrpSpPr/>
          <p:nvPr/>
        </p:nvGrpSpPr>
        <p:grpSpPr>
          <a:xfrm>
            <a:off x="731327" y="276226"/>
            <a:ext cx="2171700" cy="1123950"/>
            <a:chOff x="731327" y="276226"/>
            <a:chExt cx="2171700" cy="1123950"/>
          </a:xfrm>
        </p:grpSpPr>
        <p:sp>
          <p:nvSpPr>
            <p:cNvPr id="16" name="object 16"/>
            <p:cNvSpPr/>
            <p:nvPr/>
          </p:nvSpPr>
          <p:spPr>
            <a:xfrm>
              <a:off x="759902" y="304801"/>
              <a:ext cx="2114550" cy="1066800"/>
            </a:xfrm>
            <a:custGeom>
              <a:avLst/>
              <a:gdLst/>
              <a:ahLst/>
              <a:cxnLst/>
              <a:rect l="l" t="t" r="r" b="b"/>
              <a:pathLst>
                <a:path w="2114550" h="1066800">
                  <a:moveTo>
                    <a:pt x="2114025" y="0"/>
                  </a:moveTo>
                  <a:lnTo>
                    <a:pt x="0" y="0"/>
                  </a:lnTo>
                  <a:lnTo>
                    <a:pt x="0" y="1066800"/>
                  </a:lnTo>
                  <a:lnTo>
                    <a:pt x="2114025" y="1066800"/>
                  </a:lnTo>
                  <a:lnTo>
                    <a:pt x="2114025" y="0"/>
                  </a:lnTo>
                  <a:close/>
                </a:path>
              </a:pathLst>
            </a:custGeom>
            <a:solidFill>
              <a:srgbClr val="AAC46C"/>
            </a:solidFill>
          </p:spPr>
          <p:txBody>
            <a:bodyPr wrap="square" lIns="0" tIns="0" rIns="0" bIns="0" rtlCol="0"/>
            <a:lstStyle/>
            <a:p>
              <a:endParaRPr/>
            </a:p>
          </p:txBody>
        </p:sp>
        <p:sp>
          <p:nvSpPr>
            <p:cNvPr id="17" name="object 17"/>
            <p:cNvSpPr/>
            <p:nvPr/>
          </p:nvSpPr>
          <p:spPr>
            <a:xfrm>
              <a:off x="759902" y="304801"/>
              <a:ext cx="2114550" cy="1066800"/>
            </a:xfrm>
            <a:custGeom>
              <a:avLst/>
              <a:gdLst/>
              <a:ahLst/>
              <a:cxnLst/>
              <a:rect l="l" t="t" r="r" b="b"/>
              <a:pathLst>
                <a:path w="2114550" h="1066800">
                  <a:moveTo>
                    <a:pt x="0" y="0"/>
                  </a:moveTo>
                  <a:lnTo>
                    <a:pt x="2114025" y="0"/>
                  </a:lnTo>
                  <a:lnTo>
                    <a:pt x="2114025" y="1066799"/>
                  </a:lnTo>
                  <a:lnTo>
                    <a:pt x="0" y="1066799"/>
                  </a:lnTo>
                  <a:lnTo>
                    <a:pt x="0" y="0"/>
                  </a:lnTo>
                  <a:close/>
                </a:path>
              </a:pathLst>
            </a:custGeom>
            <a:ln w="57149">
              <a:solidFill>
                <a:srgbClr val="0076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914400" y="533400"/>
              <a:ext cx="1752601" cy="691115"/>
            </a:xfrm>
            <a:prstGeom prst="rect">
              <a:avLst/>
            </a:prstGeom>
          </p:spPr>
        </p:pic>
      </p:grpSp>
      <p:grpSp>
        <p:nvGrpSpPr>
          <p:cNvPr id="19" name="object 19"/>
          <p:cNvGrpSpPr/>
          <p:nvPr/>
        </p:nvGrpSpPr>
        <p:grpSpPr>
          <a:xfrm>
            <a:off x="3629025" y="276226"/>
            <a:ext cx="2171700" cy="971550"/>
            <a:chOff x="3629025" y="276226"/>
            <a:chExt cx="2171700" cy="971550"/>
          </a:xfrm>
        </p:grpSpPr>
        <p:sp>
          <p:nvSpPr>
            <p:cNvPr id="20" name="object 20"/>
            <p:cNvSpPr/>
            <p:nvPr/>
          </p:nvSpPr>
          <p:spPr>
            <a:xfrm>
              <a:off x="3657600" y="304800"/>
              <a:ext cx="2114550" cy="914400"/>
            </a:xfrm>
            <a:custGeom>
              <a:avLst/>
              <a:gdLst/>
              <a:ahLst/>
              <a:cxnLst/>
              <a:rect l="l" t="t" r="r" b="b"/>
              <a:pathLst>
                <a:path w="2114550" h="914400">
                  <a:moveTo>
                    <a:pt x="2114025" y="0"/>
                  </a:moveTo>
                  <a:lnTo>
                    <a:pt x="0" y="0"/>
                  </a:lnTo>
                  <a:lnTo>
                    <a:pt x="0" y="914400"/>
                  </a:lnTo>
                  <a:lnTo>
                    <a:pt x="2114025" y="914400"/>
                  </a:lnTo>
                  <a:lnTo>
                    <a:pt x="2114025" y="0"/>
                  </a:lnTo>
                  <a:close/>
                </a:path>
              </a:pathLst>
            </a:custGeom>
            <a:solidFill>
              <a:srgbClr val="AAC46C"/>
            </a:solidFill>
          </p:spPr>
          <p:txBody>
            <a:bodyPr wrap="square" lIns="0" tIns="0" rIns="0" bIns="0" rtlCol="0"/>
            <a:lstStyle/>
            <a:p>
              <a:endParaRPr/>
            </a:p>
          </p:txBody>
        </p:sp>
        <p:sp>
          <p:nvSpPr>
            <p:cNvPr id="21" name="object 21"/>
            <p:cNvSpPr/>
            <p:nvPr/>
          </p:nvSpPr>
          <p:spPr>
            <a:xfrm>
              <a:off x="3657599" y="304801"/>
              <a:ext cx="2114550" cy="914400"/>
            </a:xfrm>
            <a:custGeom>
              <a:avLst/>
              <a:gdLst/>
              <a:ahLst/>
              <a:cxnLst/>
              <a:rect l="l" t="t" r="r" b="b"/>
              <a:pathLst>
                <a:path w="2114550" h="914400">
                  <a:moveTo>
                    <a:pt x="0" y="0"/>
                  </a:moveTo>
                  <a:lnTo>
                    <a:pt x="2114025" y="0"/>
                  </a:lnTo>
                  <a:lnTo>
                    <a:pt x="2114025" y="914400"/>
                  </a:lnTo>
                  <a:lnTo>
                    <a:pt x="0" y="914400"/>
                  </a:lnTo>
                  <a:lnTo>
                    <a:pt x="0" y="0"/>
                  </a:lnTo>
                  <a:close/>
                </a:path>
              </a:pathLst>
            </a:custGeom>
            <a:ln w="57149">
              <a:solidFill>
                <a:srgbClr val="007600"/>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3733800" y="533400"/>
              <a:ext cx="1904998" cy="514349"/>
            </a:xfrm>
            <a:prstGeom prst="rect">
              <a:avLst/>
            </a:prstGeom>
          </p:spPr>
        </p:pic>
      </p:grpSp>
      <p:grpSp>
        <p:nvGrpSpPr>
          <p:cNvPr id="23" name="object 23"/>
          <p:cNvGrpSpPr/>
          <p:nvPr/>
        </p:nvGrpSpPr>
        <p:grpSpPr>
          <a:xfrm>
            <a:off x="6393896" y="276226"/>
            <a:ext cx="2171700" cy="1352550"/>
            <a:chOff x="6393896" y="276226"/>
            <a:chExt cx="2171700" cy="1352550"/>
          </a:xfrm>
        </p:grpSpPr>
        <p:sp>
          <p:nvSpPr>
            <p:cNvPr id="24" name="object 24"/>
            <p:cNvSpPr/>
            <p:nvPr/>
          </p:nvSpPr>
          <p:spPr>
            <a:xfrm>
              <a:off x="6422471" y="304801"/>
              <a:ext cx="2114550" cy="1295400"/>
            </a:xfrm>
            <a:custGeom>
              <a:avLst/>
              <a:gdLst/>
              <a:ahLst/>
              <a:cxnLst/>
              <a:rect l="l" t="t" r="r" b="b"/>
              <a:pathLst>
                <a:path w="2114550" h="1295400">
                  <a:moveTo>
                    <a:pt x="2114025" y="0"/>
                  </a:moveTo>
                  <a:lnTo>
                    <a:pt x="0" y="0"/>
                  </a:lnTo>
                  <a:lnTo>
                    <a:pt x="0" y="1295398"/>
                  </a:lnTo>
                  <a:lnTo>
                    <a:pt x="2114025" y="1295398"/>
                  </a:lnTo>
                  <a:lnTo>
                    <a:pt x="2114025" y="0"/>
                  </a:lnTo>
                  <a:close/>
                </a:path>
              </a:pathLst>
            </a:custGeom>
            <a:solidFill>
              <a:srgbClr val="AAC46C"/>
            </a:solidFill>
          </p:spPr>
          <p:txBody>
            <a:bodyPr wrap="square" lIns="0" tIns="0" rIns="0" bIns="0" rtlCol="0"/>
            <a:lstStyle/>
            <a:p>
              <a:endParaRPr/>
            </a:p>
          </p:txBody>
        </p:sp>
        <p:sp>
          <p:nvSpPr>
            <p:cNvPr id="25" name="object 25"/>
            <p:cNvSpPr/>
            <p:nvPr/>
          </p:nvSpPr>
          <p:spPr>
            <a:xfrm>
              <a:off x="6422471" y="304801"/>
              <a:ext cx="2114550" cy="1295400"/>
            </a:xfrm>
            <a:custGeom>
              <a:avLst/>
              <a:gdLst/>
              <a:ahLst/>
              <a:cxnLst/>
              <a:rect l="l" t="t" r="r" b="b"/>
              <a:pathLst>
                <a:path w="2114550" h="1295400">
                  <a:moveTo>
                    <a:pt x="0" y="0"/>
                  </a:moveTo>
                  <a:lnTo>
                    <a:pt x="2114025" y="0"/>
                  </a:lnTo>
                  <a:lnTo>
                    <a:pt x="2114025" y="1295398"/>
                  </a:lnTo>
                  <a:lnTo>
                    <a:pt x="0" y="1295398"/>
                  </a:lnTo>
                  <a:lnTo>
                    <a:pt x="0" y="0"/>
                  </a:lnTo>
                  <a:close/>
                </a:path>
              </a:pathLst>
            </a:custGeom>
            <a:ln w="57149">
              <a:solidFill>
                <a:srgbClr val="007600"/>
              </a:solidFill>
            </a:ln>
          </p:spPr>
          <p:txBody>
            <a:bodyPr wrap="square" lIns="0" tIns="0" rIns="0" bIns="0" rtlCol="0"/>
            <a:lstStyle/>
            <a:p>
              <a:endParaRPr/>
            </a:p>
          </p:txBody>
        </p:sp>
        <p:pic>
          <p:nvPicPr>
            <p:cNvPr id="26" name="object 26"/>
            <p:cNvPicPr/>
            <p:nvPr/>
          </p:nvPicPr>
          <p:blipFill>
            <a:blip r:embed="rId5" cstate="print"/>
            <a:stretch>
              <a:fillRect/>
            </a:stretch>
          </p:blipFill>
          <p:spPr>
            <a:xfrm>
              <a:off x="6476999" y="381000"/>
              <a:ext cx="1876425" cy="1162049"/>
            </a:xfrm>
            <a:prstGeom prst="rect">
              <a:avLst/>
            </a:prstGeom>
          </p:spPr>
        </p:pic>
      </p:grpSp>
      <p:sp>
        <p:nvSpPr>
          <p:cNvPr id="27" name="object 27"/>
          <p:cNvSpPr txBox="1"/>
          <p:nvPr/>
        </p:nvSpPr>
        <p:spPr>
          <a:xfrm>
            <a:off x="609600" y="1524000"/>
            <a:ext cx="2491740" cy="939165"/>
          </a:xfrm>
          <a:prstGeom prst="rect">
            <a:avLst/>
          </a:prstGeom>
          <a:solidFill>
            <a:srgbClr val="FFFB00"/>
          </a:solidFill>
        </p:spPr>
        <p:txBody>
          <a:bodyPr vert="horz" wrap="square" lIns="0" tIns="45719" rIns="0" bIns="0" rtlCol="0">
            <a:spAutoFit/>
          </a:bodyPr>
          <a:lstStyle/>
          <a:p>
            <a:pPr marL="90805">
              <a:lnSpc>
                <a:spcPts val="1310"/>
              </a:lnSpc>
              <a:spcBef>
                <a:spcPts val="359"/>
              </a:spcBef>
            </a:pPr>
            <a:r>
              <a:rPr sz="1100" b="1" dirty="0">
                <a:solidFill>
                  <a:srgbClr val="006600"/>
                </a:solidFill>
                <a:latin typeface="Calibri"/>
                <a:cs typeface="Calibri"/>
              </a:rPr>
              <a:t>Serial</a:t>
            </a:r>
            <a:r>
              <a:rPr sz="1100" b="1" spc="-20" dirty="0">
                <a:solidFill>
                  <a:srgbClr val="006600"/>
                </a:solidFill>
                <a:latin typeface="Calibri"/>
                <a:cs typeface="Calibri"/>
              </a:rPr>
              <a:t> </a:t>
            </a:r>
            <a:r>
              <a:rPr sz="1100" b="1" dirty="0">
                <a:solidFill>
                  <a:srgbClr val="006600"/>
                </a:solidFill>
                <a:latin typeface="Calibri"/>
                <a:cs typeface="Calibri"/>
              </a:rPr>
              <a:t>Port.</a:t>
            </a:r>
            <a:r>
              <a:rPr sz="1100" b="1" spc="215" dirty="0">
                <a:solidFill>
                  <a:srgbClr val="006600"/>
                </a:solidFill>
                <a:latin typeface="Calibri"/>
                <a:cs typeface="Calibri"/>
              </a:rPr>
              <a:t> </a:t>
            </a:r>
            <a:r>
              <a:rPr sz="1100" b="1" dirty="0">
                <a:solidFill>
                  <a:srgbClr val="006600"/>
                </a:solidFill>
                <a:latin typeface="Calibri"/>
                <a:cs typeface="Calibri"/>
              </a:rPr>
              <a:t>D-</a:t>
            </a:r>
            <a:r>
              <a:rPr sz="1100" b="1" spc="-15" dirty="0">
                <a:solidFill>
                  <a:srgbClr val="006600"/>
                </a:solidFill>
                <a:latin typeface="Calibri"/>
                <a:cs typeface="Calibri"/>
              </a:rPr>
              <a:t> </a:t>
            </a:r>
            <a:r>
              <a:rPr sz="1100" b="1" dirty="0">
                <a:solidFill>
                  <a:srgbClr val="006600"/>
                </a:solidFill>
                <a:latin typeface="Calibri"/>
                <a:cs typeface="Calibri"/>
              </a:rPr>
              <a:t>Shell</a:t>
            </a:r>
            <a:r>
              <a:rPr sz="1100" b="1" spc="-15" dirty="0">
                <a:solidFill>
                  <a:srgbClr val="006600"/>
                </a:solidFill>
                <a:latin typeface="Calibri"/>
                <a:cs typeface="Calibri"/>
              </a:rPr>
              <a:t> </a:t>
            </a:r>
            <a:r>
              <a:rPr sz="1100" b="1" dirty="0">
                <a:solidFill>
                  <a:srgbClr val="006600"/>
                </a:solidFill>
                <a:latin typeface="Calibri"/>
                <a:cs typeface="Calibri"/>
              </a:rPr>
              <a:t>Connector</a:t>
            </a:r>
            <a:endParaRPr sz="1100">
              <a:latin typeface="Calibri"/>
              <a:cs typeface="Calibri"/>
            </a:endParaRPr>
          </a:p>
          <a:p>
            <a:pPr marL="216535" indent="-126364">
              <a:lnSpc>
                <a:spcPts val="1300"/>
              </a:lnSpc>
              <a:buSzPct val="90909"/>
              <a:buFont typeface="Wingdings"/>
              <a:buChar char=""/>
              <a:tabLst>
                <a:tab pos="217170" algn="l"/>
              </a:tabLst>
            </a:pPr>
            <a:r>
              <a:rPr sz="1100" dirty="0">
                <a:latin typeface="Calibri"/>
                <a:cs typeface="Calibri"/>
              </a:rPr>
              <a:t>uses</a:t>
            </a:r>
            <a:r>
              <a:rPr sz="1100" spc="-30" dirty="0">
                <a:latin typeface="Calibri"/>
                <a:cs typeface="Calibri"/>
              </a:rPr>
              <a:t> </a:t>
            </a:r>
            <a:r>
              <a:rPr sz="1100" dirty="0">
                <a:latin typeface="Calibri"/>
                <a:cs typeface="Calibri"/>
              </a:rPr>
              <a:t>pin</a:t>
            </a:r>
            <a:r>
              <a:rPr sz="1100" spc="-30" dirty="0">
                <a:latin typeface="Calibri"/>
                <a:cs typeface="Calibri"/>
              </a:rPr>
              <a:t> </a:t>
            </a:r>
            <a:r>
              <a:rPr sz="1100" dirty="0">
                <a:latin typeface="Calibri"/>
                <a:cs typeface="Calibri"/>
              </a:rPr>
              <a:t>connectors,</a:t>
            </a:r>
            <a:endParaRPr sz="1100">
              <a:latin typeface="Calibri"/>
              <a:cs typeface="Calibri"/>
            </a:endParaRPr>
          </a:p>
          <a:p>
            <a:pPr marL="90805" marR="220979">
              <a:lnSpc>
                <a:spcPts val="1300"/>
              </a:lnSpc>
              <a:spcBef>
                <a:spcPts val="50"/>
              </a:spcBef>
              <a:buSzPct val="90909"/>
              <a:buFont typeface="Wingdings"/>
              <a:buChar char=""/>
              <a:tabLst>
                <a:tab pos="217170" algn="l"/>
              </a:tabLst>
            </a:pPr>
            <a:r>
              <a:rPr sz="1100" dirty="0">
                <a:latin typeface="Calibri"/>
                <a:cs typeface="Calibri"/>
              </a:rPr>
              <a:t>Also</a:t>
            </a:r>
            <a:r>
              <a:rPr sz="1100" spc="-15" dirty="0">
                <a:latin typeface="Calibri"/>
                <a:cs typeface="Calibri"/>
              </a:rPr>
              <a:t> </a:t>
            </a:r>
            <a:r>
              <a:rPr sz="1100" dirty="0">
                <a:latin typeface="Calibri"/>
                <a:cs typeface="Calibri"/>
              </a:rPr>
              <a:t>known</a:t>
            </a:r>
            <a:r>
              <a:rPr sz="1100" spc="-10" dirty="0">
                <a:latin typeface="Calibri"/>
                <a:cs typeface="Calibri"/>
              </a:rPr>
              <a:t> </a:t>
            </a:r>
            <a:r>
              <a:rPr sz="1100" dirty="0">
                <a:latin typeface="Calibri"/>
                <a:cs typeface="Calibri"/>
              </a:rPr>
              <a:t>as</a:t>
            </a:r>
            <a:r>
              <a:rPr sz="1100" spc="-15" dirty="0">
                <a:latin typeface="Calibri"/>
                <a:cs typeface="Calibri"/>
              </a:rPr>
              <a:t> </a:t>
            </a:r>
            <a:r>
              <a:rPr sz="1100" dirty="0">
                <a:latin typeface="Calibri"/>
                <a:cs typeface="Calibri"/>
              </a:rPr>
              <a:t>a</a:t>
            </a:r>
            <a:r>
              <a:rPr sz="1100" spc="-10" dirty="0">
                <a:latin typeface="Calibri"/>
                <a:cs typeface="Calibri"/>
              </a:rPr>
              <a:t> </a:t>
            </a:r>
            <a:r>
              <a:rPr sz="1100" dirty="0">
                <a:latin typeface="Calibri"/>
                <a:cs typeface="Calibri"/>
              </a:rPr>
              <a:t>COM</a:t>
            </a:r>
            <a:r>
              <a:rPr sz="1100" spc="-15" dirty="0">
                <a:latin typeface="Calibri"/>
                <a:cs typeface="Calibri"/>
              </a:rPr>
              <a:t> </a:t>
            </a:r>
            <a:r>
              <a:rPr sz="1100" dirty="0">
                <a:latin typeface="Calibri"/>
                <a:cs typeface="Calibri"/>
              </a:rPr>
              <a:t>port)</a:t>
            </a:r>
            <a:r>
              <a:rPr sz="1100" spc="-10" dirty="0">
                <a:latin typeface="Calibri"/>
                <a:cs typeface="Calibri"/>
              </a:rPr>
              <a:t> </a:t>
            </a:r>
            <a:r>
              <a:rPr sz="1100" dirty="0">
                <a:latin typeface="Calibri"/>
                <a:cs typeface="Calibri"/>
              </a:rPr>
              <a:t>can</a:t>
            </a:r>
            <a:r>
              <a:rPr sz="1100" spc="-15" dirty="0">
                <a:latin typeface="Calibri"/>
                <a:cs typeface="Calibri"/>
              </a:rPr>
              <a:t> </a:t>
            </a:r>
            <a:r>
              <a:rPr sz="1100" dirty="0">
                <a:latin typeface="Calibri"/>
                <a:cs typeface="Calibri"/>
              </a:rPr>
              <a:t>be</a:t>
            </a:r>
            <a:r>
              <a:rPr sz="1100" spc="-10" dirty="0">
                <a:latin typeface="Calibri"/>
                <a:cs typeface="Calibri"/>
              </a:rPr>
              <a:t> </a:t>
            </a:r>
            <a:r>
              <a:rPr sz="1100" dirty="0">
                <a:latin typeface="Calibri"/>
                <a:cs typeface="Calibri"/>
              </a:rPr>
              <a:t>a  9-pin</a:t>
            </a:r>
            <a:r>
              <a:rPr sz="1100" spc="235" dirty="0">
                <a:latin typeface="Calibri"/>
                <a:cs typeface="Calibri"/>
              </a:rPr>
              <a:t> </a:t>
            </a:r>
            <a:r>
              <a:rPr sz="1100" dirty="0">
                <a:latin typeface="Calibri"/>
                <a:cs typeface="Calibri"/>
              </a:rPr>
              <a:t>Female</a:t>
            </a:r>
            <a:r>
              <a:rPr sz="1100" spc="-10" dirty="0">
                <a:latin typeface="Calibri"/>
                <a:cs typeface="Calibri"/>
              </a:rPr>
              <a:t> </a:t>
            </a:r>
            <a:r>
              <a:rPr sz="1100" dirty="0">
                <a:latin typeface="Calibri"/>
                <a:cs typeface="Calibri"/>
              </a:rPr>
              <a:t>D-shell</a:t>
            </a:r>
            <a:r>
              <a:rPr sz="1100" spc="-5" dirty="0">
                <a:latin typeface="Calibri"/>
                <a:cs typeface="Calibri"/>
              </a:rPr>
              <a:t> </a:t>
            </a:r>
            <a:r>
              <a:rPr sz="1100" dirty="0">
                <a:latin typeface="Calibri"/>
                <a:cs typeface="Calibri"/>
              </a:rPr>
              <a:t>connector</a:t>
            </a:r>
            <a:endParaRPr sz="1100">
              <a:latin typeface="Calibri"/>
              <a:cs typeface="Calibri"/>
            </a:endParaRPr>
          </a:p>
          <a:p>
            <a:pPr marL="216535" indent="-126364">
              <a:lnSpc>
                <a:spcPts val="1260"/>
              </a:lnSpc>
              <a:buSzPct val="90909"/>
              <a:buFont typeface="Wingdings"/>
              <a:buChar char=""/>
              <a:tabLst>
                <a:tab pos="217170" algn="l"/>
              </a:tabLst>
            </a:pPr>
            <a:r>
              <a:rPr sz="1100" dirty="0">
                <a:latin typeface="Calibri"/>
                <a:cs typeface="Calibri"/>
              </a:rPr>
              <a:t>Data</a:t>
            </a:r>
            <a:r>
              <a:rPr sz="1100" spc="-10" dirty="0">
                <a:latin typeface="Calibri"/>
                <a:cs typeface="Calibri"/>
              </a:rPr>
              <a:t> </a:t>
            </a:r>
            <a:r>
              <a:rPr sz="1100" spc="-5" dirty="0">
                <a:latin typeface="Calibri"/>
                <a:cs typeface="Calibri"/>
              </a:rPr>
              <a:t>travels</a:t>
            </a:r>
            <a:r>
              <a:rPr sz="1100" spc="-15" dirty="0">
                <a:latin typeface="Calibri"/>
                <a:cs typeface="Calibri"/>
              </a:rPr>
              <a:t> </a:t>
            </a:r>
            <a:r>
              <a:rPr sz="1100" dirty="0">
                <a:latin typeface="Calibri"/>
                <a:cs typeface="Calibri"/>
              </a:rPr>
              <a:t>at</a:t>
            </a:r>
            <a:r>
              <a:rPr sz="1100" spc="-10" dirty="0">
                <a:latin typeface="Calibri"/>
                <a:cs typeface="Calibri"/>
              </a:rPr>
              <a:t> </a:t>
            </a:r>
            <a:r>
              <a:rPr sz="1100" dirty="0">
                <a:latin typeface="Calibri"/>
                <a:cs typeface="Calibri"/>
              </a:rPr>
              <a:t>115</a:t>
            </a:r>
            <a:r>
              <a:rPr sz="1100" spc="-10" dirty="0">
                <a:latin typeface="Calibri"/>
                <a:cs typeface="Calibri"/>
              </a:rPr>
              <a:t> </a:t>
            </a:r>
            <a:r>
              <a:rPr sz="1100" dirty="0">
                <a:latin typeface="Calibri"/>
                <a:cs typeface="Calibri"/>
              </a:rPr>
              <a:t>kilobits</a:t>
            </a:r>
            <a:r>
              <a:rPr sz="1100" spc="-10" dirty="0">
                <a:latin typeface="Calibri"/>
                <a:cs typeface="Calibri"/>
              </a:rPr>
              <a:t> </a:t>
            </a:r>
            <a:r>
              <a:rPr sz="1100" dirty="0">
                <a:latin typeface="Calibri"/>
                <a:cs typeface="Calibri"/>
              </a:rPr>
              <a:t>per</a:t>
            </a:r>
            <a:r>
              <a:rPr sz="1100" spc="-10" dirty="0">
                <a:latin typeface="Calibri"/>
                <a:cs typeface="Calibri"/>
              </a:rPr>
              <a:t> </a:t>
            </a:r>
            <a:r>
              <a:rPr sz="1100" dirty="0">
                <a:latin typeface="Calibri"/>
                <a:cs typeface="Calibri"/>
              </a:rPr>
              <a:t>second</a:t>
            </a:r>
            <a:endParaRPr sz="1100">
              <a:latin typeface="Calibri"/>
              <a:cs typeface="Calibri"/>
            </a:endParaRPr>
          </a:p>
        </p:txBody>
      </p:sp>
      <p:sp>
        <p:nvSpPr>
          <p:cNvPr id="28" name="object 28"/>
          <p:cNvSpPr txBox="1"/>
          <p:nvPr/>
        </p:nvSpPr>
        <p:spPr>
          <a:xfrm>
            <a:off x="3581400" y="1323975"/>
            <a:ext cx="2491740" cy="1277620"/>
          </a:xfrm>
          <a:prstGeom prst="rect">
            <a:avLst/>
          </a:prstGeom>
          <a:solidFill>
            <a:srgbClr val="000000"/>
          </a:solidFill>
        </p:spPr>
        <p:txBody>
          <a:bodyPr vert="horz" wrap="square" lIns="0" tIns="45720" rIns="0" bIns="0" rtlCol="0">
            <a:spAutoFit/>
          </a:bodyPr>
          <a:lstStyle/>
          <a:p>
            <a:pPr marL="90805">
              <a:lnSpc>
                <a:spcPts val="1310"/>
              </a:lnSpc>
              <a:spcBef>
                <a:spcPts val="360"/>
              </a:spcBef>
            </a:pPr>
            <a:r>
              <a:rPr sz="1100" b="1" spc="-5" dirty="0">
                <a:solidFill>
                  <a:srgbClr val="FFFFFF"/>
                </a:solidFill>
                <a:latin typeface="Calibri"/>
                <a:cs typeface="Calibri"/>
              </a:rPr>
              <a:t>Parallel</a:t>
            </a:r>
            <a:r>
              <a:rPr sz="1100" b="1" spc="-25" dirty="0">
                <a:solidFill>
                  <a:srgbClr val="FFFFFF"/>
                </a:solidFill>
                <a:latin typeface="Calibri"/>
                <a:cs typeface="Calibri"/>
              </a:rPr>
              <a:t> </a:t>
            </a:r>
            <a:r>
              <a:rPr sz="1100" b="1" spc="-5" dirty="0">
                <a:solidFill>
                  <a:srgbClr val="FFFFFF"/>
                </a:solidFill>
                <a:latin typeface="Calibri"/>
                <a:cs typeface="Calibri"/>
              </a:rPr>
              <a:t>Port.</a:t>
            </a:r>
            <a:r>
              <a:rPr sz="1100" b="1" spc="-15" dirty="0">
                <a:solidFill>
                  <a:srgbClr val="FFFFFF"/>
                </a:solidFill>
                <a:latin typeface="Calibri"/>
                <a:cs typeface="Calibri"/>
              </a:rPr>
              <a:t> </a:t>
            </a:r>
            <a:r>
              <a:rPr sz="1100" b="1" spc="-5" dirty="0">
                <a:solidFill>
                  <a:srgbClr val="FFFFFF"/>
                </a:solidFill>
                <a:latin typeface="Calibri"/>
                <a:cs typeface="Calibri"/>
              </a:rPr>
              <a:t>(D-Shell</a:t>
            </a:r>
            <a:r>
              <a:rPr sz="1100" b="1" spc="-25" dirty="0">
                <a:solidFill>
                  <a:srgbClr val="FFFFFF"/>
                </a:solidFill>
                <a:latin typeface="Calibri"/>
                <a:cs typeface="Calibri"/>
              </a:rPr>
              <a:t> </a:t>
            </a:r>
            <a:r>
              <a:rPr sz="1100" b="1" spc="-5" dirty="0">
                <a:solidFill>
                  <a:srgbClr val="FFFFFF"/>
                </a:solidFill>
                <a:latin typeface="Calibri"/>
                <a:cs typeface="Calibri"/>
              </a:rPr>
              <a:t>Connector)</a:t>
            </a:r>
            <a:endParaRPr sz="1100">
              <a:latin typeface="Calibri"/>
              <a:cs typeface="Calibri"/>
            </a:endParaRPr>
          </a:p>
          <a:p>
            <a:pPr marL="90805" marR="234950">
              <a:lnSpc>
                <a:spcPts val="1300"/>
              </a:lnSpc>
              <a:spcBef>
                <a:spcPts val="50"/>
              </a:spcBef>
              <a:buSzPct val="90909"/>
              <a:buFont typeface="Wingdings"/>
              <a:buChar char=""/>
              <a:tabLst>
                <a:tab pos="217170" algn="l"/>
              </a:tabLst>
            </a:pPr>
            <a:r>
              <a:rPr sz="1100" dirty="0">
                <a:solidFill>
                  <a:srgbClr val="FFFFFF"/>
                </a:solidFill>
                <a:latin typeface="Calibri"/>
                <a:cs typeface="Calibri"/>
              </a:rPr>
              <a:t>This</a:t>
            </a:r>
            <a:r>
              <a:rPr sz="1100" spc="-15" dirty="0">
                <a:solidFill>
                  <a:srgbClr val="FFFFFF"/>
                </a:solidFill>
                <a:latin typeface="Calibri"/>
                <a:cs typeface="Calibri"/>
              </a:rPr>
              <a:t> </a:t>
            </a:r>
            <a:r>
              <a:rPr sz="1100" dirty="0">
                <a:solidFill>
                  <a:srgbClr val="FFFFFF"/>
                </a:solidFill>
                <a:latin typeface="Calibri"/>
                <a:cs typeface="Calibri"/>
              </a:rPr>
              <a:t>long</a:t>
            </a:r>
            <a:r>
              <a:rPr sz="1100" spc="-15" dirty="0">
                <a:solidFill>
                  <a:srgbClr val="FFFFFF"/>
                </a:solidFill>
                <a:latin typeface="Calibri"/>
                <a:cs typeface="Calibri"/>
              </a:rPr>
              <a:t> </a:t>
            </a:r>
            <a:r>
              <a:rPr sz="1100" dirty="0">
                <a:solidFill>
                  <a:srgbClr val="FFFFFF"/>
                </a:solidFill>
                <a:latin typeface="Calibri"/>
                <a:cs typeface="Calibri"/>
              </a:rPr>
              <a:t>and</a:t>
            </a:r>
            <a:r>
              <a:rPr sz="1100" spc="-15" dirty="0">
                <a:solidFill>
                  <a:srgbClr val="FFFFFF"/>
                </a:solidFill>
                <a:latin typeface="Calibri"/>
                <a:cs typeface="Calibri"/>
              </a:rPr>
              <a:t> </a:t>
            </a:r>
            <a:r>
              <a:rPr sz="1100" dirty="0">
                <a:solidFill>
                  <a:srgbClr val="FFFFFF"/>
                </a:solidFill>
                <a:latin typeface="Calibri"/>
                <a:cs typeface="Calibri"/>
              </a:rPr>
              <a:t>slender</a:t>
            </a:r>
            <a:r>
              <a:rPr sz="1100" spc="-15" dirty="0">
                <a:solidFill>
                  <a:srgbClr val="FFFFFF"/>
                </a:solidFill>
                <a:latin typeface="Calibri"/>
                <a:cs typeface="Calibri"/>
              </a:rPr>
              <a:t> </a:t>
            </a:r>
            <a:r>
              <a:rPr sz="1100" dirty="0">
                <a:solidFill>
                  <a:srgbClr val="FFFFFF"/>
                </a:solidFill>
                <a:latin typeface="Calibri"/>
                <a:cs typeface="Calibri"/>
              </a:rPr>
              <a:t>port</a:t>
            </a:r>
            <a:r>
              <a:rPr sz="1100" spc="-15" dirty="0">
                <a:solidFill>
                  <a:srgbClr val="FFFFFF"/>
                </a:solidFill>
                <a:latin typeface="Calibri"/>
                <a:cs typeface="Calibri"/>
              </a:rPr>
              <a:t> </a:t>
            </a:r>
            <a:r>
              <a:rPr sz="1100" dirty="0">
                <a:solidFill>
                  <a:srgbClr val="FFFFFF"/>
                </a:solidFill>
                <a:latin typeface="Calibri"/>
                <a:cs typeface="Calibri"/>
              </a:rPr>
              <a:t>is</a:t>
            </a:r>
            <a:r>
              <a:rPr sz="1100" spc="-15" dirty="0">
                <a:solidFill>
                  <a:srgbClr val="FFFFFF"/>
                </a:solidFill>
                <a:latin typeface="Calibri"/>
                <a:cs typeface="Calibri"/>
              </a:rPr>
              <a:t> </a:t>
            </a:r>
            <a:r>
              <a:rPr sz="1100" dirty="0">
                <a:solidFill>
                  <a:srgbClr val="FFFFFF"/>
                </a:solidFill>
                <a:latin typeface="Calibri"/>
                <a:cs typeface="Calibri"/>
              </a:rPr>
              <a:t>also</a:t>
            </a:r>
            <a:r>
              <a:rPr sz="1100" spc="-10" dirty="0">
                <a:solidFill>
                  <a:srgbClr val="FFFFFF"/>
                </a:solidFill>
                <a:latin typeface="Calibri"/>
                <a:cs typeface="Calibri"/>
              </a:rPr>
              <a:t> </a:t>
            </a:r>
            <a:r>
              <a:rPr sz="1100" dirty="0">
                <a:solidFill>
                  <a:srgbClr val="FFFFFF"/>
                </a:solidFill>
                <a:latin typeface="Calibri"/>
                <a:cs typeface="Calibri"/>
              </a:rPr>
              <a:t>no  </a:t>
            </a:r>
            <a:r>
              <a:rPr sz="1100" spc="-5" dirty="0">
                <a:solidFill>
                  <a:srgbClr val="FFFFFF"/>
                </a:solidFill>
                <a:latin typeface="Calibri"/>
                <a:cs typeface="Calibri"/>
              </a:rPr>
              <a:t>longer commonly used,</a:t>
            </a:r>
            <a:endParaRPr sz="1100">
              <a:latin typeface="Calibri"/>
              <a:cs typeface="Calibri"/>
            </a:endParaRPr>
          </a:p>
          <a:p>
            <a:pPr marL="90805" marR="250190">
              <a:lnSpc>
                <a:spcPts val="1300"/>
              </a:lnSpc>
              <a:buSzPct val="90909"/>
              <a:buFont typeface="Wingdings"/>
              <a:buChar char=""/>
              <a:tabLst>
                <a:tab pos="217170" algn="l"/>
              </a:tabLst>
            </a:pPr>
            <a:r>
              <a:rPr sz="1100" dirty="0">
                <a:solidFill>
                  <a:srgbClr val="FFFFFF"/>
                </a:solidFill>
                <a:latin typeface="Calibri"/>
                <a:cs typeface="Calibri"/>
              </a:rPr>
              <a:t>The</a:t>
            </a:r>
            <a:r>
              <a:rPr sz="1100" spc="-15" dirty="0">
                <a:solidFill>
                  <a:srgbClr val="FFFFFF"/>
                </a:solidFill>
                <a:latin typeface="Calibri"/>
                <a:cs typeface="Calibri"/>
              </a:rPr>
              <a:t> </a:t>
            </a:r>
            <a:r>
              <a:rPr sz="1100" dirty="0">
                <a:solidFill>
                  <a:srgbClr val="FFFFFF"/>
                </a:solidFill>
                <a:latin typeface="Calibri"/>
                <a:cs typeface="Calibri"/>
              </a:rPr>
              <a:t>most</a:t>
            </a:r>
            <a:r>
              <a:rPr sz="1100" spc="-15" dirty="0">
                <a:solidFill>
                  <a:srgbClr val="FFFFFF"/>
                </a:solidFill>
                <a:latin typeface="Calibri"/>
                <a:cs typeface="Calibri"/>
              </a:rPr>
              <a:t> </a:t>
            </a:r>
            <a:r>
              <a:rPr sz="1100" dirty="0">
                <a:solidFill>
                  <a:srgbClr val="FFFFFF"/>
                </a:solidFill>
                <a:latin typeface="Calibri"/>
                <a:cs typeface="Calibri"/>
              </a:rPr>
              <a:t>common</a:t>
            </a:r>
            <a:r>
              <a:rPr sz="1100" spc="-10" dirty="0">
                <a:solidFill>
                  <a:srgbClr val="FFFFFF"/>
                </a:solidFill>
                <a:latin typeface="Calibri"/>
                <a:cs typeface="Calibri"/>
              </a:rPr>
              <a:t> </a:t>
            </a:r>
            <a:r>
              <a:rPr sz="1100" spc="-5" dirty="0">
                <a:solidFill>
                  <a:srgbClr val="FFFFFF"/>
                </a:solidFill>
                <a:latin typeface="Calibri"/>
                <a:cs typeface="Calibri"/>
              </a:rPr>
              <a:t>parallel</a:t>
            </a:r>
            <a:r>
              <a:rPr sz="1100" spc="-15" dirty="0">
                <a:solidFill>
                  <a:srgbClr val="FFFFFF"/>
                </a:solidFill>
                <a:latin typeface="Calibri"/>
                <a:cs typeface="Calibri"/>
              </a:rPr>
              <a:t> </a:t>
            </a:r>
            <a:r>
              <a:rPr sz="1100" dirty="0">
                <a:solidFill>
                  <a:srgbClr val="FFFFFF"/>
                </a:solidFill>
                <a:latin typeface="Calibri"/>
                <a:cs typeface="Calibri"/>
              </a:rPr>
              <a:t>port</a:t>
            </a:r>
            <a:r>
              <a:rPr sz="1100" spc="-10" dirty="0">
                <a:solidFill>
                  <a:srgbClr val="FFFFFF"/>
                </a:solidFill>
                <a:latin typeface="Calibri"/>
                <a:cs typeface="Calibri"/>
              </a:rPr>
              <a:t> </a:t>
            </a:r>
            <a:r>
              <a:rPr sz="1100" dirty="0">
                <a:solidFill>
                  <a:srgbClr val="FFFFFF"/>
                </a:solidFill>
                <a:latin typeface="Calibri"/>
                <a:cs typeface="Calibri"/>
              </a:rPr>
              <a:t>has </a:t>
            </a:r>
            <a:r>
              <a:rPr sz="1100" spc="-240" dirty="0">
                <a:solidFill>
                  <a:srgbClr val="FFFFFF"/>
                </a:solidFill>
                <a:latin typeface="Calibri"/>
                <a:cs typeface="Calibri"/>
              </a:rPr>
              <a:t> </a:t>
            </a:r>
            <a:r>
              <a:rPr sz="1100" spc="-5" dirty="0">
                <a:solidFill>
                  <a:srgbClr val="FFFFFF"/>
                </a:solidFill>
                <a:latin typeface="Calibri"/>
                <a:cs typeface="Calibri"/>
              </a:rPr>
              <a:t>holes </a:t>
            </a:r>
            <a:r>
              <a:rPr sz="1100" dirty="0">
                <a:solidFill>
                  <a:srgbClr val="FFFFFF"/>
                </a:solidFill>
                <a:latin typeface="Calibri"/>
                <a:cs typeface="Calibri"/>
              </a:rPr>
              <a:t>for</a:t>
            </a:r>
            <a:r>
              <a:rPr sz="1100" spc="-5" dirty="0">
                <a:solidFill>
                  <a:srgbClr val="FFFFFF"/>
                </a:solidFill>
                <a:latin typeface="Calibri"/>
                <a:cs typeface="Calibri"/>
              </a:rPr>
              <a:t> 25</a:t>
            </a:r>
            <a:r>
              <a:rPr sz="1100" spc="-10" dirty="0">
                <a:solidFill>
                  <a:srgbClr val="FFFFFF"/>
                </a:solidFill>
                <a:latin typeface="Calibri"/>
                <a:cs typeface="Calibri"/>
              </a:rPr>
              <a:t> </a:t>
            </a:r>
            <a:r>
              <a:rPr sz="1100" dirty="0">
                <a:solidFill>
                  <a:srgbClr val="FFFFFF"/>
                </a:solidFill>
                <a:latin typeface="Calibri"/>
                <a:cs typeface="Calibri"/>
              </a:rPr>
              <a:t>pins,</a:t>
            </a:r>
            <a:endParaRPr sz="1100">
              <a:latin typeface="Calibri"/>
              <a:cs typeface="Calibri"/>
            </a:endParaRPr>
          </a:p>
          <a:p>
            <a:pPr marL="216535" indent="-126364">
              <a:lnSpc>
                <a:spcPts val="1310"/>
              </a:lnSpc>
              <a:spcBef>
                <a:spcPts val="40"/>
              </a:spcBef>
              <a:buSzPct val="90909"/>
              <a:buFont typeface="Wingdings"/>
              <a:buChar char=""/>
              <a:tabLst>
                <a:tab pos="217170" algn="l"/>
              </a:tabLst>
            </a:pPr>
            <a:r>
              <a:rPr sz="1100" dirty="0">
                <a:solidFill>
                  <a:srgbClr val="FFFFFF"/>
                </a:solidFill>
                <a:latin typeface="Calibri"/>
                <a:cs typeface="Calibri"/>
              </a:rPr>
              <a:t>Used</a:t>
            </a:r>
            <a:r>
              <a:rPr sz="1100" spc="-15" dirty="0">
                <a:solidFill>
                  <a:srgbClr val="FFFFFF"/>
                </a:solidFill>
                <a:latin typeface="Calibri"/>
                <a:cs typeface="Calibri"/>
              </a:rPr>
              <a:t> </a:t>
            </a:r>
            <a:r>
              <a:rPr sz="1100" dirty="0">
                <a:solidFill>
                  <a:srgbClr val="FFFFFF"/>
                </a:solidFill>
                <a:latin typeface="Calibri"/>
                <a:cs typeface="Calibri"/>
              </a:rPr>
              <a:t>for</a:t>
            </a:r>
            <a:r>
              <a:rPr sz="1100" spc="-10" dirty="0">
                <a:solidFill>
                  <a:srgbClr val="FFFFFF"/>
                </a:solidFill>
                <a:latin typeface="Calibri"/>
                <a:cs typeface="Calibri"/>
              </a:rPr>
              <a:t> </a:t>
            </a:r>
            <a:r>
              <a:rPr sz="1100" dirty="0">
                <a:solidFill>
                  <a:srgbClr val="FFFFFF"/>
                </a:solidFill>
                <a:latin typeface="Calibri"/>
                <a:cs typeface="Calibri"/>
              </a:rPr>
              <a:t>scanners</a:t>
            </a:r>
            <a:r>
              <a:rPr sz="1100" spc="-15" dirty="0">
                <a:solidFill>
                  <a:srgbClr val="FFFFFF"/>
                </a:solidFill>
                <a:latin typeface="Calibri"/>
                <a:cs typeface="Calibri"/>
              </a:rPr>
              <a:t> </a:t>
            </a:r>
            <a:r>
              <a:rPr sz="1100" dirty="0">
                <a:solidFill>
                  <a:srgbClr val="FFFFFF"/>
                </a:solidFill>
                <a:latin typeface="Calibri"/>
                <a:cs typeface="Calibri"/>
              </a:rPr>
              <a:t>and</a:t>
            </a:r>
            <a:r>
              <a:rPr sz="1100" spc="-10" dirty="0">
                <a:solidFill>
                  <a:srgbClr val="FFFFFF"/>
                </a:solidFill>
                <a:latin typeface="Calibri"/>
                <a:cs typeface="Calibri"/>
              </a:rPr>
              <a:t> </a:t>
            </a:r>
            <a:r>
              <a:rPr sz="1100" spc="-5" dirty="0">
                <a:solidFill>
                  <a:srgbClr val="FFFFFF"/>
                </a:solidFill>
                <a:latin typeface="Calibri"/>
                <a:cs typeface="Calibri"/>
              </a:rPr>
              <a:t>printers</a:t>
            </a:r>
            <a:endParaRPr sz="1100">
              <a:latin typeface="Calibri"/>
              <a:cs typeface="Calibri"/>
            </a:endParaRPr>
          </a:p>
          <a:p>
            <a:pPr marL="216535" indent="-126364">
              <a:lnSpc>
                <a:spcPts val="1310"/>
              </a:lnSpc>
              <a:buSzPct val="90909"/>
              <a:buFont typeface="Wingdings"/>
              <a:buChar char=""/>
              <a:tabLst>
                <a:tab pos="217170" algn="l"/>
              </a:tabLst>
            </a:pPr>
            <a:r>
              <a:rPr sz="1100" dirty="0">
                <a:solidFill>
                  <a:srgbClr val="FFFFFF"/>
                </a:solidFill>
                <a:latin typeface="Calibri"/>
                <a:cs typeface="Calibri"/>
              </a:rPr>
              <a:t>Also</a:t>
            </a:r>
            <a:r>
              <a:rPr sz="1100" spc="-20" dirty="0">
                <a:solidFill>
                  <a:srgbClr val="FFFFFF"/>
                </a:solidFill>
                <a:latin typeface="Calibri"/>
                <a:cs typeface="Calibri"/>
              </a:rPr>
              <a:t> </a:t>
            </a:r>
            <a:r>
              <a:rPr sz="1100" dirty="0">
                <a:solidFill>
                  <a:srgbClr val="FFFFFF"/>
                </a:solidFill>
                <a:latin typeface="Calibri"/>
                <a:cs typeface="Calibri"/>
              </a:rPr>
              <a:t>called</a:t>
            </a:r>
            <a:r>
              <a:rPr sz="1100" spc="-15" dirty="0">
                <a:solidFill>
                  <a:srgbClr val="FFFFFF"/>
                </a:solidFill>
                <a:latin typeface="Calibri"/>
                <a:cs typeface="Calibri"/>
              </a:rPr>
              <a:t> </a:t>
            </a:r>
            <a:r>
              <a:rPr sz="1100" spc="-5" dirty="0">
                <a:solidFill>
                  <a:srgbClr val="FFFFFF"/>
                </a:solidFill>
                <a:latin typeface="Calibri"/>
                <a:cs typeface="Calibri"/>
              </a:rPr>
              <a:t>printer</a:t>
            </a:r>
            <a:r>
              <a:rPr sz="1100" spc="-15" dirty="0">
                <a:solidFill>
                  <a:srgbClr val="FFFFFF"/>
                </a:solidFill>
                <a:latin typeface="Calibri"/>
                <a:cs typeface="Calibri"/>
              </a:rPr>
              <a:t> </a:t>
            </a:r>
            <a:r>
              <a:rPr sz="1100" dirty="0">
                <a:solidFill>
                  <a:srgbClr val="FFFFFF"/>
                </a:solidFill>
                <a:latin typeface="Calibri"/>
                <a:cs typeface="Calibri"/>
              </a:rPr>
              <a:t>port</a:t>
            </a:r>
            <a:endParaRPr sz="1100">
              <a:latin typeface="Calibri"/>
              <a:cs typeface="Calibri"/>
            </a:endParaRPr>
          </a:p>
        </p:txBody>
      </p:sp>
      <p:sp>
        <p:nvSpPr>
          <p:cNvPr id="29" name="object 29"/>
          <p:cNvSpPr txBox="1"/>
          <p:nvPr/>
        </p:nvSpPr>
        <p:spPr>
          <a:xfrm>
            <a:off x="6324598" y="1676400"/>
            <a:ext cx="2491740" cy="939165"/>
          </a:xfrm>
          <a:prstGeom prst="rect">
            <a:avLst/>
          </a:prstGeom>
          <a:solidFill>
            <a:srgbClr val="FFFFFF"/>
          </a:solidFill>
        </p:spPr>
        <p:txBody>
          <a:bodyPr vert="horz" wrap="square" lIns="0" tIns="45719" rIns="0" bIns="0" rtlCol="0">
            <a:spAutoFit/>
          </a:bodyPr>
          <a:lstStyle/>
          <a:p>
            <a:pPr marL="90805">
              <a:lnSpc>
                <a:spcPts val="1310"/>
              </a:lnSpc>
              <a:spcBef>
                <a:spcPts val="359"/>
              </a:spcBef>
            </a:pPr>
            <a:r>
              <a:rPr sz="1100" b="1" spc="-5" dirty="0">
                <a:solidFill>
                  <a:srgbClr val="006600"/>
                </a:solidFill>
                <a:latin typeface="Calibri"/>
                <a:cs typeface="Calibri"/>
              </a:rPr>
              <a:t>PS/2</a:t>
            </a:r>
            <a:r>
              <a:rPr sz="1100" spc="-5" dirty="0">
                <a:solidFill>
                  <a:srgbClr val="006600"/>
                </a:solidFill>
                <a:latin typeface="Calibri"/>
                <a:cs typeface="Calibri"/>
              </a:rPr>
              <a:t>.</a:t>
            </a:r>
            <a:r>
              <a:rPr sz="1100" spc="-25" dirty="0">
                <a:solidFill>
                  <a:srgbClr val="006600"/>
                </a:solidFill>
                <a:latin typeface="Calibri"/>
                <a:cs typeface="Calibri"/>
              </a:rPr>
              <a:t> </a:t>
            </a:r>
            <a:r>
              <a:rPr sz="1100" dirty="0">
                <a:solidFill>
                  <a:srgbClr val="006600"/>
                </a:solidFill>
                <a:latin typeface="Calibri"/>
                <a:cs typeface="Calibri"/>
              </a:rPr>
              <a:t>DIN</a:t>
            </a:r>
            <a:r>
              <a:rPr sz="1100" spc="-30" dirty="0">
                <a:solidFill>
                  <a:srgbClr val="006600"/>
                </a:solidFill>
                <a:latin typeface="Calibri"/>
                <a:cs typeface="Calibri"/>
              </a:rPr>
              <a:t> </a:t>
            </a:r>
            <a:r>
              <a:rPr sz="1100" dirty="0">
                <a:solidFill>
                  <a:srgbClr val="006600"/>
                </a:solidFill>
                <a:latin typeface="Calibri"/>
                <a:cs typeface="Calibri"/>
              </a:rPr>
              <a:t>Connectors</a:t>
            </a:r>
            <a:endParaRPr sz="1100">
              <a:latin typeface="Calibri"/>
              <a:cs typeface="Calibri"/>
            </a:endParaRPr>
          </a:p>
          <a:p>
            <a:pPr marL="90805" marR="90805">
              <a:lnSpc>
                <a:spcPts val="1300"/>
              </a:lnSpc>
              <a:spcBef>
                <a:spcPts val="50"/>
              </a:spcBef>
              <a:buSzPct val="90909"/>
              <a:buFont typeface="Wingdings"/>
              <a:buChar char=""/>
              <a:tabLst>
                <a:tab pos="217170" algn="l"/>
              </a:tabLst>
            </a:pPr>
            <a:r>
              <a:rPr sz="1100" dirty="0">
                <a:latin typeface="Calibri"/>
                <a:cs typeface="Calibri"/>
              </a:rPr>
              <a:t>Most desktop </a:t>
            </a:r>
            <a:r>
              <a:rPr sz="1100" spc="-5" dirty="0">
                <a:latin typeface="Calibri"/>
                <a:cs typeface="Calibri"/>
              </a:rPr>
              <a:t>computers have two </a:t>
            </a:r>
            <a:r>
              <a:rPr sz="1100" dirty="0">
                <a:latin typeface="Calibri"/>
                <a:cs typeface="Calibri"/>
              </a:rPr>
              <a:t>of </a:t>
            </a:r>
            <a:r>
              <a:rPr sz="1100" spc="5" dirty="0">
                <a:latin typeface="Calibri"/>
                <a:cs typeface="Calibri"/>
              </a:rPr>
              <a:t> </a:t>
            </a:r>
            <a:r>
              <a:rPr sz="1100" dirty="0">
                <a:latin typeface="Calibri"/>
                <a:cs typeface="Calibri"/>
              </a:rPr>
              <a:t>these</a:t>
            </a:r>
            <a:r>
              <a:rPr sz="1100" spc="-20" dirty="0">
                <a:latin typeface="Calibri"/>
                <a:cs typeface="Calibri"/>
              </a:rPr>
              <a:t> </a:t>
            </a:r>
            <a:r>
              <a:rPr sz="1100" dirty="0">
                <a:latin typeface="Calibri"/>
                <a:cs typeface="Calibri"/>
              </a:rPr>
              <a:t>round</a:t>
            </a:r>
            <a:r>
              <a:rPr sz="1100" spc="-15" dirty="0">
                <a:latin typeface="Calibri"/>
                <a:cs typeface="Calibri"/>
              </a:rPr>
              <a:t> </a:t>
            </a:r>
            <a:r>
              <a:rPr sz="1100" dirty="0">
                <a:latin typeface="Calibri"/>
                <a:cs typeface="Calibri"/>
              </a:rPr>
              <a:t>ports</a:t>
            </a:r>
            <a:r>
              <a:rPr sz="1100" spc="-15" dirty="0">
                <a:latin typeface="Calibri"/>
                <a:cs typeface="Calibri"/>
              </a:rPr>
              <a:t> </a:t>
            </a:r>
            <a:r>
              <a:rPr sz="1100" dirty="0">
                <a:latin typeface="Calibri"/>
                <a:cs typeface="Calibri"/>
              </a:rPr>
              <a:t>for</a:t>
            </a:r>
            <a:r>
              <a:rPr sz="1100" spc="-20" dirty="0">
                <a:latin typeface="Calibri"/>
                <a:cs typeface="Calibri"/>
              </a:rPr>
              <a:t> </a:t>
            </a:r>
            <a:r>
              <a:rPr sz="1100" dirty="0">
                <a:latin typeface="Calibri"/>
                <a:cs typeface="Calibri"/>
              </a:rPr>
              <a:t>six</a:t>
            </a:r>
            <a:r>
              <a:rPr sz="1100" spc="-15" dirty="0">
                <a:latin typeface="Calibri"/>
                <a:cs typeface="Calibri"/>
              </a:rPr>
              <a:t> </a:t>
            </a:r>
            <a:r>
              <a:rPr sz="1100" dirty="0">
                <a:latin typeface="Calibri"/>
                <a:cs typeface="Calibri"/>
              </a:rPr>
              <a:t>pin</a:t>
            </a:r>
            <a:r>
              <a:rPr sz="1100" spc="-15" dirty="0">
                <a:latin typeface="Calibri"/>
                <a:cs typeface="Calibri"/>
              </a:rPr>
              <a:t> </a:t>
            </a:r>
            <a:r>
              <a:rPr sz="1100" dirty="0">
                <a:latin typeface="Calibri"/>
                <a:cs typeface="Calibri"/>
              </a:rPr>
              <a:t>connectors, </a:t>
            </a:r>
            <a:r>
              <a:rPr sz="1100" spc="-235" dirty="0">
                <a:latin typeface="Calibri"/>
                <a:cs typeface="Calibri"/>
              </a:rPr>
              <a:t> </a:t>
            </a:r>
            <a:r>
              <a:rPr sz="1100" dirty="0">
                <a:latin typeface="Calibri"/>
                <a:cs typeface="Calibri"/>
              </a:rPr>
              <a:t>one for the mouse and one for the </a:t>
            </a:r>
            <a:r>
              <a:rPr sz="1100" spc="5" dirty="0">
                <a:latin typeface="Calibri"/>
                <a:cs typeface="Calibri"/>
              </a:rPr>
              <a:t> </a:t>
            </a:r>
            <a:r>
              <a:rPr sz="1100" spc="-5" dirty="0">
                <a:latin typeface="Calibri"/>
                <a:cs typeface="Calibri"/>
              </a:rPr>
              <a:t>keyboard.</a:t>
            </a:r>
            <a:endParaRPr sz="1100">
              <a:latin typeface="Calibri"/>
              <a:cs typeface="Calibri"/>
            </a:endParaRPr>
          </a:p>
        </p:txBody>
      </p:sp>
      <p:pic>
        <p:nvPicPr>
          <p:cNvPr id="30" name="object 30"/>
          <p:cNvPicPr/>
          <p:nvPr/>
        </p:nvPicPr>
        <p:blipFill>
          <a:blip r:embed="rId6" cstate="print"/>
          <a:stretch>
            <a:fillRect/>
          </a:stretch>
        </p:blipFill>
        <p:spPr>
          <a:xfrm>
            <a:off x="838200" y="2895600"/>
            <a:ext cx="1524000" cy="990599"/>
          </a:xfrm>
          <a:prstGeom prst="rect">
            <a:avLst/>
          </a:prstGeom>
        </p:spPr>
      </p:pic>
      <p:grpSp>
        <p:nvGrpSpPr>
          <p:cNvPr id="31" name="object 31"/>
          <p:cNvGrpSpPr/>
          <p:nvPr/>
        </p:nvGrpSpPr>
        <p:grpSpPr>
          <a:xfrm>
            <a:off x="3705223" y="4772025"/>
            <a:ext cx="2114550" cy="971550"/>
            <a:chOff x="3705223" y="4772025"/>
            <a:chExt cx="2114550" cy="971550"/>
          </a:xfrm>
        </p:grpSpPr>
        <p:sp>
          <p:nvSpPr>
            <p:cNvPr id="32" name="object 32"/>
            <p:cNvSpPr/>
            <p:nvPr/>
          </p:nvSpPr>
          <p:spPr>
            <a:xfrm>
              <a:off x="3733798" y="4800600"/>
              <a:ext cx="2057400" cy="914400"/>
            </a:xfrm>
            <a:custGeom>
              <a:avLst/>
              <a:gdLst/>
              <a:ahLst/>
              <a:cxnLst/>
              <a:rect l="l" t="t" r="r" b="b"/>
              <a:pathLst>
                <a:path w="2057400" h="914400">
                  <a:moveTo>
                    <a:pt x="2057400" y="0"/>
                  </a:moveTo>
                  <a:lnTo>
                    <a:pt x="0" y="0"/>
                  </a:lnTo>
                  <a:lnTo>
                    <a:pt x="0" y="914399"/>
                  </a:lnTo>
                  <a:lnTo>
                    <a:pt x="2057400" y="914399"/>
                  </a:lnTo>
                  <a:lnTo>
                    <a:pt x="2057400" y="0"/>
                  </a:lnTo>
                  <a:close/>
                </a:path>
              </a:pathLst>
            </a:custGeom>
            <a:solidFill>
              <a:srgbClr val="AAC46C"/>
            </a:solidFill>
          </p:spPr>
          <p:txBody>
            <a:bodyPr wrap="square" lIns="0" tIns="0" rIns="0" bIns="0" rtlCol="0"/>
            <a:lstStyle/>
            <a:p>
              <a:endParaRPr/>
            </a:p>
          </p:txBody>
        </p:sp>
        <p:sp>
          <p:nvSpPr>
            <p:cNvPr id="33" name="object 33"/>
            <p:cNvSpPr/>
            <p:nvPr/>
          </p:nvSpPr>
          <p:spPr>
            <a:xfrm>
              <a:off x="3733798" y="4800599"/>
              <a:ext cx="2057400" cy="914400"/>
            </a:xfrm>
            <a:custGeom>
              <a:avLst/>
              <a:gdLst/>
              <a:ahLst/>
              <a:cxnLst/>
              <a:rect l="l" t="t" r="r" b="b"/>
              <a:pathLst>
                <a:path w="2057400" h="914400">
                  <a:moveTo>
                    <a:pt x="0" y="0"/>
                  </a:moveTo>
                  <a:lnTo>
                    <a:pt x="2057399" y="0"/>
                  </a:lnTo>
                  <a:lnTo>
                    <a:pt x="2057399" y="914399"/>
                  </a:lnTo>
                  <a:lnTo>
                    <a:pt x="0" y="914399"/>
                  </a:lnTo>
                  <a:lnTo>
                    <a:pt x="0" y="0"/>
                  </a:lnTo>
                  <a:close/>
                </a:path>
              </a:pathLst>
            </a:custGeom>
            <a:ln w="57149">
              <a:solidFill>
                <a:srgbClr val="007600"/>
              </a:solidFill>
            </a:ln>
          </p:spPr>
          <p:txBody>
            <a:bodyPr wrap="square" lIns="0" tIns="0" rIns="0" bIns="0" rtlCol="0"/>
            <a:lstStyle/>
            <a:p>
              <a:endParaRPr/>
            </a:p>
          </p:txBody>
        </p:sp>
        <p:pic>
          <p:nvPicPr>
            <p:cNvPr id="34" name="object 34"/>
            <p:cNvPicPr/>
            <p:nvPr/>
          </p:nvPicPr>
          <p:blipFill>
            <a:blip r:embed="rId7" cstate="print"/>
            <a:stretch>
              <a:fillRect/>
            </a:stretch>
          </p:blipFill>
          <p:spPr>
            <a:xfrm>
              <a:off x="4038600" y="4953000"/>
              <a:ext cx="1495423" cy="609599"/>
            </a:xfrm>
            <a:prstGeom prst="rect">
              <a:avLst/>
            </a:prstGeom>
          </p:spPr>
        </p:pic>
      </p:grpSp>
      <p:sp>
        <p:nvSpPr>
          <p:cNvPr id="35" name="object 35"/>
          <p:cNvSpPr txBox="1"/>
          <p:nvPr/>
        </p:nvSpPr>
        <p:spPr>
          <a:xfrm>
            <a:off x="3657600" y="5791200"/>
            <a:ext cx="2491740" cy="431165"/>
          </a:xfrm>
          <a:prstGeom prst="rect">
            <a:avLst/>
          </a:prstGeom>
          <a:solidFill>
            <a:srgbClr val="FFFFFF"/>
          </a:solidFill>
        </p:spPr>
        <p:txBody>
          <a:bodyPr vert="horz" wrap="square" lIns="0" tIns="45719" rIns="0" bIns="0" rtlCol="0">
            <a:spAutoFit/>
          </a:bodyPr>
          <a:lstStyle/>
          <a:p>
            <a:pPr marL="90805">
              <a:lnSpc>
                <a:spcPts val="1310"/>
              </a:lnSpc>
              <a:spcBef>
                <a:spcPts val="359"/>
              </a:spcBef>
            </a:pPr>
            <a:r>
              <a:rPr sz="1100" b="1" dirty="0">
                <a:solidFill>
                  <a:srgbClr val="006600"/>
                </a:solidFill>
                <a:latin typeface="Calibri"/>
                <a:cs typeface="Calibri"/>
              </a:rPr>
              <a:t>GAME</a:t>
            </a:r>
            <a:r>
              <a:rPr sz="1100" b="1" spc="-35" dirty="0">
                <a:solidFill>
                  <a:srgbClr val="006600"/>
                </a:solidFill>
                <a:latin typeface="Calibri"/>
                <a:cs typeface="Calibri"/>
              </a:rPr>
              <a:t> </a:t>
            </a:r>
            <a:r>
              <a:rPr sz="1100" b="1" dirty="0">
                <a:solidFill>
                  <a:srgbClr val="006600"/>
                </a:solidFill>
                <a:latin typeface="Calibri"/>
                <a:cs typeface="Calibri"/>
              </a:rPr>
              <a:t>PORT</a:t>
            </a:r>
            <a:r>
              <a:rPr sz="1100" dirty="0">
                <a:latin typeface="Calibri"/>
                <a:cs typeface="Calibri"/>
              </a:rPr>
              <a:t>.D-Shell</a:t>
            </a:r>
            <a:r>
              <a:rPr sz="1100" spc="-30" dirty="0">
                <a:latin typeface="Calibri"/>
                <a:cs typeface="Calibri"/>
              </a:rPr>
              <a:t> </a:t>
            </a:r>
            <a:r>
              <a:rPr sz="1100" dirty="0">
                <a:latin typeface="Calibri"/>
                <a:cs typeface="Calibri"/>
              </a:rPr>
              <a:t>Connector.</a:t>
            </a:r>
            <a:endParaRPr sz="1100">
              <a:latin typeface="Calibri"/>
              <a:cs typeface="Calibri"/>
            </a:endParaRPr>
          </a:p>
          <a:p>
            <a:pPr marL="122555">
              <a:lnSpc>
                <a:spcPts val="1310"/>
              </a:lnSpc>
            </a:pPr>
            <a:r>
              <a:rPr sz="1100" dirty="0">
                <a:latin typeface="Calibri"/>
                <a:cs typeface="Calibri"/>
              </a:rPr>
              <a:t>A</a:t>
            </a:r>
            <a:r>
              <a:rPr sz="1100" spc="-10" dirty="0">
                <a:latin typeface="Calibri"/>
                <a:cs typeface="Calibri"/>
              </a:rPr>
              <a:t> </a:t>
            </a:r>
            <a:r>
              <a:rPr sz="1100" dirty="0">
                <a:latin typeface="Calibri"/>
                <a:cs typeface="Calibri"/>
              </a:rPr>
              <a:t>15</a:t>
            </a:r>
            <a:r>
              <a:rPr sz="1100" spc="-10" dirty="0">
                <a:latin typeface="Calibri"/>
                <a:cs typeface="Calibri"/>
              </a:rPr>
              <a:t> </a:t>
            </a:r>
            <a:r>
              <a:rPr sz="1100" dirty="0">
                <a:latin typeface="Calibri"/>
                <a:cs typeface="Calibri"/>
              </a:rPr>
              <a:t>port</a:t>
            </a:r>
            <a:r>
              <a:rPr sz="1100" spc="-10" dirty="0">
                <a:latin typeface="Calibri"/>
                <a:cs typeface="Calibri"/>
              </a:rPr>
              <a:t> </a:t>
            </a:r>
            <a:r>
              <a:rPr sz="1100" dirty="0">
                <a:latin typeface="Calibri"/>
                <a:cs typeface="Calibri"/>
              </a:rPr>
              <a:t>pin</a:t>
            </a:r>
            <a:r>
              <a:rPr sz="1100" spc="-10" dirty="0">
                <a:latin typeface="Calibri"/>
                <a:cs typeface="Calibri"/>
              </a:rPr>
              <a:t> </a:t>
            </a:r>
            <a:r>
              <a:rPr sz="1100" dirty="0">
                <a:latin typeface="Calibri"/>
                <a:cs typeface="Calibri"/>
              </a:rPr>
              <a:t>used</a:t>
            </a:r>
            <a:r>
              <a:rPr sz="1100" spc="-10"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connect</a:t>
            </a:r>
            <a:r>
              <a:rPr sz="1100" spc="-10" dirty="0">
                <a:latin typeface="Calibri"/>
                <a:cs typeface="Calibri"/>
              </a:rPr>
              <a:t> </a:t>
            </a:r>
            <a:r>
              <a:rPr sz="1100" spc="-5" dirty="0">
                <a:latin typeface="Calibri"/>
                <a:cs typeface="Calibri"/>
              </a:rPr>
              <a:t>games</a:t>
            </a:r>
            <a:endParaRPr sz="1100">
              <a:latin typeface="Calibri"/>
              <a:cs typeface="Calibri"/>
            </a:endParaRPr>
          </a:p>
        </p:txBody>
      </p:sp>
      <p:sp>
        <p:nvSpPr>
          <p:cNvPr id="37" name="object 37"/>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6625" y="2105025"/>
            <a:ext cx="2448560" cy="971550"/>
            <a:chOff x="3476625" y="2105025"/>
            <a:chExt cx="2448560" cy="971550"/>
          </a:xfrm>
        </p:grpSpPr>
        <p:sp>
          <p:nvSpPr>
            <p:cNvPr id="3" name="object 3"/>
            <p:cNvSpPr/>
            <p:nvPr/>
          </p:nvSpPr>
          <p:spPr>
            <a:xfrm>
              <a:off x="3505200" y="2133600"/>
              <a:ext cx="2391410" cy="914400"/>
            </a:xfrm>
            <a:custGeom>
              <a:avLst/>
              <a:gdLst/>
              <a:ahLst/>
              <a:cxnLst/>
              <a:rect l="l" t="t" r="r" b="b"/>
              <a:pathLst>
                <a:path w="2391410" h="914400">
                  <a:moveTo>
                    <a:pt x="2390861" y="0"/>
                  </a:moveTo>
                  <a:lnTo>
                    <a:pt x="0" y="0"/>
                  </a:lnTo>
                  <a:lnTo>
                    <a:pt x="0" y="914400"/>
                  </a:lnTo>
                  <a:lnTo>
                    <a:pt x="2390861" y="914400"/>
                  </a:lnTo>
                  <a:lnTo>
                    <a:pt x="2390861" y="0"/>
                  </a:lnTo>
                  <a:close/>
                </a:path>
              </a:pathLst>
            </a:custGeom>
            <a:solidFill>
              <a:srgbClr val="AAC46C"/>
            </a:solidFill>
          </p:spPr>
          <p:txBody>
            <a:bodyPr wrap="square" lIns="0" tIns="0" rIns="0" bIns="0" rtlCol="0"/>
            <a:lstStyle/>
            <a:p>
              <a:endParaRPr/>
            </a:p>
          </p:txBody>
        </p:sp>
        <p:sp>
          <p:nvSpPr>
            <p:cNvPr id="4" name="object 4"/>
            <p:cNvSpPr/>
            <p:nvPr/>
          </p:nvSpPr>
          <p:spPr>
            <a:xfrm>
              <a:off x="3505199" y="2133600"/>
              <a:ext cx="2391410" cy="914400"/>
            </a:xfrm>
            <a:custGeom>
              <a:avLst/>
              <a:gdLst/>
              <a:ahLst/>
              <a:cxnLst/>
              <a:rect l="l" t="t" r="r" b="b"/>
              <a:pathLst>
                <a:path w="2391410" h="914400">
                  <a:moveTo>
                    <a:pt x="0" y="0"/>
                  </a:moveTo>
                  <a:lnTo>
                    <a:pt x="2390861" y="0"/>
                  </a:lnTo>
                  <a:lnTo>
                    <a:pt x="2390861" y="914399"/>
                  </a:lnTo>
                  <a:lnTo>
                    <a:pt x="0" y="914399"/>
                  </a:lnTo>
                  <a:lnTo>
                    <a:pt x="0" y="0"/>
                  </a:lnTo>
                  <a:close/>
                </a:path>
              </a:pathLst>
            </a:custGeom>
            <a:ln w="57149">
              <a:solidFill>
                <a:srgbClr val="007600"/>
              </a:solidFill>
            </a:ln>
          </p:spPr>
          <p:txBody>
            <a:bodyPr wrap="square" lIns="0" tIns="0" rIns="0" bIns="0" rtlCol="0"/>
            <a:lstStyle/>
            <a:p>
              <a:endParaRPr/>
            </a:p>
          </p:txBody>
        </p:sp>
      </p:grpSp>
      <p:grpSp>
        <p:nvGrpSpPr>
          <p:cNvPr id="5" name="object 5"/>
          <p:cNvGrpSpPr/>
          <p:nvPr/>
        </p:nvGrpSpPr>
        <p:grpSpPr>
          <a:xfrm>
            <a:off x="6372223" y="2714625"/>
            <a:ext cx="2473960" cy="1200150"/>
            <a:chOff x="6372223" y="2714625"/>
            <a:chExt cx="2473960" cy="1200150"/>
          </a:xfrm>
        </p:grpSpPr>
        <p:sp>
          <p:nvSpPr>
            <p:cNvPr id="6" name="object 6"/>
            <p:cNvSpPr/>
            <p:nvPr/>
          </p:nvSpPr>
          <p:spPr>
            <a:xfrm>
              <a:off x="6400798" y="2743200"/>
              <a:ext cx="2416810" cy="1143000"/>
            </a:xfrm>
            <a:custGeom>
              <a:avLst/>
              <a:gdLst/>
              <a:ahLst/>
              <a:cxnLst/>
              <a:rect l="l" t="t" r="r" b="b"/>
              <a:pathLst>
                <a:path w="2416809" h="1143000">
                  <a:moveTo>
                    <a:pt x="2416727" y="0"/>
                  </a:moveTo>
                  <a:lnTo>
                    <a:pt x="0" y="0"/>
                  </a:lnTo>
                  <a:lnTo>
                    <a:pt x="0" y="1142999"/>
                  </a:lnTo>
                  <a:lnTo>
                    <a:pt x="2416727" y="1142999"/>
                  </a:lnTo>
                  <a:lnTo>
                    <a:pt x="2416727" y="0"/>
                  </a:lnTo>
                  <a:close/>
                </a:path>
              </a:pathLst>
            </a:custGeom>
            <a:solidFill>
              <a:srgbClr val="AAC46C"/>
            </a:solidFill>
          </p:spPr>
          <p:txBody>
            <a:bodyPr wrap="square" lIns="0" tIns="0" rIns="0" bIns="0" rtlCol="0"/>
            <a:lstStyle/>
            <a:p>
              <a:endParaRPr/>
            </a:p>
          </p:txBody>
        </p:sp>
        <p:sp>
          <p:nvSpPr>
            <p:cNvPr id="7" name="object 7"/>
            <p:cNvSpPr/>
            <p:nvPr/>
          </p:nvSpPr>
          <p:spPr>
            <a:xfrm>
              <a:off x="6400798" y="2743199"/>
              <a:ext cx="2416810" cy="1143000"/>
            </a:xfrm>
            <a:custGeom>
              <a:avLst/>
              <a:gdLst/>
              <a:ahLst/>
              <a:cxnLst/>
              <a:rect l="l" t="t" r="r" b="b"/>
              <a:pathLst>
                <a:path w="2416809" h="1143000">
                  <a:moveTo>
                    <a:pt x="0" y="0"/>
                  </a:moveTo>
                  <a:lnTo>
                    <a:pt x="2416727" y="0"/>
                  </a:lnTo>
                  <a:lnTo>
                    <a:pt x="2416727" y="1142999"/>
                  </a:lnTo>
                  <a:lnTo>
                    <a:pt x="0" y="1142999"/>
                  </a:lnTo>
                  <a:lnTo>
                    <a:pt x="0" y="0"/>
                  </a:lnTo>
                  <a:close/>
                </a:path>
              </a:pathLst>
            </a:custGeom>
            <a:ln w="57149">
              <a:solidFill>
                <a:srgbClr val="0076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6553198" y="2885776"/>
              <a:ext cx="2133600" cy="848023"/>
            </a:xfrm>
            <a:prstGeom prst="rect">
              <a:avLst/>
            </a:prstGeom>
          </p:spPr>
        </p:pic>
      </p:grpSp>
      <p:sp>
        <p:nvSpPr>
          <p:cNvPr id="9" name="object 9"/>
          <p:cNvSpPr txBox="1"/>
          <p:nvPr/>
        </p:nvSpPr>
        <p:spPr>
          <a:xfrm>
            <a:off x="3429000" y="3124200"/>
            <a:ext cx="2491740" cy="1447165"/>
          </a:xfrm>
          <a:prstGeom prst="rect">
            <a:avLst/>
          </a:prstGeom>
          <a:solidFill>
            <a:srgbClr val="A1D562"/>
          </a:solidFill>
        </p:spPr>
        <p:txBody>
          <a:bodyPr vert="horz" wrap="square" lIns="0" tIns="45720" rIns="0" bIns="0" rtlCol="0">
            <a:spAutoFit/>
          </a:bodyPr>
          <a:lstStyle/>
          <a:p>
            <a:pPr marL="90805" algn="just">
              <a:lnSpc>
                <a:spcPts val="1310"/>
              </a:lnSpc>
              <a:spcBef>
                <a:spcPts val="360"/>
              </a:spcBef>
            </a:pPr>
            <a:r>
              <a:rPr sz="1100" b="1" dirty="0">
                <a:latin typeface="Calibri"/>
                <a:cs typeface="Calibri"/>
              </a:rPr>
              <a:t>IEEE</a:t>
            </a:r>
            <a:r>
              <a:rPr sz="1100" b="1" spc="-25" dirty="0">
                <a:latin typeface="Calibri"/>
                <a:cs typeface="Calibri"/>
              </a:rPr>
              <a:t> </a:t>
            </a:r>
            <a:r>
              <a:rPr sz="1100" b="1" spc="-5" dirty="0">
                <a:latin typeface="Calibri"/>
                <a:cs typeface="Calibri"/>
              </a:rPr>
              <a:t>1394</a:t>
            </a:r>
            <a:r>
              <a:rPr sz="1100" b="1" spc="-20" dirty="0">
                <a:latin typeface="Calibri"/>
                <a:cs typeface="Calibri"/>
              </a:rPr>
              <a:t> </a:t>
            </a:r>
            <a:r>
              <a:rPr sz="1100" b="1" dirty="0">
                <a:latin typeface="Calibri"/>
                <a:cs typeface="Calibri"/>
              </a:rPr>
              <a:t>ports</a:t>
            </a:r>
            <a:r>
              <a:rPr sz="1100" b="1" spc="-25" dirty="0">
                <a:latin typeface="Calibri"/>
                <a:cs typeface="Calibri"/>
              </a:rPr>
              <a:t> </a:t>
            </a:r>
            <a:r>
              <a:rPr sz="1100" dirty="0">
                <a:latin typeface="Calibri"/>
                <a:cs typeface="Calibri"/>
              </a:rPr>
              <a:t>–</a:t>
            </a:r>
            <a:endParaRPr sz="1100">
              <a:latin typeface="Calibri"/>
              <a:cs typeface="Calibri"/>
            </a:endParaRPr>
          </a:p>
          <a:p>
            <a:pPr marL="90805" marR="77470" algn="just">
              <a:lnSpc>
                <a:spcPts val="1300"/>
              </a:lnSpc>
              <a:spcBef>
                <a:spcPts val="50"/>
              </a:spcBef>
              <a:buSzPct val="90909"/>
              <a:buFont typeface="Wingdings"/>
              <a:buChar char=""/>
              <a:tabLst>
                <a:tab pos="217170" algn="l"/>
              </a:tabLst>
            </a:pPr>
            <a:r>
              <a:rPr sz="1100" dirty="0">
                <a:latin typeface="Calibri"/>
                <a:cs typeface="Calibri"/>
              </a:rPr>
              <a:t>A</a:t>
            </a:r>
            <a:r>
              <a:rPr sz="1100" spc="5" dirty="0">
                <a:latin typeface="Calibri"/>
                <a:cs typeface="Calibri"/>
              </a:rPr>
              <a:t> serial</a:t>
            </a:r>
            <a:r>
              <a:rPr sz="1100" spc="10" dirty="0">
                <a:latin typeface="Calibri"/>
                <a:cs typeface="Calibri"/>
              </a:rPr>
              <a:t> </a:t>
            </a:r>
            <a:r>
              <a:rPr sz="1100" spc="5" dirty="0">
                <a:latin typeface="Calibri"/>
                <a:cs typeface="Calibri"/>
              </a:rPr>
              <a:t>technology</a:t>
            </a:r>
            <a:r>
              <a:rPr sz="1100" spc="10" dirty="0">
                <a:latin typeface="Calibri"/>
                <a:cs typeface="Calibri"/>
              </a:rPr>
              <a:t> </a:t>
            </a:r>
            <a:r>
              <a:rPr sz="1100" spc="5" dirty="0">
                <a:latin typeface="Calibri"/>
                <a:cs typeface="Calibri"/>
              </a:rPr>
              <a:t>developed</a:t>
            </a:r>
            <a:r>
              <a:rPr sz="1100" spc="10" dirty="0">
                <a:latin typeface="Calibri"/>
                <a:cs typeface="Calibri"/>
              </a:rPr>
              <a:t> </a:t>
            </a:r>
            <a:r>
              <a:rPr sz="1100" dirty="0">
                <a:latin typeface="Calibri"/>
                <a:cs typeface="Calibri"/>
              </a:rPr>
              <a:t>by </a:t>
            </a:r>
            <a:r>
              <a:rPr sz="1100" spc="-235" dirty="0">
                <a:latin typeface="Calibri"/>
                <a:cs typeface="Calibri"/>
              </a:rPr>
              <a:t> </a:t>
            </a:r>
            <a:r>
              <a:rPr sz="1100" dirty="0">
                <a:latin typeface="Calibri"/>
                <a:cs typeface="Calibri"/>
              </a:rPr>
              <a:t>Apple</a:t>
            </a:r>
            <a:r>
              <a:rPr sz="1100" spc="5" dirty="0">
                <a:latin typeface="Calibri"/>
                <a:cs typeface="Calibri"/>
              </a:rPr>
              <a:t> </a:t>
            </a:r>
            <a:r>
              <a:rPr sz="1100" spc="-5" dirty="0">
                <a:latin typeface="Calibri"/>
                <a:cs typeface="Calibri"/>
              </a:rPr>
              <a:t>Computer</a:t>
            </a:r>
            <a:r>
              <a:rPr sz="1100" dirty="0">
                <a:latin typeface="Calibri"/>
                <a:cs typeface="Calibri"/>
              </a:rPr>
              <a:t> </a:t>
            </a:r>
            <a:r>
              <a:rPr sz="1100" spc="-5" dirty="0">
                <a:latin typeface="Calibri"/>
                <a:cs typeface="Calibri"/>
              </a:rPr>
              <a:t>sometimes</a:t>
            </a:r>
            <a:r>
              <a:rPr sz="1100" dirty="0">
                <a:latin typeface="Calibri"/>
                <a:cs typeface="Calibri"/>
              </a:rPr>
              <a:t> called</a:t>
            </a:r>
            <a:r>
              <a:rPr sz="1100" spc="5" dirty="0">
                <a:latin typeface="Calibri"/>
                <a:cs typeface="Calibri"/>
              </a:rPr>
              <a:t> </a:t>
            </a:r>
            <a:r>
              <a:rPr sz="1100" dirty="0">
                <a:latin typeface="Calibri"/>
                <a:cs typeface="Calibri"/>
              </a:rPr>
              <a:t>the </a:t>
            </a:r>
            <a:r>
              <a:rPr sz="1100" spc="-235" dirty="0">
                <a:latin typeface="Calibri"/>
                <a:cs typeface="Calibri"/>
              </a:rPr>
              <a:t> </a:t>
            </a:r>
            <a:r>
              <a:rPr sz="1100" spc="-5" dirty="0">
                <a:latin typeface="Calibri"/>
                <a:cs typeface="Calibri"/>
              </a:rPr>
              <a:t>FireWire </a:t>
            </a:r>
            <a:r>
              <a:rPr sz="1100" dirty="0">
                <a:latin typeface="Calibri"/>
                <a:cs typeface="Calibri"/>
              </a:rPr>
              <a:t>port.</a:t>
            </a:r>
            <a:endParaRPr sz="1100">
              <a:latin typeface="Calibri"/>
              <a:cs typeface="Calibri"/>
            </a:endParaRPr>
          </a:p>
          <a:p>
            <a:pPr marL="267970" indent="-177800" algn="just">
              <a:lnSpc>
                <a:spcPts val="1260"/>
              </a:lnSpc>
              <a:buSzPct val="90909"/>
              <a:buFont typeface="Wingdings"/>
              <a:buChar char=""/>
              <a:tabLst>
                <a:tab pos="268605" algn="l"/>
              </a:tabLst>
            </a:pPr>
            <a:r>
              <a:rPr sz="1100" dirty="0">
                <a:latin typeface="Calibri"/>
                <a:cs typeface="Calibri"/>
              </a:rPr>
              <a:t>A</a:t>
            </a:r>
            <a:r>
              <a:rPr sz="1100" spc="65" dirty="0">
                <a:latin typeface="Calibri"/>
                <a:cs typeface="Calibri"/>
              </a:rPr>
              <a:t> </a:t>
            </a:r>
            <a:r>
              <a:rPr sz="1100" dirty="0">
                <a:latin typeface="Calibri"/>
                <a:cs typeface="Calibri"/>
              </a:rPr>
              <a:t>6-wire</a:t>
            </a:r>
            <a:r>
              <a:rPr sz="1100" spc="70" dirty="0">
                <a:latin typeface="Calibri"/>
                <a:cs typeface="Calibri"/>
              </a:rPr>
              <a:t> </a:t>
            </a:r>
            <a:r>
              <a:rPr sz="1100" dirty="0">
                <a:latin typeface="Calibri"/>
                <a:cs typeface="Calibri"/>
              </a:rPr>
              <a:t>cable/port</a:t>
            </a:r>
            <a:r>
              <a:rPr sz="1100" spc="65" dirty="0">
                <a:latin typeface="Calibri"/>
                <a:cs typeface="Calibri"/>
              </a:rPr>
              <a:t> </a:t>
            </a:r>
            <a:r>
              <a:rPr sz="1100" dirty="0">
                <a:latin typeface="Calibri"/>
                <a:cs typeface="Calibri"/>
              </a:rPr>
              <a:t>(4</a:t>
            </a:r>
            <a:r>
              <a:rPr sz="1100" spc="70" dirty="0">
                <a:latin typeface="Calibri"/>
                <a:cs typeface="Calibri"/>
              </a:rPr>
              <a:t> </a:t>
            </a:r>
            <a:r>
              <a:rPr sz="1100" dirty="0">
                <a:latin typeface="Calibri"/>
                <a:cs typeface="Calibri"/>
              </a:rPr>
              <a:t>for</a:t>
            </a:r>
            <a:r>
              <a:rPr sz="1100" spc="65" dirty="0">
                <a:latin typeface="Calibri"/>
                <a:cs typeface="Calibri"/>
              </a:rPr>
              <a:t> </a:t>
            </a:r>
            <a:r>
              <a:rPr sz="1100" dirty="0">
                <a:latin typeface="Calibri"/>
                <a:cs typeface="Calibri"/>
              </a:rPr>
              <a:t>data,</a:t>
            </a:r>
            <a:r>
              <a:rPr sz="1100" spc="70" dirty="0">
                <a:latin typeface="Calibri"/>
                <a:cs typeface="Calibri"/>
              </a:rPr>
              <a:t> </a:t>
            </a:r>
            <a:r>
              <a:rPr sz="1100" dirty="0">
                <a:latin typeface="Calibri"/>
                <a:cs typeface="Calibri"/>
              </a:rPr>
              <a:t>2</a:t>
            </a:r>
            <a:r>
              <a:rPr sz="1100" spc="65" dirty="0">
                <a:latin typeface="Calibri"/>
                <a:cs typeface="Calibri"/>
              </a:rPr>
              <a:t> </a:t>
            </a:r>
            <a:r>
              <a:rPr sz="1100" dirty="0">
                <a:latin typeface="Calibri"/>
                <a:cs typeface="Calibri"/>
              </a:rPr>
              <a:t>for</a:t>
            </a:r>
            <a:endParaRPr sz="1100">
              <a:latin typeface="Calibri"/>
              <a:cs typeface="Calibri"/>
            </a:endParaRPr>
          </a:p>
          <a:p>
            <a:pPr marL="90805">
              <a:lnSpc>
                <a:spcPts val="1310"/>
              </a:lnSpc>
              <a:spcBef>
                <a:spcPts val="80"/>
              </a:spcBef>
            </a:pPr>
            <a:r>
              <a:rPr sz="1100" spc="-5" dirty="0">
                <a:latin typeface="Calibri"/>
                <a:cs typeface="Calibri"/>
              </a:rPr>
              <a:t>power)</a:t>
            </a:r>
            <a:endParaRPr sz="1100">
              <a:latin typeface="Calibri"/>
              <a:cs typeface="Calibri"/>
            </a:endParaRPr>
          </a:p>
          <a:p>
            <a:pPr marL="311150" indent="-220979">
              <a:lnSpc>
                <a:spcPts val="1300"/>
              </a:lnSpc>
              <a:buSzPct val="90909"/>
              <a:buFont typeface="Wingdings"/>
              <a:buChar char=""/>
              <a:tabLst>
                <a:tab pos="311785" algn="l"/>
              </a:tabLst>
            </a:pPr>
            <a:r>
              <a:rPr sz="1100" dirty="0">
                <a:latin typeface="Calibri"/>
                <a:cs typeface="Calibri"/>
              </a:rPr>
              <a:t>speeds</a:t>
            </a:r>
            <a:r>
              <a:rPr sz="1100" spc="229" dirty="0">
                <a:latin typeface="Calibri"/>
                <a:cs typeface="Calibri"/>
              </a:rPr>
              <a:t> </a:t>
            </a:r>
            <a:r>
              <a:rPr sz="1100" dirty="0">
                <a:latin typeface="Calibri"/>
                <a:cs typeface="Calibri"/>
              </a:rPr>
              <a:t>of</a:t>
            </a:r>
            <a:r>
              <a:rPr sz="1100" spc="235" dirty="0">
                <a:latin typeface="Calibri"/>
                <a:cs typeface="Calibri"/>
              </a:rPr>
              <a:t> </a:t>
            </a:r>
            <a:r>
              <a:rPr sz="1100" dirty="0">
                <a:latin typeface="Calibri"/>
                <a:cs typeface="Calibri"/>
              </a:rPr>
              <a:t>100,</a:t>
            </a:r>
            <a:r>
              <a:rPr sz="1100" spc="235" dirty="0">
                <a:latin typeface="Calibri"/>
                <a:cs typeface="Calibri"/>
              </a:rPr>
              <a:t> </a:t>
            </a:r>
            <a:r>
              <a:rPr sz="1100" dirty="0">
                <a:latin typeface="Calibri"/>
                <a:cs typeface="Calibri"/>
              </a:rPr>
              <a:t>200,</a:t>
            </a:r>
            <a:r>
              <a:rPr sz="1100" spc="235" dirty="0">
                <a:latin typeface="Calibri"/>
                <a:cs typeface="Calibri"/>
              </a:rPr>
              <a:t> </a:t>
            </a:r>
            <a:r>
              <a:rPr sz="1100" dirty="0">
                <a:latin typeface="Calibri"/>
                <a:cs typeface="Calibri"/>
              </a:rPr>
              <a:t>400,</a:t>
            </a:r>
            <a:r>
              <a:rPr sz="1100" spc="229" dirty="0">
                <a:latin typeface="Calibri"/>
                <a:cs typeface="Calibri"/>
              </a:rPr>
              <a:t> </a:t>
            </a:r>
            <a:r>
              <a:rPr sz="1100" dirty="0">
                <a:latin typeface="Calibri"/>
                <a:cs typeface="Calibri"/>
              </a:rPr>
              <a:t>800,</a:t>
            </a:r>
            <a:r>
              <a:rPr sz="1100" spc="235" dirty="0">
                <a:latin typeface="Calibri"/>
                <a:cs typeface="Calibri"/>
              </a:rPr>
              <a:t> </a:t>
            </a:r>
            <a:r>
              <a:rPr sz="1100" dirty="0">
                <a:latin typeface="Calibri"/>
                <a:cs typeface="Calibri"/>
              </a:rPr>
              <a:t>and</a:t>
            </a:r>
            <a:endParaRPr sz="1100">
              <a:latin typeface="Calibri"/>
              <a:cs typeface="Calibri"/>
            </a:endParaRPr>
          </a:p>
          <a:p>
            <a:pPr marL="90805">
              <a:lnSpc>
                <a:spcPts val="1310"/>
              </a:lnSpc>
            </a:pPr>
            <a:r>
              <a:rPr sz="1100" dirty="0">
                <a:latin typeface="Calibri"/>
                <a:cs typeface="Calibri"/>
              </a:rPr>
              <a:t>1200</a:t>
            </a:r>
            <a:r>
              <a:rPr sz="1100" spc="-45" dirty="0">
                <a:latin typeface="Calibri"/>
                <a:cs typeface="Calibri"/>
              </a:rPr>
              <a:t> </a:t>
            </a:r>
            <a:r>
              <a:rPr sz="1100" dirty="0">
                <a:latin typeface="Calibri"/>
                <a:cs typeface="Calibri"/>
              </a:rPr>
              <a:t>Mbps.</a:t>
            </a:r>
            <a:endParaRPr sz="1100">
              <a:latin typeface="Calibri"/>
              <a:cs typeface="Calibri"/>
            </a:endParaRPr>
          </a:p>
        </p:txBody>
      </p:sp>
      <p:sp>
        <p:nvSpPr>
          <p:cNvPr id="10" name="object 10"/>
          <p:cNvSpPr txBox="1"/>
          <p:nvPr/>
        </p:nvSpPr>
        <p:spPr>
          <a:xfrm>
            <a:off x="6400798" y="3962400"/>
            <a:ext cx="2491740" cy="1447165"/>
          </a:xfrm>
          <a:prstGeom prst="rect">
            <a:avLst/>
          </a:prstGeom>
          <a:solidFill>
            <a:srgbClr val="FFFB00"/>
          </a:solidFill>
        </p:spPr>
        <p:txBody>
          <a:bodyPr vert="horz" wrap="square" lIns="0" tIns="45720" rIns="0" bIns="0" rtlCol="0">
            <a:spAutoFit/>
          </a:bodyPr>
          <a:lstStyle/>
          <a:p>
            <a:pPr marL="90805" algn="just">
              <a:lnSpc>
                <a:spcPts val="1310"/>
              </a:lnSpc>
              <a:spcBef>
                <a:spcPts val="360"/>
              </a:spcBef>
            </a:pPr>
            <a:r>
              <a:rPr sz="1100" b="1" dirty="0">
                <a:latin typeface="Calibri"/>
                <a:cs typeface="Calibri"/>
              </a:rPr>
              <a:t>Ethernet</a:t>
            </a:r>
            <a:r>
              <a:rPr sz="1100" b="1" spc="-40" dirty="0">
                <a:latin typeface="Calibri"/>
                <a:cs typeface="Calibri"/>
              </a:rPr>
              <a:t> </a:t>
            </a:r>
            <a:r>
              <a:rPr sz="1100" b="1" spc="-5" dirty="0">
                <a:latin typeface="Calibri"/>
                <a:cs typeface="Calibri"/>
              </a:rPr>
              <a:t>Port</a:t>
            </a:r>
            <a:endParaRPr sz="1100">
              <a:latin typeface="Calibri"/>
              <a:cs typeface="Calibri"/>
            </a:endParaRPr>
          </a:p>
          <a:p>
            <a:pPr marL="90805" marR="77470" algn="just">
              <a:lnSpc>
                <a:spcPts val="1300"/>
              </a:lnSpc>
              <a:spcBef>
                <a:spcPts val="50"/>
              </a:spcBef>
              <a:buSzPct val="90909"/>
              <a:buFont typeface="Wingdings"/>
              <a:buChar char=""/>
              <a:tabLst>
                <a:tab pos="217170" algn="l"/>
              </a:tabLst>
            </a:pPr>
            <a:r>
              <a:rPr sz="1100" dirty="0">
                <a:latin typeface="Calibri"/>
                <a:cs typeface="Calibri"/>
              </a:rPr>
              <a:t>Connects to a </a:t>
            </a:r>
            <a:r>
              <a:rPr sz="1100" spc="-5" dirty="0">
                <a:latin typeface="Calibri"/>
                <a:cs typeface="Calibri"/>
              </a:rPr>
              <a:t>network </a:t>
            </a:r>
            <a:r>
              <a:rPr sz="1100" dirty="0">
                <a:latin typeface="Calibri"/>
                <a:cs typeface="Calibri"/>
              </a:rPr>
              <a:t>and high speed </a:t>
            </a:r>
            <a:r>
              <a:rPr sz="1100" spc="-235" dirty="0">
                <a:latin typeface="Calibri"/>
                <a:cs typeface="Calibri"/>
              </a:rPr>
              <a:t> </a:t>
            </a:r>
            <a:r>
              <a:rPr sz="1100" spc="-5" dirty="0">
                <a:latin typeface="Calibri"/>
                <a:cs typeface="Calibri"/>
              </a:rPr>
              <a:t>Internet.</a:t>
            </a:r>
            <a:endParaRPr sz="1100">
              <a:latin typeface="Calibri"/>
              <a:cs typeface="Calibri"/>
            </a:endParaRPr>
          </a:p>
          <a:p>
            <a:pPr marL="216535" indent="-126364" algn="just">
              <a:lnSpc>
                <a:spcPts val="1250"/>
              </a:lnSpc>
              <a:buSzPct val="90909"/>
              <a:buFont typeface="Wingdings"/>
              <a:buChar char=""/>
              <a:tabLst>
                <a:tab pos="217170" algn="l"/>
              </a:tabLst>
            </a:pPr>
            <a:r>
              <a:rPr sz="1100" dirty="0">
                <a:latin typeface="Calibri"/>
                <a:cs typeface="Calibri"/>
              </a:rPr>
              <a:t>Connect</a:t>
            </a:r>
            <a:r>
              <a:rPr sz="1100" spc="-5" dirty="0">
                <a:latin typeface="Calibri"/>
                <a:cs typeface="Calibri"/>
              </a:rPr>
              <a:t> network </a:t>
            </a:r>
            <a:r>
              <a:rPr sz="1100" dirty="0">
                <a:latin typeface="Calibri"/>
                <a:cs typeface="Calibri"/>
              </a:rPr>
              <a:t>cable</a:t>
            </a:r>
            <a:r>
              <a:rPr sz="1100" spc="-5" dirty="0">
                <a:latin typeface="Calibri"/>
                <a:cs typeface="Calibri"/>
              </a:rPr>
              <a:t> </a:t>
            </a:r>
            <a:r>
              <a:rPr sz="1100" dirty="0">
                <a:latin typeface="Calibri"/>
                <a:cs typeface="Calibri"/>
              </a:rPr>
              <a:t>to</a:t>
            </a:r>
            <a:r>
              <a:rPr sz="1100" spc="-5" dirty="0">
                <a:latin typeface="Calibri"/>
                <a:cs typeface="Calibri"/>
              </a:rPr>
              <a:t> </a:t>
            </a:r>
            <a:r>
              <a:rPr sz="1100" dirty="0">
                <a:latin typeface="Calibri"/>
                <a:cs typeface="Calibri"/>
              </a:rPr>
              <a:t>a</a:t>
            </a:r>
            <a:r>
              <a:rPr sz="1100" spc="-5" dirty="0">
                <a:latin typeface="Calibri"/>
                <a:cs typeface="Calibri"/>
              </a:rPr>
              <a:t> computer.</a:t>
            </a:r>
            <a:endParaRPr sz="1100">
              <a:latin typeface="Calibri"/>
              <a:cs typeface="Calibri"/>
            </a:endParaRPr>
          </a:p>
          <a:p>
            <a:pPr marL="216535" indent="-126364" algn="just">
              <a:lnSpc>
                <a:spcPts val="1310"/>
              </a:lnSpc>
              <a:buSzPct val="90909"/>
              <a:buFont typeface="Wingdings"/>
              <a:buChar char=""/>
              <a:tabLst>
                <a:tab pos="217170" algn="l"/>
              </a:tabLst>
            </a:pPr>
            <a:r>
              <a:rPr sz="1100" dirty="0">
                <a:latin typeface="Calibri"/>
                <a:cs typeface="Calibri"/>
              </a:rPr>
              <a:t>This</a:t>
            </a:r>
            <a:r>
              <a:rPr sz="1100" spc="-15" dirty="0">
                <a:latin typeface="Calibri"/>
                <a:cs typeface="Calibri"/>
              </a:rPr>
              <a:t> </a:t>
            </a:r>
            <a:r>
              <a:rPr sz="1100" dirty="0">
                <a:latin typeface="Calibri"/>
                <a:cs typeface="Calibri"/>
              </a:rPr>
              <a:t>port</a:t>
            </a:r>
            <a:r>
              <a:rPr sz="1100" spc="-10" dirty="0">
                <a:latin typeface="Calibri"/>
                <a:cs typeface="Calibri"/>
              </a:rPr>
              <a:t> </a:t>
            </a:r>
            <a:r>
              <a:rPr sz="1100" dirty="0">
                <a:latin typeface="Calibri"/>
                <a:cs typeface="Calibri"/>
              </a:rPr>
              <a:t>resides</a:t>
            </a:r>
            <a:r>
              <a:rPr sz="1100" spc="-10" dirty="0">
                <a:latin typeface="Calibri"/>
                <a:cs typeface="Calibri"/>
              </a:rPr>
              <a:t> </a:t>
            </a:r>
            <a:r>
              <a:rPr sz="1100" dirty="0">
                <a:latin typeface="Calibri"/>
                <a:cs typeface="Calibri"/>
              </a:rPr>
              <a:t>on</a:t>
            </a:r>
            <a:r>
              <a:rPr sz="1100" spc="-10" dirty="0">
                <a:latin typeface="Calibri"/>
                <a:cs typeface="Calibri"/>
              </a:rPr>
              <a:t> </a:t>
            </a:r>
            <a:r>
              <a:rPr sz="1100" dirty="0">
                <a:latin typeface="Calibri"/>
                <a:cs typeface="Calibri"/>
              </a:rPr>
              <a:t>an</a:t>
            </a:r>
            <a:r>
              <a:rPr sz="1100" spc="-10" dirty="0">
                <a:latin typeface="Calibri"/>
                <a:cs typeface="Calibri"/>
              </a:rPr>
              <a:t> </a:t>
            </a:r>
            <a:r>
              <a:rPr sz="1100" dirty="0">
                <a:latin typeface="Calibri"/>
                <a:cs typeface="Calibri"/>
              </a:rPr>
              <a:t>Ethernet</a:t>
            </a:r>
            <a:r>
              <a:rPr sz="1100" spc="-10" dirty="0">
                <a:latin typeface="Calibri"/>
                <a:cs typeface="Calibri"/>
              </a:rPr>
              <a:t> </a:t>
            </a:r>
            <a:r>
              <a:rPr sz="1100" spc="-5" dirty="0">
                <a:latin typeface="Calibri"/>
                <a:cs typeface="Calibri"/>
              </a:rPr>
              <a:t>Card.</a:t>
            </a:r>
            <a:endParaRPr sz="1100">
              <a:latin typeface="Calibri"/>
              <a:cs typeface="Calibri"/>
            </a:endParaRPr>
          </a:p>
          <a:p>
            <a:pPr marL="90805" marR="77470" algn="just">
              <a:lnSpc>
                <a:spcPts val="1300"/>
              </a:lnSpc>
              <a:spcBef>
                <a:spcPts val="140"/>
              </a:spcBef>
              <a:buSzPct val="90909"/>
              <a:buFont typeface="Wingdings"/>
              <a:buChar char=""/>
              <a:tabLst>
                <a:tab pos="217170" algn="l"/>
              </a:tabLst>
            </a:pPr>
            <a:r>
              <a:rPr sz="1100" dirty="0">
                <a:latin typeface="Calibri"/>
                <a:cs typeface="Calibri"/>
              </a:rPr>
              <a:t>Data </a:t>
            </a:r>
            <a:r>
              <a:rPr sz="1100" spc="-5" dirty="0">
                <a:latin typeface="Calibri"/>
                <a:cs typeface="Calibri"/>
              </a:rPr>
              <a:t>travels </a:t>
            </a:r>
            <a:r>
              <a:rPr sz="1100" dirty="0">
                <a:latin typeface="Calibri"/>
                <a:cs typeface="Calibri"/>
              </a:rPr>
              <a:t>at 10 megabits to 1000 </a:t>
            </a:r>
            <a:r>
              <a:rPr sz="1100" spc="5" dirty="0">
                <a:latin typeface="Calibri"/>
                <a:cs typeface="Calibri"/>
              </a:rPr>
              <a:t> </a:t>
            </a:r>
            <a:r>
              <a:rPr sz="1100" dirty="0">
                <a:latin typeface="Calibri"/>
                <a:cs typeface="Calibri"/>
              </a:rPr>
              <a:t>megabits per seconds depending upon </a:t>
            </a:r>
            <a:r>
              <a:rPr sz="1100" spc="5" dirty="0">
                <a:latin typeface="Calibri"/>
                <a:cs typeface="Calibri"/>
              </a:rPr>
              <a:t> </a:t>
            </a:r>
            <a:r>
              <a:rPr sz="1100" dirty="0">
                <a:latin typeface="Calibri"/>
                <a:cs typeface="Calibri"/>
              </a:rPr>
              <a:t>the</a:t>
            </a:r>
            <a:r>
              <a:rPr sz="1100" spc="-5" dirty="0">
                <a:latin typeface="Calibri"/>
                <a:cs typeface="Calibri"/>
              </a:rPr>
              <a:t> network</a:t>
            </a:r>
            <a:r>
              <a:rPr sz="1100" dirty="0">
                <a:latin typeface="Calibri"/>
                <a:cs typeface="Calibri"/>
              </a:rPr>
              <a:t> bandwidth.</a:t>
            </a:r>
            <a:endParaRPr sz="1100">
              <a:latin typeface="Calibri"/>
              <a:cs typeface="Calibri"/>
            </a:endParaRPr>
          </a:p>
        </p:txBody>
      </p:sp>
      <p:grpSp>
        <p:nvGrpSpPr>
          <p:cNvPr id="11" name="object 11"/>
          <p:cNvGrpSpPr/>
          <p:nvPr/>
        </p:nvGrpSpPr>
        <p:grpSpPr>
          <a:xfrm>
            <a:off x="731327" y="276226"/>
            <a:ext cx="2171700" cy="1123950"/>
            <a:chOff x="731327" y="276226"/>
            <a:chExt cx="2171700" cy="1123950"/>
          </a:xfrm>
        </p:grpSpPr>
        <p:sp>
          <p:nvSpPr>
            <p:cNvPr id="12" name="object 12"/>
            <p:cNvSpPr/>
            <p:nvPr/>
          </p:nvSpPr>
          <p:spPr>
            <a:xfrm>
              <a:off x="759902" y="304801"/>
              <a:ext cx="2114550" cy="1066800"/>
            </a:xfrm>
            <a:custGeom>
              <a:avLst/>
              <a:gdLst/>
              <a:ahLst/>
              <a:cxnLst/>
              <a:rect l="l" t="t" r="r" b="b"/>
              <a:pathLst>
                <a:path w="2114550" h="1066800">
                  <a:moveTo>
                    <a:pt x="2114025" y="0"/>
                  </a:moveTo>
                  <a:lnTo>
                    <a:pt x="0" y="0"/>
                  </a:lnTo>
                  <a:lnTo>
                    <a:pt x="0" y="1066800"/>
                  </a:lnTo>
                  <a:lnTo>
                    <a:pt x="2114025" y="1066800"/>
                  </a:lnTo>
                  <a:lnTo>
                    <a:pt x="2114025" y="0"/>
                  </a:lnTo>
                  <a:close/>
                </a:path>
              </a:pathLst>
            </a:custGeom>
            <a:solidFill>
              <a:srgbClr val="AAC46C"/>
            </a:solidFill>
          </p:spPr>
          <p:txBody>
            <a:bodyPr wrap="square" lIns="0" tIns="0" rIns="0" bIns="0" rtlCol="0"/>
            <a:lstStyle/>
            <a:p>
              <a:endParaRPr/>
            </a:p>
          </p:txBody>
        </p:sp>
        <p:sp>
          <p:nvSpPr>
            <p:cNvPr id="13" name="object 13"/>
            <p:cNvSpPr/>
            <p:nvPr/>
          </p:nvSpPr>
          <p:spPr>
            <a:xfrm>
              <a:off x="759902" y="304801"/>
              <a:ext cx="2114550" cy="1066800"/>
            </a:xfrm>
            <a:custGeom>
              <a:avLst/>
              <a:gdLst/>
              <a:ahLst/>
              <a:cxnLst/>
              <a:rect l="l" t="t" r="r" b="b"/>
              <a:pathLst>
                <a:path w="2114550" h="1066800">
                  <a:moveTo>
                    <a:pt x="0" y="0"/>
                  </a:moveTo>
                  <a:lnTo>
                    <a:pt x="2114025" y="0"/>
                  </a:lnTo>
                  <a:lnTo>
                    <a:pt x="2114025" y="1066799"/>
                  </a:lnTo>
                  <a:lnTo>
                    <a:pt x="0" y="1066799"/>
                  </a:lnTo>
                  <a:lnTo>
                    <a:pt x="0" y="0"/>
                  </a:lnTo>
                  <a:close/>
                </a:path>
              </a:pathLst>
            </a:custGeom>
            <a:ln w="57149">
              <a:solidFill>
                <a:srgbClr val="007600"/>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914400" y="381000"/>
              <a:ext cx="1828800" cy="990599"/>
            </a:xfrm>
            <a:prstGeom prst="rect">
              <a:avLst/>
            </a:prstGeom>
          </p:spPr>
        </p:pic>
      </p:grpSp>
      <p:grpSp>
        <p:nvGrpSpPr>
          <p:cNvPr id="15" name="object 15"/>
          <p:cNvGrpSpPr/>
          <p:nvPr/>
        </p:nvGrpSpPr>
        <p:grpSpPr>
          <a:xfrm>
            <a:off x="6393896" y="276226"/>
            <a:ext cx="2171700" cy="1352550"/>
            <a:chOff x="6393896" y="276226"/>
            <a:chExt cx="2171700" cy="1352550"/>
          </a:xfrm>
        </p:grpSpPr>
        <p:sp>
          <p:nvSpPr>
            <p:cNvPr id="16" name="object 16"/>
            <p:cNvSpPr/>
            <p:nvPr/>
          </p:nvSpPr>
          <p:spPr>
            <a:xfrm>
              <a:off x="6422471" y="304801"/>
              <a:ext cx="2114550" cy="1295400"/>
            </a:xfrm>
            <a:custGeom>
              <a:avLst/>
              <a:gdLst/>
              <a:ahLst/>
              <a:cxnLst/>
              <a:rect l="l" t="t" r="r" b="b"/>
              <a:pathLst>
                <a:path w="2114550" h="1295400">
                  <a:moveTo>
                    <a:pt x="2114025" y="0"/>
                  </a:moveTo>
                  <a:lnTo>
                    <a:pt x="0" y="0"/>
                  </a:lnTo>
                  <a:lnTo>
                    <a:pt x="0" y="1295398"/>
                  </a:lnTo>
                  <a:lnTo>
                    <a:pt x="2114025" y="1295398"/>
                  </a:lnTo>
                  <a:lnTo>
                    <a:pt x="2114025" y="0"/>
                  </a:lnTo>
                  <a:close/>
                </a:path>
              </a:pathLst>
            </a:custGeom>
            <a:solidFill>
              <a:srgbClr val="AAC46C"/>
            </a:solidFill>
          </p:spPr>
          <p:txBody>
            <a:bodyPr wrap="square" lIns="0" tIns="0" rIns="0" bIns="0" rtlCol="0"/>
            <a:lstStyle/>
            <a:p>
              <a:endParaRPr/>
            </a:p>
          </p:txBody>
        </p:sp>
        <p:sp>
          <p:nvSpPr>
            <p:cNvPr id="17" name="object 17"/>
            <p:cNvSpPr/>
            <p:nvPr/>
          </p:nvSpPr>
          <p:spPr>
            <a:xfrm>
              <a:off x="6422471" y="304801"/>
              <a:ext cx="2114550" cy="1295400"/>
            </a:xfrm>
            <a:custGeom>
              <a:avLst/>
              <a:gdLst/>
              <a:ahLst/>
              <a:cxnLst/>
              <a:rect l="l" t="t" r="r" b="b"/>
              <a:pathLst>
                <a:path w="2114550" h="1295400">
                  <a:moveTo>
                    <a:pt x="0" y="0"/>
                  </a:moveTo>
                  <a:lnTo>
                    <a:pt x="2114025" y="0"/>
                  </a:lnTo>
                  <a:lnTo>
                    <a:pt x="2114025" y="1295398"/>
                  </a:lnTo>
                  <a:lnTo>
                    <a:pt x="0" y="1295398"/>
                  </a:lnTo>
                  <a:lnTo>
                    <a:pt x="0" y="0"/>
                  </a:lnTo>
                  <a:close/>
                </a:path>
              </a:pathLst>
            </a:custGeom>
            <a:ln w="57149">
              <a:solidFill>
                <a:srgbClr val="007600"/>
              </a:solidFill>
            </a:ln>
          </p:spPr>
          <p:txBody>
            <a:bodyPr wrap="square" lIns="0" tIns="0" rIns="0" bIns="0" rtlCol="0"/>
            <a:lstStyle/>
            <a:p>
              <a:endParaRPr/>
            </a:p>
          </p:txBody>
        </p:sp>
        <p:pic>
          <p:nvPicPr>
            <p:cNvPr id="18" name="object 18"/>
            <p:cNvPicPr/>
            <p:nvPr/>
          </p:nvPicPr>
          <p:blipFill>
            <a:blip r:embed="rId4" cstate="print"/>
            <a:stretch>
              <a:fillRect/>
            </a:stretch>
          </p:blipFill>
          <p:spPr>
            <a:xfrm>
              <a:off x="6629398" y="533400"/>
              <a:ext cx="1495425" cy="609599"/>
            </a:xfrm>
            <a:prstGeom prst="rect">
              <a:avLst/>
            </a:prstGeom>
          </p:spPr>
        </p:pic>
      </p:grpSp>
      <p:grpSp>
        <p:nvGrpSpPr>
          <p:cNvPr id="19" name="object 19"/>
          <p:cNvGrpSpPr/>
          <p:nvPr/>
        </p:nvGrpSpPr>
        <p:grpSpPr>
          <a:xfrm>
            <a:off x="3629025" y="276226"/>
            <a:ext cx="2171700" cy="971550"/>
            <a:chOff x="3629025" y="276226"/>
            <a:chExt cx="2171700" cy="971550"/>
          </a:xfrm>
        </p:grpSpPr>
        <p:sp>
          <p:nvSpPr>
            <p:cNvPr id="20" name="object 20"/>
            <p:cNvSpPr/>
            <p:nvPr/>
          </p:nvSpPr>
          <p:spPr>
            <a:xfrm>
              <a:off x="3657600" y="304800"/>
              <a:ext cx="2114550" cy="914400"/>
            </a:xfrm>
            <a:custGeom>
              <a:avLst/>
              <a:gdLst/>
              <a:ahLst/>
              <a:cxnLst/>
              <a:rect l="l" t="t" r="r" b="b"/>
              <a:pathLst>
                <a:path w="2114550" h="914400">
                  <a:moveTo>
                    <a:pt x="2114025" y="0"/>
                  </a:moveTo>
                  <a:lnTo>
                    <a:pt x="0" y="0"/>
                  </a:lnTo>
                  <a:lnTo>
                    <a:pt x="0" y="914400"/>
                  </a:lnTo>
                  <a:lnTo>
                    <a:pt x="2114025" y="914400"/>
                  </a:lnTo>
                  <a:lnTo>
                    <a:pt x="2114025" y="0"/>
                  </a:lnTo>
                  <a:close/>
                </a:path>
              </a:pathLst>
            </a:custGeom>
            <a:solidFill>
              <a:srgbClr val="AAC46C"/>
            </a:solidFill>
          </p:spPr>
          <p:txBody>
            <a:bodyPr wrap="square" lIns="0" tIns="0" rIns="0" bIns="0" rtlCol="0"/>
            <a:lstStyle/>
            <a:p>
              <a:endParaRPr/>
            </a:p>
          </p:txBody>
        </p:sp>
        <p:sp>
          <p:nvSpPr>
            <p:cNvPr id="21" name="object 21"/>
            <p:cNvSpPr/>
            <p:nvPr/>
          </p:nvSpPr>
          <p:spPr>
            <a:xfrm>
              <a:off x="3657599" y="304801"/>
              <a:ext cx="2114550" cy="914400"/>
            </a:xfrm>
            <a:custGeom>
              <a:avLst/>
              <a:gdLst/>
              <a:ahLst/>
              <a:cxnLst/>
              <a:rect l="l" t="t" r="r" b="b"/>
              <a:pathLst>
                <a:path w="2114550" h="914400">
                  <a:moveTo>
                    <a:pt x="0" y="0"/>
                  </a:moveTo>
                  <a:lnTo>
                    <a:pt x="2114025" y="0"/>
                  </a:lnTo>
                  <a:lnTo>
                    <a:pt x="2114025" y="914400"/>
                  </a:lnTo>
                  <a:lnTo>
                    <a:pt x="0" y="914400"/>
                  </a:lnTo>
                  <a:lnTo>
                    <a:pt x="0" y="0"/>
                  </a:lnTo>
                  <a:close/>
                </a:path>
              </a:pathLst>
            </a:custGeom>
            <a:ln w="57149">
              <a:solidFill>
                <a:srgbClr val="007600"/>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3733800" y="381000"/>
              <a:ext cx="1904998" cy="761999"/>
            </a:xfrm>
            <a:prstGeom prst="rect">
              <a:avLst/>
            </a:prstGeom>
          </p:spPr>
        </p:pic>
      </p:grpSp>
      <p:sp>
        <p:nvSpPr>
          <p:cNvPr id="23" name="object 23"/>
          <p:cNvSpPr txBox="1"/>
          <p:nvPr/>
        </p:nvSpPr>
        <p:spPr>
          <a:xfrm>
            <a:off x="685799" y="1447800"/>
            <a:ext cx="2491740" cy="1785620"/>
          </a:xfrm>
          <a:prstGeom prst="rect">
            <a:avLst/>
          </a:prstGeom>
          <a:solidFill>
            <a:srgbClr val="A74A44"/>
          </a:solidFill>
        </p:spPr>
        <p:txBody>
          <a:bodyPr vert="horz" wrap="square" lIns="0" tIns="45720" rIns="0" bIns="0" rtlCol="0">
            <a:spAutoFit/>
          </a:bodyPr>
          <a:lstStyle/>
          <a:p>
            <a:pPr marL="91440">
              <a:lnSpc>
                <a:spcPts val="1310"/>
              </a:lnSpc>
              <a:spcBef>
                <a:spcPts val="360"/>
              </a:spcBef>
            </a:pPr>
            <a:r>
              <a:rPr sz="1100" b="1" dirty="0">
                <a:latin typeface="Calibri"/>
                <a:cs typeface="Calibri"/>
              </a:rPr>
              <a:t>VGA</a:t>
            </a:r>
            <a:endParaRPr sz="1100">
              <a:latin typeface="Calibri"/>
              <a:cs typeface="Calibri"/>
            </a:endParaRPr>
          </a:p>
          <a:p>
            <a:pPr marL="216535" indent="-125730" algn="just">
              <a:lnSpc>
                <a:spcPts val="1300"/>
              </a:lnSpc>
              <a:buSzPct val="90909"/>
              <a:buFont typeface="Wingdings"/>
              <a:buChar char=""/>
              <a:tabLst>
                <a:tab pos="217170" algn="l"/>
              </a:tabLst>
            </a:pPr>
            <a:r>
              <a:rPr sz="1100" dirty="0">
                <a:latin typeface="Calibri"/>
                <a:cs typeface="Calibri"/>
              </a:rPr>
              <a:t>A</a:t>
            </a:r>
            <a:r>
              <a:rPr sz="1100" spc="-30" dirty="0">
                <a:latin typeface="Calibri"/>
                <a:cs typeface="Calibri"/>
              </a:rPr>
              <a:t> </a:t>
            </a:r>
            <a:r>
              <a:rPr sz="1100" dirty="0">
                <a:latin typeface="Calibri"/>
                <a:cs typeface="Calibri"/>
              </a:rPr>
              <a:t>three</a:t>
            </a:r>
            <a:r>
              <a:rPr sz="1100" spc="-30" dirty="0">
                <a:latin typeface="Calibri"/>
                <a:cs typeface="Calibri"/>
              </a:rPr>
              <a:t> </a:t>
            </a:r>
            <a:r>
              <a:rPr sz="1100" dirty="0">
                <a:latin typeface="Calibri"/>
                <a:cs typeface="Calibri"/>
              </a:rPr>
              <a:t>row,</a:t>
            </a:r>
            <a:endParaRPr sz="1100">
              <a:latin typeface="Calibri"/>
              <a:cs typeface="Calibri"/>
            </a:endParaRPr>
          </a:p>
          <a:p>
            <a:pPr marL="91440" marR="77470" algn="just">
              <a:lnSpc>
                <a:spcPts val="1300"/>
              </a:lnSpc>
              <a:spcBef>
                <a:spcPts val="50"/>
              </a:spcBef>
              <a:buSzPct val="90909"/>
              <a:buFont typeface="Wingdings"/>
              <a:buChar char=""/>
              <a:tabLst>
                <a:tab pos="217170" algn="l"/>
              </a:tabLst>
            </a:pPr>
            <a:r>
              <a:rPr sz="1100" dirty="0">
                <a:latin typeface="Calibri"/>
                <a:cs typeface="Calibri"/>
              </a:rPr>
              <a:t>15-pin</a:t>
            </a:r>
            <a:r>
              <a:rPr sz="1100" spc="5" dirty="0">
                <a:latin typeface="Calibri"/>
                <a:cs typeface="Calibri"/>
              </a:rPr>
              <a:t> </a:t>
            </a:r>
            <a:r>
              <a:rPr sz="1100" dirty="0">
                <a:latin typeface="Calibri"/>
                <a:cs typeface="Calibri"/>
              </a:rPr>
              <a:t>female</a:t>
            </a:r>
            <a:r>
              <a:rPr sz="1100" spc="5" dirty="0">
                <a:latin typeface="Calibri"/>
                <a:cs typeface="Calibri"/>
              </a:rPr>
              <a:t> </a:t>
            </a:r>
            <a:r>
              <a:rPr sz="1100" dirty="0">
                <a:latin typeface="Calibri"/>
                <a:cs typeface="Calibri"/>
              </a:rPr>
              <a:t>D-shell</a:t>
            </a:r>
            <a:r>
              <a:rPr sz="1100" spc="5" dirty="0">
                <a:latin typeface="Calibri"/>
                <a:cs typeface="Calibri"/>
              </a:rPr>
              <a:t> </a:t>
            </a:r>
            <a:r>
              <a:rPr sz="1100" dirty="0">
                <a:latin typeface="Calibri"/>
                <a:cs typeface="Calibri"/>
              </a:rPr>
              <a:t>connector</a:t>
            </a:r>
            <a:r>
              <a:rPr sz="1100" spc="5" dirty="0">
                <a:latin typeface="Calibri"/>
                <a:cs typeface="Calibri"/>
              </a:rPr>
              <a:t> </a:t>
            </a:r>
            <a:r>
              <a:rPr sz="1100" dirty="0">
                <a:latin typeface="Calibri"/>
                <a:cs typeface="Calibri"/>
              </a:rPr>
              <a:t>for </a:t>
            </a:r>
            <a:r>
              <a:rPr sz="1100" spc="5" dirty="0">
                <a:latin typeface="Calibri"/>
                <a:cs typeface="Calibri"/>
              </a:rPr>
              <a:t> </a:t>
            </a:r>
            <a:r>
              <a:rPr sz="1100" dirty="0">
                <a:latin typeface="Calibri"/>
                <a:cs typeface="Calibri"/>
              </a:rPr>
              <a:t>newer VGA, SVGA, </a:t>
            </a:r>
            <a:r>
              <a:rPr sz="1100" spc="-5" dirty="0">
                <a:latin typeface="Calibri"/>
                <a:cs typeface="Calibri"/>
              </a:rPr>
              <a:t>XGA, SXGA, </a:t>
            </a:r>
            <a:r>
              <a:rPr sz="1100" dirty="0">
                <a:latin typeface="Calibri"/>
                <a:cs typeface="Calibri"/>
              </a:rPr>
              <a:t>or </a:t>
            </a:r>
            <a:r>
              <a:rPr sz="1100" spc="-5" dirty="0">
                <a:latin typeface="Calibri"/>
                <a:cs typeface="Calibri"/>
              </a:rPr>
              <a:t>UXGA </a:t>
            </a:r>
            <a:r>
              <a:rPr sz="1100" dirty="0">
                <a:latin typeface="Calibri"/>
                <a:cs typeface="Calibri"/>
              </a:rPr>
              <a:t> monitors</a:t>
            </a:r>
            <a:endParaRPr sz="1100">
              <a:latin typeface="Calibri"/>
              <a:cs typeface="Calibri"/>
            </a:endParaRPr>
          </a:p>
          <a:p>
            <a:pPr marL="91440" marR="77470" algn="just">
              <a:lnSpc>
                <a:spcPts val="1300"/>
              </a:lnSpc>
              <a:spcBef>
                <a:spcPts val="100"/>
              </a:spcBef>
              <a:buSzPct val="90909"/>
              <a:buFont typeface="Wingdings"/>
              <a:buChar char=""/>
              <a:tabLst>
                <a:tab pos="217170" algn="l"/>
              </a:tabLst>
            </a:pPr>
            <a:r>
              <a:rPr sz="1100" dirty="0">
                <a:latin typeface="Calibri"/>
                <a:cs typeface="Calibri"/>
              </a:rPr>
              <a:t>Connects</a:t>
            </a:r>
            <a:r>
              <a:rPr sz="1100" spc="5" dirty="0">
                <a:latin typeface="Calibri"/>
                <a:cs typeface="Calibri"/>
              </a:rPr>
              <a:t> </a:t>
            </a:r>
            <a:r>
              <a:rPr sz="1100" dirty="0">
                <a:latin typeface="Calibri"/>
                <a:cs typeface="Calibri"/>
              </a:rPr>
              <a:t>monitor</a:t>
            </a:r>
            <a:r>
              <a:rPr sz="1100" spc="5" dirty="0">
                <a:latin typeface="Calibri"/>
                <a:cs typeface="Calibri"/>
              </a:rPr>
              <a:t> </a:t>
            </a:r>
            <a:r>
              <a:rPr sz="1100" dirty="0">
                <a:latin typeface="Calibri"/>
                <a:cs typeface="Calibri"/>
              </a:rPr>
              <a:t>to</a:t>
            </a:r>
            <a:r>
              <a:rPr sz="1100" spc="5" dirty="0">
                <a:latin typeface="Calibri"/>
                <a:cs typeface="Calibri"/>
              </a:rPr>
              <a:t> </a:t>
            </a:r>
            <a:r>
              <a:rPr sz="1100" dirty="0">
                <a:latin typeface="Calibri"/>
                <a:cs typeface="Calibri"/>
              </a:rPr>
              <a:t>a</a:t>
            </a:r>
            <a:r>
              <a:rPr sz="1100" spc="5" dirty="0">
                <a:latin typeface="Calibri"/>
                <a:cs typeface="Calibri"/>
              </a:rPr>
              <a:t> </a:t>
            </a:r>
            <a:r>
              <a:rPr sz="1100" spc="-5" dirty="0">
                <a:latin typeface="Calibri"/>
                <a:cs typeface="Calibri"/>
              </a:rPr>
              <a:t>computer's </a:t>
            </a:r>
            <a:r>
              <a:rPr sz="1100" dirty="0">
                <a:latin typeface="Calibri"/>
                <a:cs typeface="Calibri"/>
              </a:rPr>
              <a:t> video</a:t>
            </a:r>
            <a:r>
              <a:rPr sz="1100" spc="-5" dirty="0">
                <a:latin typeface="Calibri"/>
                <a:cs typeface="Calibri"/>
              </a:rPr>
              <a:t> card.</a:t>
            </a:r>
            <a:endParaRPr sz="1100">
              <a:latin typeface="Calibri"/>
              <a:cs typeface="Calibri"/>
            </a:endParaRPr>
          </a:p>
          <a:p>
            <a:pPr marL="91440" marR="77470" algn="just">
              <a:lnSpc>
                <a:spcPts val="1300"/>
              </a:lnSpc>
              <a:buSzPct val="90909"/>
              <a:buFont typeface="Wingdings"/>
              <a:buChar char=""/>
              <a:tabLst>
                <a:tab pos="217170" algn="l"/>
              </a:tabLst>
            </a:pPr>
            <a:r>
              <a:rPr sz="1100" dirty="0">
                <a:latin typeface="Calibri"/>
                <a:cs typeface="Calibri"/>
              </a:rPr>
              <a:t>Similar</a:t>
            </a:r>
            <a:r>
              <a:rPr sz="1100" spc="5" dirty="0">
                <a:latin typeface="Calibri"/>
                <a:cs typeface="Calibri"/>
              </a:rPr>
              <a:t> </a:t>
            </a:r>
            <a:r>
              <a:rPr sz="1100" dirty="0">
                <a:latin typeface="Calibri"/>
                <a:cs typeface="Calibri"/>
              </a:rPr>
              <a:t>to</a:t>
            </a:r>
            <a:r>
              <a:rPr sz="1100" spc="5" dirty="0">
                <a:latin typeface="Calibri"/>
                <a:cs typeface="Calibri"/>
              </a:rPr>
              <a:t> </a:t>
            </a:r>
            <a:r>
              <a:rPr sz="1100" dirty="0">
                <a:latin typeface="Calibri"/>
                <a:cs typeface="Calibri"/>
              </a:rPr>
              <a:t>serial</a:t>
            </a:r>
            <a:r>
              <a:rPr sz="1100" spc="5" dirty="0">
                <a:latin typeface="Calibri"/>
                <a:cs typeface="Calibri"/>
              </a:rPr>
              <a:t> </a:t>
            </a:r>
            <a:r>
              <a:rPr sz="1100" dirty="0">
                <a:latin typeface="Calibri"/>
                <a:cs typeface="Calibri"/>
              </a:rPr>
              <a:t>port</a:t>
            </a:r>
            <a:r>
              <a:rPr sz="1100" spc="5" dirty="0">
                <a:latin typeface="Calibri"/>
                <a:cs typeface="Calibri"/>
              </a:rPr>
              <a:t> </a:t>
            </a:r>
            <a:r>
              <a:rPr sz="1100" dirty="0">
                <a:latin typeface="Calibri"/>
                <a:cs typeface="Calibri"/>
              </a:rPr>
              <a:t>connector</a:t>
            </a:r>
            <a:r>
              <a:rPr sz="1100" spc="5" dirty="0">
                <a:latin typeface="Calibri"/>
                <a:cs typeface="Calibri"/>
              </a:rPr>
              <a:t> </a:t>
            </a:r>
            <a:r>
              <a:rPr sz="1100" dirty="0">
                <a:latin typeface="Calibri"/>
                <a:cs typeface="Calibri"/>
              </a:rPr>
              <a:t>but </a:t>
            </a:r>
            <a:r>
              <a:rPr sz="1100" spc="5" dirty="0">
                <a:latin typeface="Calibri"/>
                <a:cs typeface="Calibri"/>
              </a:rPr>
              <a:t> </a:t>
            </a:r>
            <a:r>
              <a:rPr sz="1100" dirty="0">
                <a:latin typeface="Calibri"/>
                <a:cs typeface="Calibri"/>
              </a:rPr>
              <a:t>serial</a:t>
            </a:r>
            <a:r>
              <a:rPr sz="1100" spc="5" dirty="0">
                <a:latin typeface="Calibri"/>
                <a:cs typeface="Calibri"/>
              </a:rPr>
              <a:t> </a:t>
            </a:r>
            <a:r>
              <a:rPr sz="1100" dirty="0">
                <a:latin typeface="Calibri"/>
                <a:cs typeface="Calibri"/>
              </a:rPr>
              <a:t>port</a:t>
            </a:r>
            <a:r>
              <a:rPr sz="1100" spc="5" dirty="0">
                <a:latin typeface="Calibri"/>
                <a:cs typeface="Calibri"/>
              </a:rPr>
              <a:t> </a:t>
            </a:r>
            <a:r>
              <a:rPr sz="1100" dirty="0">
                <a:latin typeface="Calibri"/>
                <a:cs typeface="Calibri"/>
              </a:rPr>
              <a:t>connector</a:t>
            </a:r>
            <a:r>
              <a:rPr sz="1100" spc="5" dirty="0">
                <a:latin typeface="Calibri"/>
                <a:cs typeface="Calibri"/>
              </a:rPr>
              <a:t> </a:t>
            </a:r>
            <a:r>
              <a:rPr sz="1100" dirty="0">
                <a:latin typeface="Calibri"/>
                <a:cs typeface="Calibri"/>
              </a:rPr>
              <a:t>has</a:t>
            </a:r>
            <a:r>
              <a:rPr sz="1100" spc="5" dirty="0">
                <a:latin typeface="Calibri"/>
                <a:cs typeface="Calibri"/>
              </a:rPr>
              <a:t> </a:t>
            </a:r>
            <a:r>
              <a:rPr sz="1100" dirty="0">
                <a:latin typeface="Calibri"/>
                <a:cs typeface="Calibri"/>
              </a:rPr>
              <a:t>pins,</a:t>
            </a:r>
            <a:r>
              <a:rPr sz="1100" spc="5" dirty="0">
                <a:latin typeface="Calibri"/>
                <a:cs typeface="Calibri"/>
              </a:rPr>
              <a:t> </a:t>
            </a:r>
            <a:r>
              <a:rPr sz="1100" dirty="0">
                <a:latin typeface="Calibri"/>
                <a:cs typeface="Calibri"/>
              </a:rPr>
              <a:t>it</a:t>
            </a:r>
            <a:r>
              <a:rPr sz="1100" spc="5" dirty="0">
                <a:latin typeface="Calibri"/>
                <a:cs typeface="Calibri"/>
              </a:rPr>
              <a:t> </a:t>
            </a:r>
            <a:r>
              <a:rPr sz="1100" dirty="0">
                <a:latin typeface="Calibri"/>
                <a:cs typeface="Calibri"/>
              </a:rPr>
              <a:t>has </a:t>
            </a:r>
            <a:r>
              <a:rPr sz="1100" spc="5" dirty="0">
                <a:latin typeface="Calibri"/>
                <a:cs typeface="Calibri"/>
              </a:rPr>
              <a:t> </a:t>
            </a:r>
            <a:r>
              <a:rPr sz="1100" spc="-5" dirty="0">
                <a:latin typeface="Calibri"/>
                <a:cs typeface="Calibri"/>
              </a:rPr>
              <a:t>holes.</a:t>
            </a:r>
            <a:endParaRPr sz="1100">
              <a:latin typeface="Calibri"/>
              <a:cs typeface="Calibri"/>
            </a:endParaRPr>
          </a:p>
        </p:txBody>
      </p:sp>
      <p:sp>
        <p:nvSpPr>
          <p:cNvPr id="24" name="object 24"/>
          <p:cNvSpPr txBox="1"/>
          <p:nvPr/>
        </p:nvSpPr>
        <p:spPr>
          <a:xfrm>
            <a:off x="3581400" y="1323975"/>
            <a:ext cx="2491740" cy="600710"/>
          </a:xfrm>
          <a:prstGeom prst="rect">
            <a:avLst/>
          </a:prstGeom>
          <a:solidFill>
            <a:srgbClr val="66A1DD"/>
          </a:solidFill>
        </p:spPr>
        <p:txBody>
          <a:bodyPr vert="horz" wrap="square" lIns="0" tIns="45719" rIns="0" bIns="0" rtlCol="0">
            <a:spAutoFit/>
          </a:bodyPr>
          <a:lstStyle/>
          <a:p>
            <a:pPr marL="90805">
              <a:lnSpc>
                <a:spcPts val="1310"/>
              </a:lnSpc>
              <a:spcBef>
                <a:spcPts val="359"/>
              </a:spcBef>
            </a:pPr>
            <a:r>
              <a:rPr sz="1100" b="1" spc="-5" dirty="0">
                <a:latin typeface="Calibri"/>
                <a:cs typeface="Calibri"/>
              </a:rPr>
              <a:t>Modem</a:t>
            </a:r>
            <a:r>
              <a:rPr sz="1100" b="1" spc="-35" dirty="0">
                <a:latin typeface="Calibri"/>
                <a:cs typeface="Calibri"/>
              </a:rPr>
              <a:t> </a:t>
            </a:r>
            <a:r>
              <a:rPr sz="1100" b="1" dirty="0">
                <a:latin typeface="Calibri"/>
                <a:cs typeface="Calibri"/>
              </a:rPr>
              <a:t>Port</a:t>
            </a:r>
            <a:endParaRPr sz="1100">
              <a:latin typeface="Calibri"/>
              <a:cs typeface="Calibri"/>
            </a:endParaRPr>
          </a:p>
          <a:p>
            <a:pPr marL="90805" marR="535940">
              <a:lnSpc>
                <a:spcPts val="1300"/>
              </a:lnSpc>
              <a:spcBef>
                <a:spcPts val="50"/>
              </a:spcBef>
              <a:buSzPct val="90909"/>
              <a:buFont typeface="Wingdings"/>
              <a:buChar char=""/>
              <a:tabLst>
                <a:tab pos="217170" algn="l"/>
              </a:tabLst>
            </a:pPr>
            <a:r>
              <a:rPr sz="1100" dirty="0">
                <a:latin typeface="Calibri"/>
                <a:cs typeface="Calibri"/>
              </a:rPr>
              <a:t>Connects</a:t>
            </a:r>
            <a:r>
              <a:rPr sz="1100" spc="-20" dirty="0">
                <a:latin typeface="Calibri"/>
                <a:cs typeface="Calibri"/>
              </a:rPr>
              <a:t> </a:t>
            </a:r>
            <a:r>
              <a:rPr sz="1100" dirty="0">
                <a:latin typeface="Calibri"/>
                <a:cs typeface="Calibri"/>
              </a:rPr>
              <a:t>a</a:t>
            </a:r>
            <a:r>
              <a:rPr sz="1100" spc="-20" dirty="0">
                <a:latin typeface="Calibri"/>
                <a:cs typeface="Calibri"/>
              </a:rPr>
              <a:t> </a:t>
            </a:r>
            <a:r>
              <a:rPr sz="1100" dirty="0">
                <a:latin typeface="Calibri"/>
                <a:cs typeface="Calibri"/>
              </a:rPr>
              <a:t>PC's</a:t>
            </a:r>
            <a:r>
              <a:rPr sz="1100" spc="-20" dirty="0">
                <a:latin typeface="Calibri"/>
                <a:cs typeface="Calibri"/>
              </a:rPr>
              <a:t> </a:t>
            </a:r>
            <a:r>
              <a:rPr sz="1100" dirty="0">
                <a:latin typeface="Calibri"/>
                <a:cs typeface="Calibri"/>
              </a:rPr>
              <a:t>modem</a:t>
            </a:r>
            <a:r>
              <a:rPr sz="1100" spc="-20" dirty="0">
                <a:latin typeface="Calibri"/>
                <a:cs typeface="Calibri"/>
              </a:rPr>
              <a:t> </a:t>
            </a:r>
            <a:r>
              <a:rPr sz="1100" dirty="0">
                <a:latin typeface="Calibri"/>
                <a:cs typeface="Calibri"/>
              </a:rPr>
              <a:t>to</a:t>
            </a:r>
            <a:r>
              <a:rPr sz="1100" spc="-20" dirty="0">
                <a:latin typeface="Calibri"/>
                <a:cs typeface="Calibri"/>
              </a:rPr>
              <a:t> </a:t>
            </a:r>
            <a:r>
              <a:rPr sz="1100" dirty="0">
                <a:latin typeface="Calibri"/>
                <a:cs typeface="Calibri"/>
              </a:rPr>
              <a:t>the  </a:t>
            </a:r>
            <a:r>
              <a:rPr sz="1100" spc="-5" dirty="0">
                <a:latin typeface="Calibri"/>
                <a:cs typeface="Calibri"/>
              </a:rPr>
              <a:t>telephone network.</a:t>
            </a:r>
            <a:endParaRPr sz="1100">
              <a:latin typeface="Calibri"/>
              <a:cs typeface="Calibri"/>
            </a:endParaRPr>
          </a:p>
        </p:txBody>
      </p:sp>
      <p:sp>
        <p:nvSpPr>
          <p:cNvPr id="25" name="object 25"/>
          <p:cNvSpPr txBox="1"/>
          <p:nvPr/>
        </p:nvSpPr>
        <p:spPr>
          <a:xfrm>
            <a:off x="6324598" y="1676400"/>
            <a:ext cx="2491740" cy="600710"/>
          </a:xfrm>
          <a:prstGeom prst="rect">
            <a:avLst/>
          </a:prstGeom>
          <a:solidFill>
            <a:srgbClr val="EB8104"/>
          </a:solidFill>
        </p:spPr>
        <p:txBody>
          <a:bodyPr vert="horz" wrap="square" lIns="0" tIns="45719" rIns="0" bIns="0" rtlCol="0">
            <a:spAutoFit/>
          </a:bodyPr>
          <a:lstStyle/>
          <a:p>
            <a:pPr marL="90805">
              <a:lnSpc>
                <a:spcPts val="1310"/>
              </a:lnSpc>
              <a:spcBef>
                <a:spcPts val="359"/>
              </a:spcBef>
            </a:pPr>
            <a:r>
              <a:rPr sz="1100" b="1" spc="-5" dirty="0">
                <a:solidFill>
                  <a:srgbClr val="006600"/>
                </a:solidFill>
                <a:latin typeface="Calibri"/>
                <a:cs typeface="Calibri"/>
              </a:rPr>
              <a:t>Game</a:t>
            </a:r>
            <a:r>
              <a:rPr sz="1100" b="1" spc="-40" dirty="0">
                <a:solidFill>
                  <a:srgbClr val="006600"/>
                </a:solidFill>
                <a:latin typeface="Calibri"/>
                <a:cs typeface="Calibri"/>
              </a:rPr>
              <a:t> </a:t>
            </a:r>
            <a:r>
              <a:rPr sz="1100" b="1" spc="-5" dirty="0">
                <a:solidFill>
                  <a:srgbClr val="006600"/>
                </a:solidFill>
                <a:latin typeface="Calibri"/>
                <a:cs typeface="Calibri"/>
              </a:rPr>
              <a:t>Port.</a:t>
            </a:r>
            <a:endParaRPr sz="1100">
              <a:latin typeface="Calibri"/>
              <a:cs typeface="Calibri"/>
            </a:endParaRPr>
          </a:p>
          <a:p>
            <a:pPr marL="216535" indent="-126364">
              <a:lnSpc>
                <a:spcPts val="1300"/>
              </a:lnSpc>
              <a:buSzPct val="90909"/>
              <a:buFont typeface="Wingdings"/>
              <a:buChar char=""/>
              <a:tabLst>
                <a:tab pos="217170" algn="l"/>
              </a:tabLst>
            </a:pPr>
            <a:r>
              <a:rPr sz="1100" dirty="0">
                <a:latin typeface="Calibri"/>
                <a:cs typeface="Calibri"/>
              </a:rPr>
              <a:t>Connect</a:t>
            </a:r>
            <a:r>
              <a:rPr sz="1100" spc="-15" dirty="0">
                <a:latin typeface="Calibri"/>
                <a:cs typeface="Calibri"/>
              </a:rPr>
              <a:t> </a:t>
            </a:r>
            <a:r>
              <a:rPr sz="1100" dirty="0">
                <a:latin typeface="Calibri"/>
                <a:cs typeface="Calibri"/>
              </a:rPr>
              <a:t>a</a:t>
            </a:r>
            <a:r>
              <a:rPr sz="1100" spc="-10" dirty="0">
                <a:latin typeface="Calibri"/>
                <a:cs typeface="Calibri"/>
              </a:rPr>
              <a:t> </a:t>
            </a:r>
            <a:r>
              <a:rPr sz="1100" spc="-5" dirty="0">
                <a:latin typeface="Calibri"/>
                <a:cs typeface="Calibri"/>
              </a:rPr>
              <a:t>joystick</a:t>
            </a:r>
            <a:r>
              <a:rPr sz="1100" spc="-10"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a</a:t>
            </a:r>
            <a:r>
              <a:rPr sz="1100" spc="-10" dirty="0">
                <a:latin typeface="Calibri"/>
                <a:cs typeface="Calibri"/>
              </a:rPr>
              <a:t> </a:t>
            </a:r>
            <a:r>
              <a:rPr sz="1100" dirty="0">
                <a:latin typeface="Calibri"/>
                <a:cs typeface="Calibri"/>
              </a:rPr>
              <a:t>PC</a:t>
            </a:r>
            <a:endParaRPr sz="1100">
              <a:latin typeface="Calibri"/>
              <a:cs typeface="Calibri"/>
            </a:endParaRPr>
          </a:p>
          <a:p>
            <a:pPr marL="216535" indent="-126364">
              <a:lnSpc>
                <a:spcPts val="1310"/>
              </a:lnSpc>
              <a:buSzPct val="90909"/>
              <a:buFont typeface="Wingdings"/>
              <a:buChar char=""/>
              <a:tabLst>
                <a:tab pos="217170" algn="l"/>
              </a:tabLst>
            </a:pPr>
            <a:r>
              <a:rPr sz="1100" dirty="0">
                <a:latin typeface="Calibri"/>
                <a:cs typeface="Calibri"/>
              </a:rPr>
              <a:t>Now</a:t>
            </a:r>
            <a:r>
              <a:rPr sz="1100" spc="-15" dirty="0">
                <a:latin typeface="Calibri"/>
                <a:cs typeface="Calibri"/>
              </a:rPr>
              <a:t> </a:t>
            </a:r>
            <a:r>
              <a:rPr sz="1100" spc="-5" dirty="0">
                <a:latin typeface="Calibri"/>
                <a:cs typeface="Calibri"/>
              </a:rPr>
              <a:t>replaced</a:t>
            </a:r>
            <a:r>
              <a:rPr sz="1100" spc="-15" dirty="0">
                <a:latin typeface="Calibri"/>
                <a:cs typeface="Calibri"/>
              </a:rPr>
              <a:t> </a:t>
            </a:r>
            <a:r>
              <a:rPr sz="1100" dirty="0">
                <a:latin typeface="Calibri"/>
                <a:cs typeface="Calibri"/>
              </a:rPr>
              <a:t>by</a:t>
            </a:r>
            <a:r>
              <a:rPr sz="1100" spc="-15" dirty="0">
                <a:latin typeface="Calibri"/>
                <a:cs typeface="Calibri"/>
              </a:rPr>
              <a:t> </a:t>
            </a:r>
            <a:r>
              <a:rPr sz="1100" dirty="0">
                <a:latin typeface="Calibri"/>
                <a:cs typeface="Calibri"/>
              </a:rPr>
              <a:t>USB</a:t>
            </a:r>
            <a:endParaRPr sz="1100">
              <a:latin typeface="Calibri"/>
              <a:cs typeface="Calibri"/>
            </a:endParaRPr>
          </a:p>
        </p:txBody>
      </p:sp>
      <p:grpSp>
        <p:nvGrpSpPr>
          <p:cNvPr id="26" name="object 26"/>
          <p:cNvGrpSpPr/>
          <p:nvPr/>
        </p:nvGrpSpPr>
        <p:grpSpPr>
          <a:xfrm>
            <a:off x="657224" y="3476625"/>
            <a:ext cx="2448560" cy="971550"/>
            <a:chOff x="657224" y="3476625"/>
            <a:chExt cx="2448560" cy="971550"/>
          </a:xfrm>
        </p:grpSpPr>
        <p:sp>
          <p:nvSpPr>
            <p:cNvPr id="27" name="object 27"/>
            <p:cNvSpPr/>
            <p:nvPr/>
          </p:nvSpPr>
          <p:spPr>
            <a:xfrm>
              <a:off x="685799" y="3505200"/>
              <a:ext cx="2391410" cy="914400"/>
            </a:xfrm>
            <a:custGeom>
              <a:avLst/>
              <a:gdLst/>
              <a:ahLst/>
              <a:cxnLst/>
              <a:rect l="l" t="t" r="r" b="b"/>
              <a:pathLst>
                <a:path w="2391410" h="914400">
                  <a:moveTo>
                    <a:pt x="2390861" y="0"/>
                  </a:moveTo>
                  <a:lnTo>
                    <a:pt x="0" y="0"/>
                  </a:lnTo>
                  <a:lnTo>
                    <a:pt x="0" y="914399"/>
                  </a:lnTo>
                  <a:lnTo>
                    <a:pt x="2390861" y="914399"/>
                  </a:lnTo>
                  <a:lnTo>
                    <a:pt x="2390861" y="0"/>
                  </a:lnTo>
                  <a:close/>
                </a:path>
              </a:pathLst>
            </a:custGeom>
            <a:solidFill>
              <a:srgbClr val="AAC46C"/>
            </a:solidFill>
          </p:spPr>
          <p:txBody>
            <a:bodyPr wrap="square" lIns="0" tIns="0" rIns="0" bIns="0" rtlCol="0"/>
            <a:lstStyle/>
            <a:p>
              <a:endParaRPr/>
            </a:p>
          </p:txBody>
        </p:sp>
        <p:sp>
          <p:nvSpPr>
            <p:cNvPr id="28" name="object 28"/>
            <p:cNvSpPr/>
            <p:nvPr/>
          </p:nvSpPr>
          <p:spPr>
            <a:xfrm>
              <a:off x="685799" y="3505199"/>
              <a:ext cx="2391410" cy="914400"/>
            </a:xfrm>
            <a:custGeom>
              <a:avLst/>
              <a:gdLst/>
              <a:ahLst/>
              <a:cxnLst/>
              <a:rect l="l" t="t" r="r" b="b"/>
              <a:pathLst>
                <a:path w="2391410" h="914400">
                  <a:moveTo>
                    <a:pt x="0" y="0"/>
                  </a:moveTo>
                  <a:lnTo>
                    <a:pt x="2390861" y="0"/>
                  </a:lnTo>
                  <a:lnTo>
                    <a:pt x="2390861" y="914399"/>
                  </a:lnTo>
                  <a:lnTo>
                    <a:pt x="0" y="914399"/>
                  </a:lnTo>
                  <a:lnTo>
                    <a:pt x="0" y="0"/>
                  </a:lnTo>
                  <a:close/>
                </a:path>
              </a:pathLst>
            </a:custGeom>
            <a:ln w="57149">
              <a:solidFill>
                <a:srgbClr val="007600"/>
              </a:solidFill>
            </a:ln>
          </p:spPr>
          <p:txBody>
            <a:bodyPr wrap="square" lIns="0" tIns="0" rIns="0" bIns="0" rtlCol="0"/>
            <a:lstStyle/>
            <a:p>
              <a:endParaRPr/>
            </a:p>
          </p:txBody>
        </p:sp>
        <p:pic>
          <p:nvPicPr>
            <p:cNvPr id="29" name="object 29"/>
            <p:cNvPicPr/>
            <p:nvPr/>
          </p:nvPicPr>
          <p:blipFill>
            <a:blip r:embed="rId6" cstate="print"/>
            <a:stretch>
              <a:fillRect/>
            </a:stretch>
          </p:blipFill>
          <p:spPr>
            <a:xfrm>
              <a:off x="1142999" y="3552825"/>
              <a:ext cx="1447800" cy="838199"/>
            </a:xfrm>
            <a:prstGeom prst="rect">
              <a:avLst/>
            </a:prstGeom>
          </p:spPr>
        </p:pic>
      </p:grpSp>
      <p:sp>
        <p:nvSpPr>
          <p:cNvPr id="30" name="object 30"/>
          <p:cNvSpPr txBox="1"/>
          <p:nvPr/>
        </p:nvSpPr>
        <p:spPr>
          <a:xfrm>
            <a:off x="533399" y="4571999"/>
            <a:ext cx="2491740" cy="1277620"/>
          </a:xfrm>
          <a:prstGeom prst="rect">
            <a:avLst/>
          </a:prstGeom>
          <a:solidFill>
            <a:srgbClr val="00BA63"/>
          </a:solidFill>
        </p:spPr>
        <p:txBody>
          <a:bodyPr vert="horz" wrap="square" lIns="0" tIns="45720" rIns="0" bIns="0" rtlCol="0">
            <a:spAutoFit/>
          </a:bodyPr>
          <a:lstStyle/>
          <a:p>
            <a:pPr marL="91440">
              <a:lnSpc>
                <a:spcPts val="1310"/>
              </a:lnSpc>
              <a:spcBef>
                <a:spcPts val="360"/>
              </a:spcBef>
            </a:pPr>
            <a:r>
              <a:rPr sz="1100" b="1" dirty="0">
                <a:solidFill>
                  <a:srgbClr val="006600"/>
                </a:solidFill>
                <a:latin typeface="Calibri"/>
                <a:cs typeface="Calibri"/>
              </a:rPr>
              <a:t>Serial</a:t>
            </a:r>
            <a:r>
              <a:rPr sz="1100" b="1" spc="-15" dirty="0">
                <a:solidFill>
                  <a:srgbClr val="006600"/>
                </a:solidFill>
                <a:latin typeface="Calibri"/>
                <a:cs typeface="Calibri"/>
              </a:rPr>
              <a:t> </a:t>
            </a:r>
            <a:r>
              <a:rPr sz="1100" b="1" dirty="0">
                <a:solidFill>
                  <a:srgbClr val="006600"/>
                </a:solidFill>
                <a:latin typeface="Calibri"/>
                <a:cs typeface="Calibri"/>
              </a:rPr>
              <a:t>Port.</a:t>
            </a:r>
            <a:r>
              <a:rPr sz="1100" b="1" spc="225" dirty="0">
                <a:solidFill>
                  <a:srgbClr val="006600"/>
                </a:solidFill>
                <a:latin typeface="Calibri"/>
                <a:cs typeface="Calibri"/>
              </a:rPr>
              <a:t> </a:t>
            </a:r>
            <a:r>
              <a:rPr sz="1100" b="1" spc="-5" dirty="0">
                <a:solidFill>
                  <a:srgbClr val="006600"/>
                </a:solidFill>
                <a:latin typeface="Calibri"/>
                <a:cs typeface="Calibri"/>
              </a:rPr>
              <a:t>Male</a:t>
            </a:r>
            <a:r>
              <a:rPr sz="1100" b="1" spc="-10" dirty="0">
                <a:solidFill>
                  <a:srgbClr val="006600"/>
                </a:solidFill>
                <a:latin typeface="Calibri"/>
                <a:cs typeface="Calibri"/>
              </a:rPr>
              <a:t> </a:t>
            </a:r>
            <a:r>
              <a:rPr sz="1100" b="1" dirty="0">
                <a:solidFill>
                  <a:srgbClr val="006600"/>
                </a:solidFill>
                <a:latin typeface="Calibri"/>
                <a:cs typeface="Calibri"/>
              </a:rPr>
              <a:t>D-</a:t>
            </a:r>
            <a:r>
              <a:rPr sz="1100" b="1" spc="-10" dirty="0">
                <a:solidFill>
                  <a:srgbClr val="006600"/>
                </a:solidFill>
                <a:latin typeface="Calibri"/>
                <a:cs typeface="Calibri"/>
              </a:rPr>
              <a:t> </a:t>
            </a:r>
            <a:r>
              <a:rPr sz="1100" b="1" dirty="0">
                <a:solidFill>
                  <a:srgbClr val="006600"/>
                </a:solidFill>
                <a:latin typeface="Calibri"/>
                <a:cs typeface="Calibri"/>
              </a:rPr>
              <a:t>Shell</a:t>
            </a:r>
            <a:r>
              <a:rPr sz="1100" b="1" spc="-10" dirty="0">
                <a:solidFill>
                  <a:srgbClr val="006600"/>
                </a:solidFill>
                <a:latin typeface="Calibri"/>
                <a:cs typeface="Calibri"/>
              </a:rPr>
              <a:t> </a:t>
            </a:r>
            <a:r>
              <a:rPr sz="1100" b="1" dirty="0">
                <a:solidFill>
                  <a:srgbClr val="006600"/>
                </a:solidFill>
                <a:latin typeface="Calibri"/>
                <a:cs typeface="Calibri"/>
              </a:rPr>
              <a:t>Connector</a:t>
            </a:r>
            <a:endParaRPr sz="1100">
              <a:latin typeface="Calibri"/>
              <a:cs typeface="Calibri"/>
            </a:endParaRPr>
          </a:p>
          <a:p>
            <a:pPr marL="216535" indent="-125730">
              <a:lnSpc>
                <a:spcPts val="1300"/>
              </a:lnSpc>
              <a:buSzPct val="90909"/>
              <a:buFont typeface="Wingdings"/>
              <a:buChar char=""/>
              <a:tabLst>
                <a:tab pos="217170" algn="l"/>
              </a:tabLst>
            </a:pPr>
            <a:r>
              <a:rPr sz="1100" dirty="0">
                <a:latin typeface="Calibri"/>
                <a:cs typeface="Calibri"/>
              </a:rPr>
              <a:t>uses</a:t>
            </a:r>
            <a:r>
              <a:rPr sz="1100" spc="-30" dirty="0">
                <a:latin typeface="Calibri"/>
                <a:cs typeface="Calibri"/>
              </a:rPr>
              <a:t> </a:t>
            </a:r>
            <a:r>
              <a:rPr sz="1100" dirty="0">
                <a:latin typeface="Calibri"/>
                <a:cs typeface="Calibri"/>
              </a:rPr>
              <a:t>pin</a:t>
            </a:r>
            <a:r>
              <a:rPr sz="1100" spc="-30" dirty="0">
                <a:latin typeface="Calibri"/>
                <a:cs typeface="Calibri"/>
              </a:rPr>
              <a:t> </a:t>
            </a:r>
            <a:r>
              <a:rPr sz="1100" dirty="0">
                <a:latin typeface="Calibri"/>
                <a:cs typeface="Calibri"/>
              </a:rPr>
              <a:t>connectors,</a:t>
            </a:r>
            <a:endParaRPr sz="1100">
              <a:latin typeface="Calibri"/>
              <a:cs typeface="Calibri"/>
            </a:endParaRPr>
          </a:p>
          <a:p>
            <a:pPr marL="216535" indent="-125730">
              <a:lnSpc>
                <a:spcPts val="1300"/>
              </a:lnSpc>
              <a:buSzPct val="90909"/>
              <a:buFont typeface="Wingdings"/>
              <a:buChar char=""/>
              <a:tabLst>
                <a:tab pos="217170" algn="l"/>
              </a:tabLst>
            </a:pPr>
            <a:r>
              <a:rPr sz="1100" dirty="0">
                <a:latin typeface="Calibri"/>
                <a:cs typeface="Calibri"/>
              </a:rPr>
              <a:t>it</a:t>
            </a:r>
            <a:r>
              <a:rPr sz="1100" spc="-15" dirty="0">
                <a:latin typeface="Calibri"/>
                <a:cs typeface="Calibri"/>
              </a:rPr>
              <a:t> </a:t>
            </a:r>
            <a:r>
              <a:rPr sz="1100" dirty="0">
                <a:latin typeface="Calibri"/>
                <a:cs typeface="Calibri"/>
              </a:rPr>
              <a:t>is</a:t>
            </a:r>
            <a:r>
              <a:rPr sz="1100" spc="220" dirty="0">
                <a:latin typeface="Calibri"/>
                <a:cs typeface="Calibri"/>
              </a:rPr>
              <a:t> </a:t>
            </a:r>
            <a:r>
              <a:rPr sz="1100" dirty="0">
                <a:latin typeface="Calibri"/>
                <a:cs typeface="Calibri"/>
              </a:rPr>
              <a:t>no</a:t>
            </a:r>
            <a:r>
              <a:rPr sz="1100" spc="-10" dirty="0">
                <a:latin typeface="Calibri"/>
                <a:cs typeface="Calibri"/>
              </a:rPr>
              <a:t> </a:t>
            </a:r>
            <a:r>
              <a:rPr sz="1100" dirty="0">
                <a:latin typeface="Calibri"/>
                <a:cs typeface="Calibri"/>
              </a:rPr>
              <a:t>longer</a:t>
            </a:r>
            <a:r>
              <a:rPr sz="1100" spc="-15" dirty="0">
                <a:latin typeface="Calibri"/>
                <a:cs typeface="Calibri"/>
              </a:rPr>
              <a:t> </a:t>
            </a:r>
            <a:r>
              <a:rPr sz="1100" dirty="0">
                <a:latin typeface="Calibri"/>
                <a:cs typeface="Calibri"/>
              </a:rPr>
              <a:t>commonly</a:t>
            </a:r>
            <a:r>
              <a:rPr sz="1100" spc="-15" dirty="0">
                <a:latin typeface="Calibri"/>
                <a:cs typeface="Calibri"/>
              </a:rPr>
              <a:t> </a:t>
            </a:r>
            <a:r>
              <a:rPr sz="1100" dirty="0">
                <a:latin typeface="Calibri"/>
                <a:cs typeface="Calibri"/>
              </a:rPr>
              <a:t>used,</a:t>
            </a:r>
            <a:endParaRPr sz="1100">
              <a:latin typeface="Calibri"/>
              <a:cs typeface="Calibri"/>
            </a:endParaRPr>
          </a:p>
          <a:p>
            <a:pPr marL="91440" marR="77470">
              <a:lnSpc>
                <a:spcPts val="1300"/>
              </a:lnSpc>
              <a:spcBef>
                <a:spcPts val="50"/>
              </a:spcBef>
              <a:buSzPct val="90909"/>
              <a:buFont typeface="Wingdings"/>
              <a:buChar char=""/>
              <a:tabLst>
                <a:tab pos="382270" algn="l"/>
                <a:tab pos="382905" algn="l"/>
              </a:tabLst>
            </a:pPr>
            <a:r>
              <a:rPr sz="1100" dirty="0">
                <a:latin typeface="Calibri"/>
                <a:cs typeface="Calibri"/>
              </a:rPr>
              <a:t>It</a:t>
            </a:r>
            <a:r>
              <a:rPr sz="1100" spc="20" dirty="0">
                <a:latin typeface="Calibri"/>
                <a:cs typeface="Calibri"/>
              </a:rPr>
              <a:t> </a:t>
            </a:r>
            <a:r>
              <a:rPr sz="1100" dirty="0">
                <a:latin typeface="Calibri"/>
                <a:cs typeface="Calibri"/>
              </a:rPr>
              <a:t>was</a:t>
            </a:r>
            <a:r>
              <a:rPr sz="1100" spc="20" dirty="0">
                <a:latin typeface="Calibri"/>
                <a:cs typeface="Calibri"/>
              </a:rPr>
              <a:t> </a:t>
            </a:r>
            <a:r>
              <a:rPr sz="1100" dirty="0">
                <a:latin typeface="Calibri"/>
                <a:cs typeface="Calibri"/>
              </a:rPr>
              <a:t>used</a:t>
            </a:r>
            <a:r>
              <a:rPr sz="1100" spc="20" dirty="0">
                <a:latin typeface="Calibri"/>
                <a:cs typeface="Calibri"/>
              </a:rPr>
              <a:t> </a:t>
            </a:r>
            <a:r>
              <a:rPr sz="1100" dirty="0">
                <a:latin typeface="Calibri"/>
                <a:cs typeface="Calibri"/>
              </a:rPr>
              <a:t>for</a:t>
            </a:r>
            <a:r>
              <a:rPr sz="1100" spc="20" dirty="0">
                <a:latin typeface="Calibri"/>
                <a:cs typeface="Calibri"/>
              </a:rPr>
              <a:t> </a:t>
            </a:r>
            <a:r>
              <a:rPr sz="1100" spc="-5" dirty="0">
                <a:latin typeface="Calibri"/>
                <a:cs typeface="Calibri"/>
              </a:rPr>
              <a:t>printers,</a:t>
            </a:r>
            <a:r>
              <a:rPr sz="1100" spc="30" dirty="0">
                <a:latin typeface="Calibri"/>
                <a:cs typeface="Calibri"/>
              </a:rPr>
              <a:t> </a:t>
            </a:r>
            <a:r>
              <a:rPr sz="1100" dirty="0">
                <a:latin typeface="Calibri"/>
                <a:cs typeface="Calibri"/>
              </a:rPr>
              <a:t>mice, </a:t>
            </a:r>
            <a:r>
              <a:rPr sz="1100" spc="-235" dirty="0">
                <a:latin typeface="Calibri"/>
                <a:cs typeface="Calibri"/>
              </a:rPr>
              <a:t> </a:t>
            </a:r>
            <a:r>
              <a:rPr sz="1100" dirty="0">
                <a:latin typeface="Calibri"/>
                <a:cs typeface="Calibri"/>
              </a:rPr>
              <a:t>modems</a:t>
            </a:r>
            <a:r>
              <a:rPr sz="1100" spc="225" dirty="0">
                <a:latin typeface="Calibri"/>
                <a:cs typeface="Calibri"/>
              </a:rPr>
              <a:t> </a:t>
            </a:r>
            <a:r>
              <a:rPr sz="1100" dirty="0">
                <a:latin typeface="Calibri"/>
                <a:cs typeface="Calibri"/>
              </a:rPr>
              <a:t>and</a:t>
            </a:r>
            <a:r>
              <a:rPr sz="1100" spc="225" dirty="0">
                <a:latin typeface="Calibri"/>
                <a:cs typeface="Calibri"/>
              </a:rPr>
              <a:t> </a:t>
            </a:r>
            <a:r>
              <a:rPr sz="1100" dirty="0">
                <a:latin typeface="Calibri"/>
                <a:cs typeface="Calibri"/>
              </a:rPr>
              <a:t>a</a:t>
            </a:r>
            <a:r>
              <a:rPr sz="1100" spc="229" dirty="0">
                <a:latin typeface="Calibri"/>
                <a:cs typeface="Calibri"/>
              </a:rPr>
              <a:t> </a:t>
            </a:r>
            <a:r>
              <a:rPr sz="1100" spc="-5" dirty="0">
                <a:latin typeface="Calibri"/>
                <a:cs typeface="Calibri"/>
              </a:rPr>
              <a:t>variety</a:t>
            </a:r>
            <a:r>
              <a:rPr sz="1100" spc="225" dirty="0">
                <a:latin typeface="Calibri"/>
                <a:cs typeface="Calibri"/>
              </a:rPr>
              <a:t> </a:t>
            </a:r>
            <a:r>
              <a:rPr sz="1100" dirty="0">
                <a:latin typeface="Calibri"/>
                <a:cs typeface="Calibri"/>
              </a:rPr>
              <a:t>of</a:t>
            </a:r>
            <a:r>
              <a:rPr sz="1100" spc="229" dirty="0">
                <a:latin typeface="Calibri"/>
                <a:cs typeface="Calibri"/>
              </a:rPr>
              <a:t> </a:t>
            </a:r>
            <a:r>
              <a:rPr sz="1100" dirty="0">
                <a:latin typeface="Calibri"/>
                <a:cs typeface="Calibri"/>
              </a:rPr>
              <a:t>other</a:t>
            </a:r>
            <a:r>
              <a:rPr sz="1100" spc="225" dirty="0">
                <a:latin typeface="Calibri"/>
                <a:cs typeface="Calibri"/>
              </a:rPr>
              <a:t> </a:t>
            </a:r>
            <a:r>
              <a:rPr sz="1100" dirty="0">
                <a:latin typeface="Calibri"/>
                <a:cs typeface="Calibri"/>
              </a:rPr>
              <a:t>digital</a:t>
            </a:r>
            <a:endParaRPr sz="1100">
              <a:latin typeface="Calibri"/>
              <a:cs typeface="Calibri"/>
            </a:endParaRPr>
          </a:p>
          <a:p>
            <a:pPr marL="91440">
              <a:lnSpc>
                <a:spcPts val="1310"/>
              </a:lnSpc>
              <a:spcBef>
                <a:spcPts val="40"/>
              </a:spcBef>
            </a:pPr>
            <a:r>
              <a:rPr sz="1100" spc="-5" dirty="0">
                <a:latin typeface="Calibri"/>
                <a:cs typeface="Calibri"/>
              </a:rPr>
              <a:t>devices.</a:t>
            </a:r>
            <a:endParaRPr sz="1100">
              <a:latin typeface="Calibri"/>
              <a:cs typeface="Calibri"/>
            </a:endParaRPr>
          </a:p>
          <a:p>
            <a:pPr marL="216535" indent="-125730">
              <a:lnSpc>
                <a:spcPts val="1310"/>
              </a:lnSpc>
              <a:buSzPct val="90909"/>
              <a:buFont typeface="Wingdings"/>
              <a:buChar char=""/>
              <a:tabLst>
                <a:tab pos="217170" algn="l"/>
              </a:tabLst>
            </a:pPr>
            <a:r>
              <a:rPr sz="1100" dirty="0">
                <a:latin typeface="Calibri"/>
                <a:cs typeface="Calibri"/>
              </a:rPr>
              <a:t>Data</a:t>
            </a:r>
            <a:r>
              <a:rPr sz="1100" spc="-10" dirty="0">
                <a:latin typeface="Calibri"/>
                <a:cs typeface="Calibri"/>
              </a:rPr>
              <a:t> </a:t>
            </a:r>
            <a:r>
              <a:rPr sz="1100" spc="-5" dirty="0">
                <a:latin typeface="Calibri"/>
                <a:cs typeface="Calibri"/>
              </a:rPr>
              <a:t>travels</a:t>
            </a:r>
            <a:r>
              <a:rPr sz="1100" spc="-15" dirty="0">
                <a:latin typeface="Calibri"/>
                <a:cs typeface="Calibri"/>
              </a:rPr>
              <a:t> </a:t>
            </a:r>
            <a:r>
              <a:rPr sz="1100" dirty="0">
                <a:latin typeface="Calibri"/>
                <a:cs typeface="Calibri"/>
              </a:rPr>
              <a:t>at</a:t>
            </a:r>
            <a:r>
              <a:rPr sz="1100" spc="-10" dirty="0">
                <a:latin typeface="Calibri"/>
                <a:cs typeface="Calibri"/>
              </a:rPr>
              <a:t> </a:t>
            </a:r>
            <a:r>
              <a:rPr sz="1100" dirty="0">
                <a:latin typeface="Calibri"/>
                <a:cs typeface="Calibri"/>
              </a:rPr>
              <a:t>115</a:t>
            </a:r>
            <a:r>
              <a:rPr sz="1100" spc="-10" dirty="0">
                <a:latin typeface="Calibri"/>
                <a:cs typeface="Calibri"/>
              </a:rPr>
              <a:t> </a:t>
            </a:r>
            <a:r>
              <a:rPr sz="1100" dirty="0">
                <a:latin typeface="Calibri"/>
                <a:cs typeface="Calibri"/>
              </a:rPr>
              <a:t>kilobits</a:t>
            </a:r>
            <a:r>
              <a:rPr sz="1100" spc="-10" dirty="0">
                <a:latin typeface="Calibri"/>
                <a:cs typeface="Calibri"/>
              </a:rPr>
              <a:t> </a:t>
            </a:r>
            <a:r>
              <a:rPr sz="1100" dirty="0">
                <a:latin typeface="Calibri"/>
                <a:cs typeface="Calibri"/>
              </a:rPr>
              <a:t>per</a:t>
            </a:r>
            <a:r>
              <a:rPr sz="1100" spc="-10" dirty="0">
                <a:latin typeface="Calibri"/>
                <a:cs typeface="Calibri"/>
              </a:rPr>
              <a:t> </a:t>
            </a:r>
            <a:r>
              <a:rPr sz="1100" dirty="0">
                <a:latin typeface="Calibri"/>
                <a:cs typeface="Calibri"/>
              </a:rPr>
              <a:t>second</a:t>
            </a:r>
            <a:endParaRPr sz="1100">
              <a:latin typeface="Calibri"/>
              <a:cs typeface="Calibri"/>
            </a:endParaRPr>
          </a:p>
        </p:txBody>
      </p:sp>
      <p:pic>
        <p:nvPicPr>
          <p:cNvPr id="31" name="object 31"/>
          <p:cNvPicPr/>
          <p:nvPr/>
        </p:nvPicPr>
        <p:blipFill>
          <a:blip r:embed="rId7" cstate="print"/>
          <a:stretch>
            <a:fillRect/>
          </a:stretch>
        </p:blipFill>
        <p:spPr>
          <a:xfrm>
            <a:off x="3810000" y="2209800"/>
            <a:ext cx="1752598" cy="735723"/>
          </a:xfrm>
          <a:prstGeom prst="rect">
            <a:avLst/>
          </a:prstGeom>
        </p:spPr>
      </p:pic>
      <p:sp>
        <p:nvSpPr>
          <p:cNvPr id="33" name="object 3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35500" y="1206501"/>
            <a:ext cx="3911600" cy="4521200"/>
            <a:chOff x="4635500" y="1206501"/>
            <a:chExt cx="3911600" cy="4521200"/>
          </a:xfrm>
        </p:grpSpPr>
        <p:sp>
          <p:nvSpPr>
            <p:cNvPr id="3" name="object 3"/>
            <p:cNvSpPr/>
            <p:nvPr/>
          </p:nvSpPr>
          <p:spPr>
            <a:xfrm>
              <a:off x="4648200" y="1219201"/>
              <a:ext cx="3886200" cy="4495800"/>
            </a:xfrm>
            <a:custGeom>
              <a:avLst/>
              <a:gdLst/>
              <a:ahLst/>
              <a:cxnLst/>
              <a:rect l="l" t="t" r="r" b="b"/>
              <a:pathLst>
                <a:path w="3886200" h="4495800">
                  <a:moveTo>
                    <a:pt x="3886200" y="0"/>
                  </a:moveTo>
                  <a:lnTo>
                    <a:pt x="0" y="0"/>
                  </a:lnTo>
                  <a:lnTo>
                    <a:pt x="0" y="4495798"/>
                  </a:lnTo>
                  <a:lnTo>
                    <a:pt x="3886200" y="4495798"/>
                  </a:lnTo>
                  <a:lnTo>
                    <a:pt x="3886200" y="0"/>
                  </a:lnTo>
                  <a:close/>
                </a:path>
              </a:pathLst>
            </a:custGeom>
            <a:solidFill>
              <a:srgbClr val="007600"/>
            </a:solidFill>
          </p:spPr>
          <p:txBody>
            <a:bodyPr wrap="square" lIns="0" tIns="0" rIns="0" bIns="0" rtlCol="0"/>
            <a:lstStyle/>
            <a:p>
              <a:endParaRPr/>
            </a:p>
          </p:txBody>
        </p:sp>
        <p:sp>
          <p:nvSpPr>
            <p:cNvPr id="4" name="object 4"/>
            <p:cNvSpPr/>
            <p:nvPr/>
          </p:nvSpPr>
          <p:spPr>
            <a:xfrm>
              <a:off x="4648199" y="1219201"/>
              <a:ext cx="3886200" cy="4495800"/>
            </a:xfrm>
            <a:custGeom>
              <a:avLst/>
              <a:gdLst/>
              <a:ahLst/>
              <a:cxnLst/>
              <a:rect l="l" t="t" r="r" b="b"/>
              <a:pathLst>
                <a:path w="3886200" h="4495800">
                  <a:moveTo>
                    <a:pt x="0" y="0"/>
                  </a:moveTo>
                  <a:lnTo>
                    <a:pt x="3886198" y="0"/>
                  </a:lnTo>
                  <a:lnTo>
                    <a:pt x="3886198" y="4495798"/>
                  </a:lnTo>
                  <a:lnTo>
                    <a:pt x="0" y="4495798"/>
                  </a:lnTo>
                  <a:lnTo>
                    <a:pt x="0" y="0"/>
                  </a:lnTo>
                  <a:close/>
                </a:path>
              </a:pathLst>
            </a:custGeom>
            <a:ln w="25399">
              <a:solidFill>
                <a:srgbClr val="47719C"/>
              </a:solidFill>
            </a:ln>
          </p:spPr>
          <p:txBody>
            <a:bodyPr wrap="square" lIns="0" tIns="0" rIns="0" bIns="0" rtlCol="0"/>
            <a:lstStyle/>
            <a:p>
              <a:endParaRPr/>
            </a:p>
          </p:txBody>
        </p:sp>
      </p:grpSp>
      <p:grpSp>
        <p:nvGrpSpPr>
          <p:cNvPr id="5" name="object 5"/>
          <p:cNvGrpSpPr/>
          <p:nvPr/>
        </p:nvGrpSpPr>
        <p:grpSpPr>
          <a:xfrm>
            <a:off x="673099" y="1206501"/>
            <a:ext cx="3683000" cy="4521200"/>
            <a:chOff x="673099" y="1206501"/>
            <a:chExt cx="3683000" cy="4521200"/>
          </a:xfrm>
        </p:grpSpPr>
        <p:sp>
          <p:nvSpPr>
            <p:cNvPr id="6" name="object 6"/>
            <p:cNvSpPr/>
            <p:nvPr/>
          </p:nvSpPr>
          <p:spPr>
            <a:xfrm>
              <a:off x="685799" y="1219201"/>
              <a:ext cx="3657600" cy="4495800"/>
            </a:xfrm>
            <a:custGeom>
              <a:avLst/>
              <a:gdLst/>
              <a:ahLst/>
              <a:cxnLst/>
              <a:rect l="l" t="t" r="r" b="b"/>
              <a:pathLst>
                <a:path w="3657600" h="4495800">
                  <a:moveTo>
                    <a:pt x="3657598" y="0"/>
                  </a:moveTo>
                  <a:lnTo>
                    <a:pt x="0" y="0"/>
                  </a:lnTo>
                  <a:lnTo>
                    <a:pt x="0" y="4495798"/>
                  </a:lnTo>
                  <a:lnTo>
                    <a:pt x="3657598" y="4495798"/>
                  </a:lnTo>
                  <a:lnTo>
                    <a:pt x="3657598" y="0"/>
                  </a:lnTo>
                  <a:close/>
                </a:path>
              </a:pathLst>
            </a:custGeom>
            <a:solidFill>
              <a:srgbClr val="007600"/>
            </a:solidFill>
          </p:spPr>
          <p:txBody>
            <a:bodyPr wrap="square" lIns="0" tIns="0" rIns="0" bIns="0" rtlCol="0"/>
            <a:lstStyle/>
            <a:p>
              <a:endParaRPr/>
            </a:p>
          </p:txBody>
        </p:sp>
        <p:sp>
          <p:nvSpPr>
            <p:cNvPr id="7" name="object 7"/>
            <p:cNvSpPr/>
            <p:nvPr/>
          </p:nvSpPr>
          <p:spPr>
            <a:xfrm>
              <a:off x="685799" y="1219201"/>
              <a:ext cx="3657600" cy="4495800"/>
            </a:xfrm>
            <a:custGeom>
              <a:avLst/>
              <a:gdLst/>
              <a:ahLst/>
              <a:cxnLst/>
              <a:rect l="l" t="t" r="r" b="b"/>
              <a:pathLst>
                <a:path w="3657600" h="4495800">
                  <a:moveTo>
                    <a:pt x="0" y="0"/>
                  </a:moveTo>
                  <a:lnTo>
                    <a:pt x="3657599" y="0"/>
                  </a:lnTo>
                  <a:lnTo>
                    <a:pt x="3657599" y="4495798"/>
                  </a:lnTo>
                  <a:lnTo>
                    <a:pt x="0" y="4495798"/>
                  </a:lnTo>
                  <a:lnTo>
                    <a:pt x="0" y="0"/>
                  </a:lnTo>
                  <a:close/>
                </a:path>
              </a:pathLst>
            </a:custGeom>
            <a:ln w="25399">
              <a:solidFill>
                <a:srgbClr val="47719C"/>
              </a:solidFill>
            </a:ln>
          </p:spPr>
          <p:txBody>
            <a:bodyPr wrap="square" lIns="0" tIns="0" rIns="0" bIns="0" rtlCol="0"/>
            <a:lstStyle/>
            <a:p>
              <a:endParaRPr/>
            </a:p>
          </p:txBody>
        </p:sp>
        <p:pic>
          <p:nvPicPr>
            <p:cNvPr id="8" name="object 8"/>
            <p:cNvPicPr/>
            <p:nvPr/>
          </p:nvPicPr>
          <p:blipFill>
            <a:blip r:embed="rId2" cstate="print"/>
            <a:stretch>
              <a:fillRect/>
            </a:stretch>
          </p:blipFill>
          <p:spPr>
            <a:xfrm>
              <a:off x="914400" y="1447801"/>
              <a:ext cx="3200398" cy="3886198"/>
            </a:xfrm>
            <a:prstGeom prst="rect">
              <a:avLst/>
            </a:prstGeom>
          </p:spPr>
        </p:pic>
      </p:grpSp>
      <p:sp>
        <p:nvSpPr>
          <p:cNvPr id="9" name="object 9"/>
          <p:cNvSpPr txBox="1"/>
          <p:nvPr/>
        </p:nvSpPr>
        <p:spPr>
          <a:xfrm>
            <a:off x="457200" y="533401"/>
            <a:ext cx="8229600" cy="381000"/>
          </a:xfrm>
          <a:prstGeom prst="rect">
            <a:avLst/>
          </a:prstGeom>
          <a:solidFill>
            <a:srgbClr val="FFCA00"/>
          </a:solidFill>
        </p:spPr>
        <p:txBody>
          <a:bodyPr vert="horz" wrap="square" lIns="0" tIns="53340" rIns="0" bIns="0" rtlCol="0">
            <a:spAutoFit/>
          </a:bodyPr>
          <a:lstStyle/>
          <a:p>
            <a:pPr marL="5080" algn="ctr">
              <a:lnSpc>
                <a:spcPct val="100000"/>
              </a:lnSpc>
              <a:spcBef>
                <a:spcPts val="420"/>
              </a:spcBef>
            </a:pPr>
            <a:r>
              <a:rPr sz="1800" b="1" dirty="0">
                <a:solidFill>
                  <a:srgbClr val="006600"/>
                </a:solidFill>
                <a:latin typeface="Calibri"/>
                <a:cs typeface="Calibri"/>
              </a:rPr>
              <a:t>Arrangement</a:t>
            </a:r>
            <a:r>
              <a:rPr sz="1800" b="1" spc="-20" dirty="0">
                <a:solidFill>
                  <a:srgbClr val="006600"/>
                </a:solidFill>
                <a:latin typeface="Calibri"/>
                <a:cs typeface="Calibri"/>
              </a:rPr>
              <a:t> </a:t>
            </a:r>
            <a:r>
              <a:rPr sz="1800" b="1" dirty="0">
                <a:solidFill>
                  <a:srgbClr val="006600"/>
                </a:solidFill>
                <a:latin typeface="Calibri"/>
                <a:cs typeface="Calibri"/>
              </a:rPr>
              <a:t>of</a:t>
            </a:r>
            <a:r>
              <a:rPr sz="1800" b="1" spc="380" dirty="0">
                <a:solidFill>
                  <a:srgbClr val="006600"/>
                </a:solidFill>
                <a:latin typeface="Calibri"/>
                <a:cs typeface="Calibri"/>
              </a:rPr>
              <a:t> </a:t>
            </a:r>
            <a:r>
              <a:rPr sz="1800" b="1" dirty="0">
                <a:solidFill>
                  <a:srgbClr val="006600"/>
                </a:solidFill>
                <a:latin typeface="Calibri"/>
                <a:cs typeface="Calibri"/>
              </a:rPr>
              <a:t>computer</a:t>
            </a:r>
            <a:r>
              <a:rPr sz="1800" b="1" spc="-15" dirty="0">
                <a:solidFill>
                  <a:srgbClr val="006600"/>
                </a:solidFill>
                <a:latin typeface="Calibri"/>
                <a:cs typeface="Calibri"/>
              </a:rPr>
              <a:t> </a:t>
            </a:r>
            <a:r>
              <a:rPr sz="1800" b="1" dirty="0">
                <a:solidFill>
                  <a:srgbClr val="006600"/>
                </a:solidFill>
                <a:latin typeface="Calibri"/>
                <a:cs typeface="Calibri"/>
              </a:rPr>
              <a:t>Components/</a:t>
            </a:r>
            <a:r>
              <a:rPr sz="1800" b="1" spc="-20" dirty="0">
                <a:solidFill>
                  <a:srgbClr val="006600"/>
                </a:solidFill>
                <a:latin typeface="Calibri"/>
                <a:cs typeface="Calibri"/>
              </a:rPr>
              <a:t> </a:t>
            </a:r>
            <a:r>
              <a:rPr sz="1800" b="1" dirty="0">
                <a:solidFill>
                  <a:srgbClr val="006600"/>
                </a:solidFill>
                <a:latin typeface="Calibri"/>
                <a:cs typeface="Calibri"/>
              </a:rPr>
              <a:t>Ports</a:t>
            </a:r>
            <a:endParaRPr sz="1800">
              <a:latin typeface="Calibri"/>
              <a:cs typeface="Calibri"/>
            </a:endParaRPr>
          </a:p>
        </p:txBody>
      </p:sp>
      <p:pic>
        <p:nvPicPr>
          <p:cNvPr id="10" name="object 10"/>
          <p:cNvPicPr/>
          <p:nvPr/>
        </p:nvPicPr>
        <p:blipFill>
          <a:blip r:embed="rId3" cstate="print"/>
          <a:stretch>
            <a:fillRect/>
          </a:stretch>
        </p:blipFill>
        <p:spPr>
          <a:xfrm>
            <a:off x="4800600" y="1447801"/>
            <a:ext cx="3473096" cy="3886198"/>
          </a:xfrm>
          <a:prstGeom prst="rect">
            <a:avLst/>
          </a:prstGeom>
        </p:spPr>
      </p:pic>
      <p:sp>
        <p:nvSpPr>
          <p:cNvPr id="12" name="object 1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667000"/>
            <a:ext cx="8229600" cy="1143000"/>
          </a:xfrm>
          <a:prstGeom prst="rect">
            <a:avLst/>
          </a:prstGeom>
          <a:solidFill>
            <a:srgbClr val="FFCA00"/>
          </a:solidFill>
        </p:spPr>
        <p:txBody>
          <a:bodyPr vert="horz" wrap="square" lIns="0" tIns="236220" rIns="0" bIns="0" rtlCol="0">
            <a:spAutoFit/>
          </a:bodyPr>
          <a:lstStyle/>
          <a:p>
            <a:pPr marL="635" algn="ctr">
              <a:lnSpc>
                <a:spcPct val="100000"/>
              </a:lnSpc>
              <a:spcBef>
                <a:spcPts val="1860"/>
              </a:spcBef>
            </a:pPr>
            <a:r>
              <a:rPr sz="4400" b="1" spc="-5" dirty="0">
                <a:solidFill>
                  <a:srgbClr val="006600"/>
                </a:solidFill>
                <a:latin typeface="Calibri"/>
                <a:cs typeface="Calibri"/>
              </a:rPr>
              <a:t>Computer</a:t>
            </a:r>
            <a:r>
              <a:rPr sz="4400" b="1" spc="-40" dirty="0">
                <a:solidFill>
                  <a:srgbClr val="006600"/>
                </a:solidFill>
                <a:latin typeface="Calibri"/>
                <a:cs typeface="Calibri"/>
              </a:rPr>
              <a:t> </a:t>
            </a:r>
            <a:r>
              <a:rPr sz="4400" b="1" spc="-20" dirty="0">
                <a:solidFill>
                  <a:srgbClr val="006600"/>
                </a:solidFill>
                <a:latin typeface="Calibri"/>
                <a:cs typeface="Calibri"/>
              </a:rPr>
              <a:t>Software</a:t>
            </a:r>
            <a:endParaRPr sz="4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22225" rIns="0" bIns="0" rtlCol="0">
            <a:spAutoFit/>
          </a:bodyPr>
          <a:lstStyle/>
          <a:p>
            <a:pPr marL="3175" algn="ctr">
              <a:lnSpc>
                <a:spcPct val="100000"/>
              </a:lnSpc>
              <a:spcBef>
                <a:spcPts val="175"/>
              </a:spcBef>
            </a:pPr>
            <a:r>
              <a:rPr sz="2400" b="1" spc="-5" dirty="0">
                <a:solidFill>
                  <a:srgbClr val="006600"/>
                </a:solidFill>
                <a:latin typeface="Calibri"/>
                <a:cs typeface="Calibri"/>
              </a:rPr>
              <a:t>What</a:t>
            </a:r>
            <a:r>
              <a:rPr sz="2400" b="1" spc="-20" dirty="0">
                <a:solidFill>
                  <a:srgbClr val="006600"/>
                </a:solidFill>
                <a:latin typeface="Calibri"/>
                <a:cs typeface="Calibri"/>
              </a:rPr>
              <a:t> </a:t>
            </a:r>
            <a:r>
              <a:rPr sz="2400" b="1" spc="-5" dirty="0">
                <a:solidFill>
                  <a:srgbClr val="006600"/>
                </a:solidFill>
                <a:latin typeface="Calibri"/>
                <a:cs typeface="Calibri"/>
              </a:rPr>
              <a:t>is</a:t>
            </a:r>
            <a:r>
              <a:rPr sz="2400" b="1" spc="-10" dirty="0">
                <a:solidFill>
                  <a:srgbClr val="006600"/>
                </a:solidFill>
                <a:latin typeface="Calibri"/>
                <a:cs typeface="Calibri"/>
              </a:rPr>
              <a:t> </a:t>
            </a:r>
            <a:r>
              <a:rPr sz="2400" b="1" dirty="0">
                <a:solidFill>
                  <a:srgbClr val="006600"/>
                </a:solidFill>
                <a:latin typeface="Calibri"/>
                <a:cs typeface="Calibri"/>
              </a:rPr>
              <a:t>a</a:t>
            </a:r>
            <a:r>
              <a:rPr sz="2400" b="1" spc="-15" dirty="0">
                <a:solidFill>
                  <a:srgbClr val="006600"/>
                </a:solidFill>
                <a:latin typeface="Calibri"/>
                <a:cs typeface="Calibri"/>
              </a:rPr>
              <a:t> Software?</a:t>
            </a:r>
            <a:endParaRPr sz="24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19</a:t>
            </a:fld>
            <a:endParaRPr dirty="0"/>
          </a:p>
        </p:txBody>
      </p:sp>
      <p:sp>
        <p:nvSpPr>
          <p:cNvPr id="3" name="object 3"/>
          <p:cNvSpPr txBox="1"/>
          <p:nvPr/>
        </p:nvSpPr>
        <p:spPr>
          <a:xfrm>
            <a:off x="535939" y="655830"/>
            <a:ext cx="8079105" cy="5636260"/>
          </a:xfrm>
          <a:prstGeom prst="rect">
            <a:avLst/>
          </a:prstGeom>
        </p:spPr>
        <p:txBody>
          <a:bodyPr vert="horz" wrap="square" lIns="0" tIns="75565" rIns="0" bIns="0" rtlCol="0">
            <a:spAutoFit/>
          </a:bodyPr>
          <a:lstStyle/>
          <a:p>
            <a:pPr marL="12700">
              <a:lnSpc>
                <a:spcPct val="100000"/>
              </a:lnSpc>
              <a:spcBef>
                <a:spcPts val="595"/>
              </a:spcBef>
            </a:pPr>
            <a:r>
              <a:rPr sz="2400" b="1" spc="-10" dirty="0">
                <a:solidFill>
                  <a:srgbClr val="006600"/>
                </a:solidFill>
                <a:latin typeface="Calibri"/>
                <a:cs typeface="Calibri"/>
              </a:rPr>
              <a:t>Software.</a:t>
            </a:r>
            <a:endParaRPr sz="2400">
              <a:latin typeface="Calibri"/>
              <a:cs typeface="Calibri"/>
            </a:endParaRPr>
          </a:p>
          <a:p>
            <a:pPr marL="355600" marR="6350" indent="53340" algn="just">
              <a:lnSpc>
                <a:spcPct val="101099"/>
              </a:lnSpc>
              <a:spcBef>
                <a:spcPts val="465"/>
              </a:spcBef>
            </a:pPr>
            <a:r>
              <a:rPr sz="2400" b="1" dirty="0">
                <a:latin typeface="Calibri"/>
                <a:cs typeface="Calibri"/>
              </a:rPr>
              <a:t>I</a:t>
            </a:r>
            <a:r>
              <a:rPr sz="2400" dirty="0">
                <a:latin typeface="Calibri"/>
                <a:cs typeface="Calibri"/>
              </a:rPr>
              <a:t>s a set </a:t>
            </a:r>
            <a:r>
              <a:rPr sz="2400" spc="-5" dirty="0">
                <a:latin typeface="Calibri"/>
                <a:cs typeface="Calibri"/>
              </a:rPr>
              <a:t>of programs, which </a:t>
            </a:r>
            <a:r>
              <a:rPr sz="2400" dirty="0">
                <a:latin typeface="Calibri"/>
                <a:cs typeface="Calibri"/>
              </a:rPr>
              <a:t>is designed to </a:t>
            </a:r>
            <a:r>
              <a:rPr sz="2400" spc="-5" dirty="0">
                <a:latin typeface="Calibri"/>
                <a:cs typeface="Calibri"/>
              </a:rPr>
              <a:t>perform </a:t>
            </a:r>
            <a:r>
              <a:rPr sz="2400" dirty="0">
                <a:latin typeface="Calibri"/>
                <a:cs typeface="Calibri"/>
              </a:rPr>
              <a:t>a </a:t>
            </a:r>
            <a:r>
              <a:rPr sz="2400" spc="-5" dirty="0">
                <a:latin typeface="Calibri"/>
                <a:cs typeface="Calibri"/>
              </a:rPr>
              <a:t>well- </a:t>
            </a:r>
            <a:r>
              <a:rPr sz="2400" dirty="0">
                <a:latin typeface="Calibri"/>
                <a:cs typeface="Calibri"/>
              </a:rPr>
              <a:t> </a:t>
            </a:r>
            <a:r>
              <a:rPr sz="2400" spc="-5" dirty="0">
                <a:latin typeface="Calibri"/>
                <a:cs typeface="Calibri"/>
              </a:rPr>
              <a:t>defined</a:t>
            </a:r>
            <a:r>
              <a:rPr sz="2400" dirty="0">
                <a:latin typeface="Calibri"/>
                <a:cs typeface="Calibri"/>
              </a:rPr>
              <a:t> </a:t>
            </a:r>
            <a:r>
              <a:rPr sz="2400" spc="-5" dirty="0">
                <a:latin typeface="Calibri"/>
                <a:cs typeface="Calibri"/>
              </a:rPr>
              <a:t>function.</a:t>
            </a:r>
            <a:r>
              <a:rPr sz="2400" dirty="0">
                <a:latin typeface="Calibri"/>
                <a:cs typeface="Calibri"/>
              </a:rPr>
              <a:t> A</a:t>
            </a:r>
            <a:r>
              <a:rPr sz="2400" spc="5" dirty="0">
                <a:latin typeface="Calibri"/>
                <a:cs typeface="Calibri"/>
              </a:rPr>
              <a:t> </a:t>
            </a:r>
            <a:r>
              <a:rPr sz="2400" b="1" spc="-5" dirty="0">
                <a:solidFill>
                  <a:srgbClr val="006600"/>
                </a:solidFill>
                <a:latin typeface="Calibri"/>
                <a:cs typeface="Calibri"/>
              </a:rPr>
              <a:t>Program</a:t>
            </a:r>
            <a:r>
              <a:rPr sz="2400" b="1" dirty="0">
                <a:solidFill>
                  <a:srgbClr val="006600"/>
                </a:solidFill>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sequence</a:t>
            </a:r>
            <a:r>
              <a:rPr sz="2400" spc="5"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instructions </a:t>
            </a:r>
            <a:r>
              <a:rPr sz="2400" dirty="0">
                <a:latin typeface="Calibri"/>
                <a:cs typeface="Calibri"/>
              </a:rPr>
              <a:t> </a:t>
            </a:r>
            <a:r>
              <a:rPr sz="2400" spc="-15" dirty="0">
                <a:latin typeface="Calibri"/>
                <a:cs typeface="Calibri"/>
              </a:rPr>
              <a:t>written</a:t>
            </a:r>
            <a:r>
              <a:rPr sz="2400" spc="-5" dirty="0">
                <a:latin typeface="Calibri"/>
                <a:cs typeface="Calibri"/>
              </a:rPr>
              <a:t> </a:t>
            </a:r>
            <a:r>
              <a:rPr sz="2400" dirty="0">
                <a:latin typeface="Calibri"/>
                <a:cs typeface="Calibri"/>
              </a:rPr>
              <a:t>to </a:t>
            </a:r>
            <a:r>
              <a:rPr sz="2400" spc="-5" dirty="0">
                <a:latin typeface="Calibri"/>
                <a:cs typeface="Calibri"/>
              </a:rPr>
              <a:t>solve</a:t>
            </a:r>
            <a:r>
              <a:rPr sz="2400" dirty="0">
                <a:latin typeface="Calibri"/>
                <a:cs typeface="Calibri"/>
              </a:rPr>
              <a:t> a </a:t>
            </a:r>
            <a:r>
              <a:rPr sz="2400" spc="-5" dirty="0">
                <a:latin typeface="Calibri"/>
                <a:cs typeface="Calibri"/>
              </a:rPr>
              <a:t>particular problem.</a:t>
            </a:r>
            <a:endParaRPr sz="2400">
              <a:latin typeface="Calibri"/>
              <a:cs typeface="Calibri"/>
            </a:endParaRPr>
          </a:p>
          <a:p>
            <a:pPr marL="12700" algn="just">
              <a:lnSpc>
                <a:spcPct val="100000"/>
              </a:lnSpc>
              <a:spcBef>
                <a:spcPts val="495"/>
              </a:spcBef>
            </a:pPr>
            <a:r>
              <a:rPr sz="2400" b="1" spc="-5" dirty="0">
                <a:solidFill>
                  <a:srgbClr val="006600"/>
                </a:solidFill>
                <a:latin typeface="Calibri"/>
                <a:cs typeface="Calibri"/>
              </a:rPr>
              <a:t>Types</a:t>
            </a:r>
            <a:r>
              <a:rPr sz="2400" b="1" spc="-30" dirty="0">
                <a:solidFill>
                  <a:srgbClr val="006600"/>
                </a:solidFill>
                <a:latin typeface="Calibri"/>
                <a:cs typeface="Calibri"/>
              </a:rPr>
              <a:t> </a:t>
            </a:r>
            <a:r>
              <a:rPr sz="2400" b="1" spc="-5" dirty="0">
                <a:solidFill>
                  <a:srgbClr val="006600"/>
                </a:solidFill>
                <a:latin typeface="Calibri"/>
                <a:cs typeface="Calibri"/>
              </a:rPr>
              <a:t>of</a:t>
            </a:r>
            <a:r>
              <a:rPr sz="2400" b="1" spc="-25" dirty="0">
                <a:solidFill>
                  <a:srgbClr val="006600"/>
                </a:solidFill>
                <a:latin typeface="Calibri"/>
                <a:cs typeface="Calibri"/>
              </a:rPr>
              <a:t> </a:t>
            </a:r>
            <a:r>
              <a:rPr sz="2400" b="1" spc="-10" dirty="0">
                <a:solidFill>
                  <a:srgbClr val="006600"/>
                </a:solidFill>
                <a:latin typeface="Calibri"/>
                <a:cs typeface="Calibri"/>
              </a:rPr>
              <a:t>software</a:t>
            </a:r>
            <a:endParaRPr sz="2400">
              <a:latin typeface="Calibri"/>
              <a:cs typeface="Calibri"/>
            </a:endParaRPr>
          </a:p>
          <a:p>
            <a:pPr marL="355600" indent="-342900" algn="just">
              <a:lnSpc>
                <a:spcPct val="100000"/>
              </a:lnSpc>
              <a:spcBef>
                <a:spcPts val="620"/>
              </a:spcBef>
              <a:buFont typeface="Wingdings"/>
              <a:buChar char=""/>
              <a:tabLst>
                <a:tab pos="355600" algn="l"/>
              </a:tabLst>
            </a:pPr>
            <a:r>
              <a:rPr sz="2400" b="1" dirty="0">
                <a:solidFill>
                  <a:srgbClr val="006600"/>
                </a:solidFill>
                <a:latin typeface="Calibri"/>
                <a:cs typeface="Calibri"/>
              </a:rPr>
              <a:t>System</a:t>
            </a:r>
            <a:r>
              <a:rPr sz="2400" b="1" spc="-40" dirty="0">
                <a:solidFill>
                  <a:srgbClr val="006600"/>
                </a:solidFill>
                <a:latin typeface="Calibri"/>
                <a:cs typeface="Calibri"/>
              </a:rPr>
              <a:t> </a:t>
            </a:r>
            <a:r>
              <a:rPr sz="2400" b="1" spc="-10" dirty="0">
                <a:solidFill>
                  <a:srgbClr val="006600"/>
                </a:solidFill>
                <a:latin typeface="Calibri"/>
                <a:cs typeface="Calibri"/>
              </a:rPr>
              <a:t>Software</a:t>
            </a:r>
            <a:endParaRPr sz="2400">
              <a:latin typeface="Calibri"/>
              <a:cs typeface="Calibri"/>
            </a:endParaRPr>
          </a:p>
          <a:p>
            <a:pPr marL="355600" marR="6350" indent="-342900" algn="just">
              <a:lnSpc>
                <a:spcPct val="99400"/>
              </a:lnSpc>
              <a:spcBef>
                <a:spcPts val="635"/>
              </a:spcBef>
              <a:buFont typeface="Wingdings"/>
              <a:buChar char=""/>
              <a:tabLst>
                <a:tab pos="355600" algn="l"/>
              </a:tabLst>
            </a:pPr>
            <a:r>
              <a:rPr sz="2400" dirty="0">
                <a:latin typeface="Calibri"/>
                <a:cs typeface="Calibri"/>
              </a:rPr>
              <a:t>The</a:t>
            </a:r>
            <a:r>
              <a:rPr sz="2400" spc="509" dirty="0">
                <a:latin typeface="Calibri"/>
                <a:cs typeface="Calibri"/>
              </a:rPr>
              <a:t> </a:t>
            </a:r>
            <a:r>
              <a:rPr sz="2400" spc="-5" dirty="0">
                <a:latin typeface="Calibri"/>
                <a:cs typeface="Calibri"/>
              </a:rPr>
              <a:t>system</a:t>
            </a:r>
            <a:r>
              <a:rPr sz="2400" spc="509" dirty="0">
                <a:latin typeface="Calibri"/>
                <a:cs typeface="Calibri"/>
              </a:rPr>
              <a:t> </a:t>
            </a:r>
            <a:r>
              <a:rPr sz="2400" spc="-10" dirty="0">
                <a:latin typeface="Calibri"/>
                <a:cs typeface="Calibri"/>
              </a:rPr>
              <a:t>software</a:t>
            </a:r>
            <a:r>
              <a:rPr sz="2400" spc="509" dirty="0">
                <a:latin typeface="Calibri"/>
                <a:cs typeface="Calibri"/>
              </a:rPr>
              <a:t> </a:t>
            </a:r>
            <a:r>
              <a:rPr sz="2400" dirty="0">
                <a:latin typeface="Calibri"/>
                <a:cs typeface="Calibri"/>
              </a:rPr>
              <a:t>is</a:t>
            </a:r>
            <a:r>
              <a:rPr sz="2400" spc="509" dirty="0">
                <a:latin typeface="Calibri"/>
                <a:cs typeface="Calibri"/>
              </a:rPr>
              <a:t> </a:t>
            </a:r>
            <a:r>
              <a:rPr sz="2400" spc="-5" dirty="0">
                <a:latin typeface="Calibri"/>
                <a:cs typeface="Calibri"/>
              </a:rPr>
              <a:t>collection</a:t>
            </a:r>
            <a:r>
              <a:rPr sz="2400" spc="509" dirty="0">
                <a:latin typeface="Calibri"/>
                <a:cs typeface="Calibri"/>
              </a:rPr>
              <a:t> </a:t>
            </a:r>
            <a:r>
              <a:rPr sz="2400" spc="-5" dirty="0">
                <a:latin typeface="Calibri"/>
                <a:cs typeface="Calibri"/>
              </a:rPr>
              <a:t>of</a:t>
            </a:r>
            <a:r>
              <a:rPr sz="2400" spc="509" dirty="0">
                <a:latin typeface="Calibri"/>
                <a:cs typeface="Calibri"/>
              </a:rPr>
              <a:t> </a:t>
            </a:r>
            <a:r>
              <a:rPr sz="2400" spc="-5" dirty="0">
                <a:latin typeface="Calibri"/>
                <a:cs typeface="Calibri"/>
              </a:rPr>
              <a:t>programs</a:t>
            </a:r>
            <a:r>
              <a:rPr sz="2400" spc="509" dirty="0">
                <a:latin typeface="Calibri"/>
                <a:cs typeface="Calibri"/>
              </a:rPr>
              <a:t> </a:t>
            </a:r>
            <a:r>
              <a:rPr sz="2400" dirty="0">
                <a:latin typeface="Calibri"/>
                <a:cs typeface="Calibri"/>
              </a:rPr>
              <a:t>designed</a:t>
            </a:r>
            <a:r>
              <a:rPr sz="2400" spc="505" dirty="0">
                <a:latin typeface="Calibri"/>
                <a:cs typeface="Calibri"/>
              </a:rPr>
              <a:t> </a:t>
            </a:r>
            <a:r>
              <a:rPr sz="2400" dirty="0">
                <a:latin typeface="Calibri"/>
                <a:cs typeface="Calibri"/>
              </a:rPr>
              <a:t>to </a:t>
            </a:r>
            <a:r>
              <a:rPr sz="2400" spc="-530" dirty="0">
                <a:latin typeface="Calibri"/>
                <a:cs typeface="Calibri"/>
              </a:rPr>
              <a:t> </a:t>
            </a:r>
            <a:r>
              <a:rPr sz="2400" b="1" spc="-5" dirty="0">
                <a:solidFill>
                  <a:srgbClr val="006600"/>
                </a:solidFill>
                <a:latin typeface="Calibri"/>
                <a:cs typeface="Calibri"/>
              </a:rPr>
              <a:t>operate,</a:t>
            </a:r>
            <a:r>
              <a:rPr sz="2400" b="1" spc="490" dirty="0">
                <a:solidFill>
                  <a:srgbClr val="006600"/>
                </a:solidFill>
                <a:latin typeface="Calibri"/>
                <a:cs typeface="Calibri"/>
              </a:rPr>
              <a:t> </a:t>
            </a:r>
            <a:r>
              <a:rPr sz="2400" b="1" dirty="0">
                <a:solidFill>
                  <a:srgbClr val="006600"/>
                </a:solidFill>
                <a:latin typeface="Calibri"/>
                <a:cs typeface="Calibri"/>
              </a:rPr>
              <a:t>control,</a:t>
            </a:r>
            <a:r>
              <a:rPr sz="2400" b="1" spc="484" dirty="0">
                <a:solidFill>
                  <a:srgbClr val="006600"/>
                </a:solidFill>
                <a:latin typeface="Calibri"/>
                <a:cs typeface="Calibri"/>
              </a:rPr>
              <a:t> </a:t>
            </a:r>
            <a:r>
              <a:rPr sz="2400" dirty="0">
                <a:latin typeface="Calibri"/>
                <a:cs typeface="Calibri"/>
              </a:rPr>
              <a:t>and</a:t>
            </a:r>
            <a:r>
              <a:rPr sz="2400" spc="490" dirty="0">
                <a:latin typeface="Calibri"/>
                <a:cs typeface="Calibri"/>
              </a:rPr>
              <a:t> </a:t>
            </a:r>
            <a:r>
              <a:rPr sz="2400" spc="-5" dirty="0">
                <a:latin typeface="Calibri"/>
                <a:cs typeface="Calibri"/>
              </a:rPr>
              <a:t>extend</a:t>
            </a:r>
            <a:r>
              <a:rPr sz="2400" spc="490" dirty="0">
                <a:latin typeface="Calibri"/>
                <a:cs typeface="Calibri"/>
              </a:rPr>
              <a:t> </a:t>
            </a:r>
            <a:r>
              <a:rPr sz="2400" dirty="0">
                <a:latin typeface="Calibri"/>
                <a:cs typeface="Calibri"/>
              </a:rPr>
              <a:t>the</a:t>
            </a:r>
            <a:r>
              <a:rPr sz="2400" spc="490" dirty="0">
                <a:latin typeface="Calibri"/>
                <a:cs typeface="Calibri"/>
              </a:rPr>
              <a:t> </a:t>
            </a:r>
            <a:r>
              <a:rPr sz="2400" b="1" spc="-5" dirty="0">
                <a:solidFill>
                  <a:srgbClr val="006600"/>
                </a:solidFill>
                <a:latin typeface="Calibri"/>
                <a:cs typeface="Calibri"/>
              </a:rPr>
              <a:t>processing</a:t>
            </a:r>
            <a:r>
              <a:rPr sz="2400" b="1" spc="490" dirty="0">
                <a:solidFill>
                  <a:srgbClr val="006600"/>
                </a:solidFill>
                <a:latin typeface="Calibri"/>
                <a:cs typeface="Calibri"/>
              </a:rPr>
              <a:t> </a:t>
            </a:r>
            <a:r>
              <a:rPr sz="2400" spc="-5" dirty="0">
                <a:latin typeface="Calibri"/>
                <a:cs typeface="Calibri"/>
              </a:rPr>
              <a:t>capabilities</a:t>
            </a:r>
            <a:r>
              <a:rPr sz="2400" spc="495" dirty="0">
                <a:latin typeface="Calibri"/>
                <a:cs typeface="Calibri"/>
              </a:rPr>
              <a:t> </a:t>
            </a:r>
            <a:r>
              <a:rPr sz="2400" spc="-5" dirty="0">
                <a:latin typeface="Calibri"/>
                <a:cs typeface="Calibri"/>
              </a:rPr>
              <a:t>of </a:t>
            </a:r>
            <a:r>
              <a:rPr sz="2400" spc="-535" dirty="0">
                <a:latin typeface="Calibri"/>
                <a:cs typeface="Calibri"/>
              </a:rPr>
              <a:t> </a:t>
            </a:r>
            <a:r>
              <a:rPr sz="2400" dirty="0">
                <a:latin typeface="Calibri"/>
                <a:cs typeface="Calibri"/>
              </a:rPr>
              <a:t>the</a:t>
            </a:r>
            <a:r>
              <a:rPr sz="2400" spc="-5" dirty="0">
                <a:latin typeface="Calibri"/>
                <a:cs typeface="Calibri"/>
              </a:rPr>
              <a:t> computer</a:t>
            </a:r>
            <a:r>
              <a:rPr sz="2400" dirty="0">
                <a:latin typeface="Calibri"/>
                <a:cs typeface="Calibri"/>
              </a:rPr>
              <a:t> itself.</a:t>
            </a:r>
            <a:endParaRPr sz="2400">
              <a:latin typeface="Calibri"/>
              <a:cs typeface="Calibri"/>
            </a:endParaRPr>
          </a:p>
          <a:p>
            <a:pPr marL="355600" marR="9525" indent="-342900" algn="just">
              <a:lnSpc>
                <a:spcPts val="2820"/>
              </a:lnSpc>
              <a:spcBef>
                <a:spcPts val="740"/>
              </a:spcBef>
              <a:buFont typeface="Wingdings"/>
              <a:buChar char=""/>
              <a:tabLst>
                <a:tab pos="358140" algn="l"/>
              </a:tabLst>
            </a:pPr>
            <a:r>
              <a:rPr sz="2400" spc="25" dirty="0">
                <a:latin typeface="Calibri"/>
                <a:cs typeface="Calibri"/>
              </a:rPr>
              <a:t>System</a:t>
            </a:r>
            <a:r>
              <a:rPr sz="2400" spc="30" dirty="0">
                <a:latin typeface="Calibri"/>
                <a:cs typeface="Calibri"/>
              </a:rPr>
              <a:t> </a:t>
            </a:r>
            <a:r>
              <a:rPr sz="2400" spc="15" dirty="0">
                <a:latin typeface="Calibri"/>
                <a:cs typeface="Calibri"/>
              </a:rPr>
              <a:t>software</a:t>
            </a:r>
            <a:r>
              <a:rPr sz="2400" spc="20" dirty="0">
                <a:latin typeface="Calibri"/>
                <a:cs typeface="Calibri"/>
              </a:rPr>
              <a:t> are</a:t>
            </a:r>
            <a:r>
              <a:rPr sz="2400" spc="25" dirty="0">
                <a:latin typeface="Calibri"/>
                <a:cs typeface="Calibri"/>
              </a:rPr>
              <a:t> </a:t>
            </a:r>
            <a:r>
              <a:rPr sz="2400" spc="30" dirty="0">
                <a:latin typeface="Calibri"/>
                <a:cs typeface="Calibri"/>
              </a:rPr>
              <a:t>generally</a:t>
            </a:r>
            <a:r>
              <a:rPr sz="2400" spc="35" dirty="0">
                <a:latin typeface="Calibri"/>
                <a:cs typeface="Calibri"/>
              </a:rPr>
              <a:t> </a:t>
            </a:r>
            <a:r>
              <a:rPr sz="2400" spc="30" dirty="0">
                <a:latin typeface="Calibri"/>
                <a:cs typeface="Calibri"/>
              </a:rPr>
              <a:t>prepared</a:t>
            </a:r>
            <a:r>
              <a:rPr sz="2400" spc="35" dirty="0">
                <a:latin typeface="Calibri"/>
                <a:cs typeface="Calibri"/>
              </a:rPr>
              <a:t> </a:t>
            </a:r>
            <a:r>
              <a:rPr sz="2400" spc="15" dirty="0">
                <a:latin typeface="Calibri"/>
                <a:cs typeface="Calibri"/>
              </a:rPr>
              <a:t>by</a:t>
            </a:r>
            <a:r>
              <a:rPr sz="2400" spc="20" dirty="0">
                <a:latin typeface="Calibri"/>
                <a:cs typeface="Calibri"/>
              </a:rPr>
              <a:t> </a:t>
            </a:r>
            <a:r>
              <a:rPr sz="2400" spc="30" dirty="0">
                <a:latin typeface="Calibri"/>
                <a:cs typeface="Calibri"/>
              </a:rPr>
              <a:t>computer </a:t>
            </a:r>
            <a:r>
              <a:rPr sz="2400" spc="35" dirty="0">
                <a:latin typeface="Calibri"/>
                <a:cs typeface="Calibri"/>
              </a:rPr>
              <a:t> </a:t>
            </a:r>
            <a:r>
              <a:rPr sz="2400" spc="-5" dirty="0">
                <a:latin typeface="Calibri"/>
                <a:cs typeface="Calibri"/>
              </a:rPr>
              <a:t>manufactures.</a:t>
            </a:r>
            <a:endParaRPr sz="2400">
              <a:latin typeface="Calibri"/>
              <a:cs typeface="Calibri"/>
            </a:endParaRPr>
          </a:p>
          <a:p>
            <a:pPr marL="355600" marR="5080" indent="-342900" algn="just">
              <a:lnSpc>
                <a:spcPct val="99400"/>
              </a:lnSpc>
              <a:spcBef>
                <a:spcPts val="535"/>
              </a:spcBef>
              <a:buFont typeface="Wingdings"/>
              <a:buChar char=""/>
              <a:tabLst>
                <a:tab pos="355600" algn="l"/>
              </a:tabLst>
            </a:pPr>
            <a:r>
              <a:rPr sz="2400" spc="-5" dirty="0">
                <a:latin typeface="Calibri"/>
                <a:cs typeface="Calibri"/>
              </a:rPr>
              <a:t>System </a:t>
            </a:r>
            <a:r>
              <a:rPr sz="2400" spc="-10" dirty="0">
                <a:latin typeface="Calibri"/>
                <a:cs typeface="Calibri"/>
              </a:rPr>
              <a:t>software </a:t>
            </a:r>
            <a:r>
              <a:rPr sz="2400" spc="-5" dirty="0">
                <a:latin typeface="Calibri"/>
                <a:cs typeface="Calibri"/>
              </a:rPr>
              <a:t>serves </a:t>
            </a:r>
            <a:r>
              <a:rPr sz="2400" dirty="0">
                <a:latin typeface="Calibri"/>
                <a:cs typeface="Calibri"/>
              </a:rPr>
              <a:t>as the </a:t>
            </a:r>
            <a:r>
              <a:rPr sz="2400" spc="-5" dirty="0">
                <a:latin typeface="Calibri"/>
                <a:cs typeface="Calibri"/>
              </a:rPr>
              <a:t>interface between hardware </a:t>
            </a:r>
            <a:r>
              <a:rPr sz="2400" dirty="0">
                <a:latin typeface="Calibri"/>
                <a:cs typeface="Calibri"/>
              </a:rPr>
              <a:t> </a:t>
            </a:r>
            <a:r>
              <a:rPr sz="2400" spc="10" dirty="0">
                <a:latin typeface="Calibri"/>
                <a:cs typeface="Calibri"/>
              </a:rPr>
              <a:t>and</a:t>
            </a:r>
            <a:r>
              <a:rPr sz="2400" spc="565" dirty="0">
                <a:latin typeface="Calibri"/>
                <a:cs typeface="Calibri"/>
              </a:rPr>
              <a:t> </a:t>
            </a:r>
            <a:r>
              <a:rPr sz="2400" spc="10" dirty="0">
                <a:latin typeface="Calibri"/>
                <a:cs typeface="Calibri"/>
              </a:rPr>
              <a:t>the</a:t>
            </a:r>
            <a:r>
              <a:rPr sz="2400" spc="565" dirty="0">
                <a:latin typeface="Calibri"/>
                <a:cs typeface="Calibri"/>
              </a:rPr>
              <a:t> </a:t>
            </a:r>
            <a:r>
              <a:rPr sz="2400" spc="10" dirty="0">
                <a:latin typeface="Calibri"/>
                <a:cs typeface="Calibri"/>
              </a:rPr>
              <a:t>end</a:t>
            </a:r>
            <a:r>
              <a:rPr sz="2400" spc="565" dirty="0">
                <a:latin typeface="Calibri"/>
                <a:cs typeface="Calibri"/>
              </a:rPr>
              <a:t> </a:t>
            </a:r>
            <a:r>
              <a:rPr sz="2400" spc="10" dirty="0">
                <a:latin typeface="Calibri"/>
                <a:cs typeface="Calibri"/>
              </a:rPr>
              <a:t>users.</a:t>
            </a:r>
            <a:r>
              <a:rPr sz="2400" spc="565" dirty="0">
                <a:latin typeface="Calibri"/>
                <a:cs typeface="Calibri"/>
              </a:rPr>
              <a:t> </a:t>
            </a:r>
            <a:r>
              <a:rPr sz="2400" spc="10" dirty="0">
                <a:latin typeface="Calibri"/>
                <a:cs typeface="Calibri"/>
              </a:rPr>
              <a:t>e.g.</a:t>
            </a:r>
            <a:r>
              <a:rPr sz="2400" spc="565" dirty="0">
                <a:latin typeface="Calibri"/>
                <a:cs typeface="Calibri"/>
              </a:rPr>
              <a:t> </a:t>
            </a:r>
            <a:r>
              <a:rPr sz="2400" spc="10" dirty="0">
                <a:latin typeface="Calibri"/>
                <a:cs typeface="Calibri"/>
              </a:rPr>
              <a:t>Operating</a:t>
            </a:r>
            <a:r>
              <a:rPr sz="2400" spc="565" dirty="0">
                <a:latin typeface="Calibri"/>
                <a:cs typeface="Calibri"/>
              </a:rPr>
              <a:t> </a:t>
            </a:r>
            <a:r>
              <a:rPr sz="2400" spc="10" dirty="0">
                <a:latin typeface="Calibri"/>
                <a:cs typeface="Calibri"/>
              </a:rPr>
              <a:t>System,</a:t>
            </a:r>
            <a:r>
              <a:rPr sz="2400" spc="565" dirty="0">
                <a:latin typeface="Calibri"/>
                <a:cs typeface="Calibri"/>
              </a:rPr>
              <a:t> </a:t>
            </a:r>
            <a:r>
              <a:rPr sz="2400" spc="15" dirty="0">
                <a:latin typeface="Calibri"/>
                <a:cs typeface="Calibri"/>
              </a:rPr>
              <a:t>Compilers, </a:t>
            </a:r>
            <a:r>
              <a:rPr sz="2400" spc="20" dirty="0">
                <a:latin typeface="Calibri"/>
                <a:cs typeface="Calibri"/>
              </a:rPr>
              <a:t> </a:t>
            </a:r>
            <a:r>
              <a:rPr sz="2400" spc="-5" dirty="0">
                <a:latin typeface="Calibri"/>
                <a:cs typeface="Calibri"/>
              </a:rPr>
              <a:t>Interpreter, Assemblers</a:t>
            </a:r>
            <a:r>
              <a:rPr sz="2400" dirty="0">
                <a:latin typeface="Calibri"/>
                <a:cs typeface="Calibri"/>
              </a:rPr>
              <a:t> </a:t>
            </a:r>
            <a:r>
              <a:rPr sz="2400" spc="-5" dirty="0">
                <a:latin typeface="Calibri"/>
                <a:cs typeface="Calibri"/>
              </a:rPr>
              <a:t>etc.</a:t>
            </a:r>
            <a:endParaRPr sz="2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87680"/>
          </a:xfrm>
          <a:prstGeom prst="rect">
            <a:avLst/>
          </a:prstGeom>
          <a:solidFill>
            <a:srgbClr val="FFCA00"/>
          </a:solidFill>
        </p:spPr>
        <p:txBody>
          <a:bodyPr vert="horz" wrap="square" lIns="0" tIns="217804" rIns="0" bIns="0" numCol="2" rtlCol="0">
            <a:spAutoFit/>
          </a:bodyPr>
          <a:lstStyle/>
          <a:p>
            <a:pPr marL="4445" algn="r">
              <a:lnSpc>
                <a:spcPts val="2120"/>
              </a:lnSpc>
              <a:spcBef>
                <a:spcPts val="1714"/>
              </a:spcBef>
            </a:pPr>
            <a:r>
              <a:rPr lang="en-US" sz="4000" b="1" spc="-10" dirty="0" smtClean="0">
                <a:solidFill>
                  <a:srgbClr val="006600"/>
                </a:solidFill>
                <a:latin typeface="Calibri"/>
                <a:cs typeface="Calibri"/>
              </a:rPr>
              <a:t>        </a:t>
            </a:r>
            <a:r>
              <a:rPr sz="4000" b="1" spc="-10" dirty="0" smtClean="0">
                <a:solidFill>
                  <a:srgbClr val="006600"/>
                </a:solidFill>
                <a:latin typeface="Calibri"/>
                <a:cs typeface="Calibri"/>
              </a:rPr>
              <a:t>Objectives</a:t>
            </a:r>
            <a:endParaRPr sz="4000" dirty="0">
              <a:latin typeface="Calibri"/>
              <a:cs typeface="Calibri"/>
            </a:endParaRPr>
          </a:p>
        </p:txBody>
      </p:sp>
      <p:pic>
        <p:nvPicPr>
          <p:cNvPr id="3" name="object 3"/>
          <p:cNvPicPr/>
          <p:nvPr/>
        </p:nvPicPr>
        <p:blipFill>
          <a:blip r:embed="rId2" cstate="print"/>
          <a:stretch>
            <a:fillRect/>
          </a:stretch>
        </p:blipFill>
        <p:spPr>
          <a:xfrm>
            <a:off x="548639" y="1054946"/>
            <a:ext cx="270933" cy="270933"/>
          </a:xfrm>
          <a:prstGeom prst="rect">
            <a:avLst/>
          </a:prstGeom>
        </p:spPr>
      </p:pic>
      <p:pic>
        <p:nvPicPr>
          <p:cNvPr id="4" name="object 4"/>
          <p:cNvPicPr/>
          <p:nvPr/>
        </p:nvPicPr>
        <p:blipFill>
          <a:blip r:embed="rId2" cstate="print"/>
          <a:stretch>
            <a:fillRect/>
          </a:stretch>
        </p:blipFill>
        <p:spPr>
          <a:xfrm>
            <a:off x="548639" y="1584282"/>
            <a:ext cx="270933" cy="270933"/>
          </a:xfrm>
          <a:prstGeom prst="rect">
            <a:avLst/>
          </a:prstGeom>
        </p:spPr>
      </p:pic>
      <p:pic>
        <p:nvPicPr>
          <p:cNvPr id="5" name="object 5"/>
          <p:cNvPicPr/>
          <p:nvPr/>
        </p:nvPicPr>
        <p:blipFill>
          <a:blip r:embed="rId2" cstate="print"/>
          <a:stretch>
            <a:fillRect/>
          </a:stretch>
        </p:blipFill>
        <p:spPr>
          <a:xfrm>
            <a:off x="548639" y="2117682"/>
            <a:ext cx="270933" cy="270933"/>
          </a:xfrm>
          <a:prstGeom prst="rect">
            <a:avLst/>
          </a:prstGeom>
        </p:spPr>
      </p:pic>
      <p:pic>
        <p:nvPicPr>
          <p:cNvPr id="6" name="object 6"/>
          <p:cNvPicPr/>
          <p:nvPr/>
        </p:nvPicPr>
        <p:blipFill>
          <a:blip r:embed="rId2" cstate="print"/>
          <a:stretch>
            <a:fillRect/>
          </a:stretch>
        </p:blipFill>
        <p:spPr>
          <a:xfrm>
            <a:off x="548639" y="2663782"/>
            <a:ext cx="270933" cy="270933"/>
          </a:xfrm>
          <a:prstGeom prst="rect">
            <a:avLst/>
          </a:prstGeom>
        </p:spPr>
      </p:pic>
      <p:pic>
        <p:nvPicPr>
          <p:cNvPr id="7" name="object 7"/>
          <p:cNvPicPr/>
          <p:nvPr/>
        </p:nvPicPr>
        <p:blipFill>
          <a:blip r:embed="rId2" cstate="print"/>
          <a:stretch>
            <a:fillRect/>
          </a:stretch>
        </p:blipFill>
        <p:spPr>
          <a:xfrm>
            <a:off x="548639" y="3197182"/>
            <a:ext cx="270933" cy="270933"/>
          </a:xfrm>
          <a:prstGeom prst="rect">
            <a:avLst/>
          </a:prstGeom>
        </p:spPr>
      </p:pic>
      <p:pic>
        <p:nvPicPr>
          <p:cNvPr id="8" name="object 8"/>
          <p:cNvPicPr/>
          <p:nvPr/>
        </p:nvPicPr>
        <p:blipFill>
          <a:blip r:embed="rId2" cstate="print"/>
          <a:stretch>
            <a:fillRect/>
          </a:stretch>
        </p:blipFill>
        <p:spPr>
          <a:xfrm>
            <a:off x="548639" y="4175082"/>
            <a:ext cx="270933" cy="270933"/>
          </a:xfrm>
          <a:prstGeom prst="rect">
            <a:avLst/>
          </a:prstGeom>
        </p:spPr>
      </p:pic>
      <p:pic>
        <p:nvPicPr>
          <p:cNvPr id="9" name="object 9"/>
          <p:cNvPicPr/>
          <p:nvPr/>
        </p:nvPicPr>
        <p:blipFill>
          <a:blip r:embed="rId2" cstate="print"/>
          <a:stretch>
            <a:fillRect/>
          </a:stretch>
        </p:blipFill>
        <p:spPr>
          <a:xfrm>
            <a:off x="548639" y="4708482"/>
            <a:ext cx="270933" cy="270933"/>
          </a:xfrm>
          <a:prstGeom prst="rect">
            <a:avLst/>
          </a:prstGeom>
        </p:spPr>
      </p:pic>
      <p:pic>
        <p:nvPicPr>
          <p:cNvPr id="10" name="object 10"/>
          <p:cNvPicPr/>
          <p:nvPr/>
        </p:nvPicPr>
        <p:blipFill>
          <a:blip r:embed="rId2" cstate="print"/>
          <a:stretch>
            <a:fillRect/>
          </a:stretch>
        </p:blipFill>
        <p:spPr>
          <a:xfrm>
            <a:off x="548639" y="5241882"/>
            <a:ext cx="270933" cy="270933"/>
          </a:xfrm>
          <a:prstGeom prst="rect">
            <a:avLst/>
          </a:prstGeom>
        </p:spPr>
      </p:pic>
      <p:sp>
        <p:nvSpPr>
          <p:cNvPr id="11" name="object 11"/>
          <p:cNvSpPr txBox="1"/>
          <p:nvPr/>
        </p:nvSpPr>
        <p:spPr>
          <a:xfrm>
            <a:off x="878839" y="865124"/>
            <a:ext cx="7735570" cy="5177790"/>
          </a:xfrm>
          <a:prstGeom prst="rect">
            <a:avLst/>
          </a:prstGeom>
        </p:spPr>
        <p:txBody>
          <a:bodyPr vert="horz" wrap="square" lIns="0" tIns="53975" rIns="0" bIns="0" rtlCol="0">
            <a:spAutoFit/>
          </a:bodyPr>
          <a:lstStyle/>
          <a:p>
            <a:pPr marL="12700">
              <a:lnSpc>
                <a:spcPct val="100000"/>
              </a:lnSpc>
              <a:spcBef>
                <a:spcPts val="425"/>
              </a:spcBef>
              <a:tabLst>
                <a:tab pos="2458085" algn="l"/>
              </a:tabLst>
            </a:pPr>
            <a:r>
              <a:rPr sz="3200" spc="-5" dirty="0">
                <a:latin typeface="Calibri"/>
                <a:cs typeface="Calibri"/>
              </a:rPr>
              <a:t>Knowledge</a:t>
            </a:r>
            <a:r>
              <a:rPr sz="3200" spc="10" dirty="0">
                <a:latin typeface="Calibri"/>
                <a:cs typeface="Calibri"/>
              </a:rPr>
              <a:t> </a:t>
            </a:r>
            <a:r>
              <a:rPr sz="3200" spc="-5" dirty="0">
                <a:latin typeface="Calibri"/>
                <a:cs typeface="Calibri"/>
              </a:rPr>
              <a:t>of	Computer</a:t>
            </a:r>
            <a:r>
              <a:rPr sz="3200" spc="-25" dirty="0">
                <a:latin typeface="Calibri"/>
                <a:cs typeface="Calibri"/>
              </a:rPr>
              <a:t> </a:t>
            </a:r>
            <a:r>
              <a:rPr sz="3200" spc="-5" dirty="0">
                <a:latin typeface="Calibri"/>
                <a:cs typeface="Calibri"/>
              </a:rPr>
              <a:t>Hardware</a:t>
            </a:r>
            <a:endParaRPr sz="3200" dirty="0">
              <a:latin typeface="Calibri"/>
              <a:cs typeface="Calibri"/>
            </a:endParaRPr>
          </a:p>
          <a:p>
            <a:pPr marL="12700" marR="252729">
              <a:lnSpc>
                <a:spcPts val="4200"/>
              </a:lnSpc>
              <a:spcBef>
                <a:spcPts val="170"/>
              </a:spcBef>
            </a:pPr>
            <a:r>
              <a:rPr sz="3200" spc="-5" dirty="0">
                <a:latin typeface="Calibri"/>
                <a:cs typeface="Calibri"/>
              </a:rPr>
              <a:t>Identify</a:t>
            </a:r>
            <a:r>
              <a:rPr sz="3200" spc="5" dirty="0">
                <a:latin typeface="Calibri"/>
                <a:cs typeface="Calibri"/>
              </a:rPr>
              <a:t> </a:t>
            </a:r>
            <a:r>
              <a:rPr sz="3200" spc="-5" dirty="0">
                <a:latin typeface="Calibri"/>
                <a:cs typeface="Calibri"/>
              </a:rPr>
              <a:t>computer</a:t>
            </a:r>
            <a:r>
              <a:rPr sz="3200" spc="5" dirty="0">
                <a:latin typeface="Calibri"/>
                <a:cs typeface="Calibri"/>
              </a:rPr>
              <a:t> </a:t>
            </a:r>
            <a:r>
              <a:rPr sz="3200" spc="-5" dirty="0">
                <a:latin typeface="Calibri"/>
                <a:cs typeface="Calibri"/>
              </a:rPr>
              <a:t>hardware</a:t>
            </a:r>
            <a:r>
              <a:rPr sz="3200" spc="5" dirty="0">
                <a:latin typeface="Calibri"/>
                <a:cs typeface="Calibri"/>
              </a:rPr>
              <a:t> </a:t>
            </a:r>
            <a:r>
              <a:rPr sz="3200" spc="-5" dirty="0">
                <a:latin typeface="Calibri"/>
                <a:cs typeface="Calibri"/>
              </a:rPr>
              <a:t>Issues/Problems </a:t>
            </a:r>
            <a:r>
              <a:rPr sz="3200" spc="-710" dirty="0">
                <a:latin typeface="Calibri"/>
                <a:cs typeface="Calibri"/>
              </a:rPr>
              <a:t> </a:t>
            </a:r>
            <a:r>
              <a:rPr sz="3200" spc="-5" dirty="0">
                <a:latin typeface="Calibri"/>
                <a:cs typeface="Calibri"/>
              </a:rPr>
              <a:t>determine </a:t>
            </a:r>
            <a:r>
              <a:rPr sz="3200" dirty="0">
                <a:latin typeface="Calibri"/>
                <a:cs typeface="Calibri"/>
              </a:rPr>
              <a:t>faulty</a:t>
            </a:r>
            <a:r>
              <a:rPr sz="3200" spc="-5" dirty="0">
                <a:latin typeface="Calibri"/>
                <a:cs typeface="Calibri"/>
              </a:rPr>
              <a:t> Computer</a:t>
            </a:r>
            <a:r>
              <a:rPr sz="3200" dirty="0">
                <a:latin typeface="Calibri"/>
                <a:cs typeface="Calibri"/>
              </a:rPr>
              <a:t> </a:t>
            </a:r>
            <a:r>
              <a:rPr sz="3200" spc="-5" dirty="0">
                <a:latin typeface="Calibri"/>
                <a:cs typeface="Calibri"/>
              </a:rPr>
              <a:t>hardware</a:t>
            </a:r>
            <a:endParaRPr sz="3200" dirty="0">
              <a:latin typeface="Calibri"/>
              <a:cs typeface="Calibri"/>
            </a:endParaRPr>
          </a:p>
          <a:p>
            <a:pPr marL="12700" marR="5715">
              <a:lnSpc>
                <a:spcPct val="99400"/>
              </a:lnSpc>
              <a:spcBef>
                <a:spcPts val="284"/>
              </a:spcBef>
              <a:tabLst>
                <a:tab pos="2045335" algn="l"/>
                <a:tab pos="2584450" algn="l"/>
                <a:tab pos="4438015" algn="l"/>
                <a:tab pos="5831840" algn="l"/>
                <a:tab pos="6654800" algn="l"/>
              </a:tabLst>
            </a:pPr>
            <a:r>
              <a:rPr sz="3200" spc="-5" dirty="0">
                <a:latin typeface="Calibri"/>
                <a:cs typeface="Calibri"/>
              </a:rPr>
              <a:t>Know Basic</a:t>
            </a:r>
            <a:r>
              <a:rPr sz="3200" dirty="0">
                <a:latin typeface="Calibri"/>
                <a:cs typeface="Calibri"/>
              </a:rPr>
              <a:t> </a:t>
            </a:r>
            <a:r>
              <a:rPr sz="3200" spc="-5" dirty="0">
                <a:latin typeface="Calibri"/>
                <a:cs typeface="Calibri"/>
              </a:rPr>
              <a:t>computer</a:t>
            </a:r>
            <a:r>
              <a:rPr sz="3200" dirty="0">
                <a:latin typeface="Calibri"/>
                <a:cs typeface="Calibri"/>
              </a:rPr>
              <a:t> </a:t>
            </a:r>
            <a:r>
              <a:rPr sz="3200" spc="-5" dirty="0">
                <a:latin typeface="Calibri"/>
                <a:cs typeface="Calibri"/>
              </a:rPr>
              <a:t>troubleshooting</a:t>
            </a:r>
            <a:r>
              <a:rPr sz="3200" dirty="0">
                <a:latin typeface="Calibri"/>
                <a:cs typeface="Calibri"/>
              </a:rPr>
              <a:t> </a:t>
            </a:r>
            <a:r>
              <a:rPr sz="3200" spc="-10" dirty="0">
                <a:latin typeface="Calibri"/>
                <a:cs typeface="Calibri"/>
              </a:rPr>
              <a:t>tips </a:t>
            </a:r>
            <a:r>
              <a:rPr sz="3200" spc="-5" dirty="0">
                <a:latin typeface="Calibri"/>
                <a:cs typeface="Calibri"/>
              </a:rPr>
              <a:t> K</a:t>
            </a:r>
            <a:r>
              <a:rPr sz="3200" dirty="0">
                <a:latin typeface="Calibri"/>
                <a:cs typeface="Calibri"/>
              </a:rPr>
              <a:t>n</a:t>
            </a:r>
            <a:r>
              <a:rPr sz="3200" spc="-5" dirty="0">
                <a:latin typeface="Calibri"/>
                <a:cs typeface="Calibri"/>
              </a:rPr>
              <a:t>ow</a:t>
            </a:r>
            <a:r>
              <a:rPr sz="3200" dirty="0">
                <a:latin typeface="Calibri"/>
                <a:cs typeface="Calibri"/>
              </a:rPr>
              <a:t>ledge	</a:t>
            </a:r>
            <a:r>
              <a:rPr sz="3200" spc="-5" dirty="0">
                <a:latin typeface="Calibri"/>
                <a:cs typeface="Calibri"/>
              </a:rPr>
              <a:t>o</a:t>
            </a:r>
            <a:r>
              <a:rPr sz="3200" dirty="0">
                <a:latin typeface="Calibri"/>
                <a:cs typeface="Calibri"/>
              </a:rPr>
              <a:t>f	Ope</a:t>
            </a:r>
            <a:r>
              <a:rPr sz="3200" spc="-5" dirty="0">
                <a:latin typeface="Calibri"/>
                <a:cs typeface="Calibri"/>
              </a:rPr>
              <a:t>r</a:t>
            </a:r>
            <a:r>
              <a:rPr sz="3200" spc="-10" dirty="0">
                <a:latin typeface="Calibri"/>
                <a:cs typeface="Calibri"/>
              </a:rPr>
              <a:t>ati</a:t>
            </a:r>
            <a:r>
              <a:rPr sz="3200" dirty="0">
                <a:latin typeface="Calibri"/>
                <a:cs typeface="Calibri"/>
              </a:rPr>
              <a:t>ng	S</a:t>
            </a:r>
            <a:r>
              <a:rPr sz="3200" spc="-5" dirty="0">
                <a:latin typeface="Calibri"/>
                <a:cs typeface="Calibri"/>
              </a:rPr>
              <a:t>y</a:t>
            </a:r>
            <a:r>
              <a:rPr sz="3200" dirty="0">
                <a:latin typeface="Calibri"/>
                <a:cs typeface="Calibri"/>
              </a:rPr>
              <a:t>st</a:t>
            </a:r>
            <a:r>
              <a:rPr sz="3200" spc="-5" dirty="0">
                <a:latin typeface="Calibri"/>
                <a:cs typeface="Calibri"/>
              </a:rPr>
              <a:t>e</a:t>
            </a:r>
            <a:r>
              <a:rPr sz="3200" dirty="0">
                <a:latin typeface="Calibri"/>
                <a:cs typeface="Calibri"/>
              </a:rPr>
              <a:t>m	and	device  </a:t>
            </a:r>
            <a:r>
              <a:rPr sz="3200" spc="-5" dirty="0">
                <a:latin typeface="Calibri"/>
                <a:cs typeface="Calibri"/>
              </a:rPr>
              <a:t>Drivers</a:t>
            </a:r>
            <a:endParaRPr sz="3200" dirty="0">
              <a:latin typeface="Calibri"/>
              <a:cs typeface="Calibri"/>
            </a:endParaRPr>
          </a:p>
          <a:p>
            <a:pPr marL="12700">
              <a:lnSpc>
                <a:spcPct val="100000"/>
              </a:lnSpc>
              <a:spcBef>
                <a:spcPts val="425"/>
              </a:spcBef>
            </a:pPr>
            <a:r>
              <a:rPr sz="3200" spc="-5" dirty="0">
                <a:latin typeface="Calibri"/>
                <a:cs typeface="Calibri"/>
              </a:rPr>
              <a:t>Identify</a:t>
            </a:r>
            <a:r>
              <a:rPr sz="3200" spc="-10" dirty="0">
                <a:latin typeface="Calibri"/>
                <a:cs typeface="Calibri"/>
              </a:rPr>
              <a:t> </a:t>
            </a:r>
            <a:r>
              <a:rPr sz="3200" spc="-5" dirty="0">
                <a:latin typeface="Calibri"/>
                <a:cs typeface="Calibri"/>
              </a:rPr>
              <a:t>hardware Peripherals</a:t>
            </a:r>
            <a:endParaRPr sz="3200" dirty="0">
              <a:latin typeface="Calibri"/>
              <a:cs typeface="Calibri"/>
            </a:endParaRPr>
          </a:p>
          <a:p>
            <a:pPr marL="12700">
              <a:lnSpc>
                <a:spcPct val="100000"/>
              </a:lnSpc>
              <a:spcBef>
                <a:spcPts val="360"/>
              </a:spcBef>
            </a:pPr>
            <a:r>
              <a:rPr sz="3200" spc="-5" dirty="0">
                <a:latin typeface="Calibri"/>
                <a:cs typeface="Calibri"/>
              </a:rPr>
              <a:t>Basic</a:t>
            </a:r>
            <a:r>
              <a:rPr sz="3200" spc="5" dirty="0">
                <a:latin typeface="Calibri"/>
                <a:cs typeface="Calibri"/>
              </a:rPr>
              <a:t> </a:t>
            </a:r>
            <a:r>
              <a:rPr sz="3200" spc="-5" dirty="0">
                <a:latin typeface="Calibri"/>
                <a:cs typeface="Calibri"/>
              </a:rPr>
              <a:t>knowledge</a:t>
            </a:r>
            <a:r>
              <a:rPr sz="3200" spc="5" dirty="0">
                <a:latin typeface="Calibri"/>
                <a:cs typeface="Calibri"/>
              </a:rPr>
              <a:t> </a:t>
            </a:r>
            <a:r>
              <a:rPr sz="3200" spc="-5" dirty="0">
                <a:latin typeface="Calibri"/>
                <a:cs typeface="Calibri"/>
              </a:rPr>
              <a:t>of</a:t>
            </a:r>
            <a:r>
              <a:rPr sz="3200" spc="10" dirty="0">
                <a:latin typeface="Calibri"/>
                <a:cs typeface="Calibri"/>
              </a:rPr>
              <a:t> </a:t>
            </a:r>
            <a:r>
              <a:rPr sz="3200" spc="-5" dirty="0">
                <a:latin typeface="Calibri"/>
                <a:cs typeface="Calibri"/>
              </a:rPr>
              <a:t>safeguarding</a:t>
            </a:r>
            <a:r>
              <a:rPr sz="3200" spc="5" dirty="0">
                <a:latin typeface="Calibri"/>
                <a:cs typeface="Calibri"/>
              </a:rPr>
              <a:t> </a:t>
            </a:r>
            <a:r>
              <a:rPr sz="3200" spc="-5" dirty="0">
                <a:latin typeface="Calibri"/>
                <a:cs typeface="Calibri"/>
              </a:rPr>
              <a:t>hardware</a:t>
            </a:r>
            <a:endParaRPr sz="3200" dirty="0">
              <a:latin typeface="Calibri"/>
              <a:cs typeface="Calibri"/>
            </a:endParaRPr>
          </a:p>
          <a:p>
            <a:pPr marL="12700" marR="5080">
              <a:lnSpc>
                <a:spcPts val="3429"/>
              </a:lnSpc>
              <a:spcBef>
                <a:spcPts val="815"/>
              </a:spcBef>
              <a:tabLst>
                <a:tab pos="1235075" algn="l"/>
                <a:tab pos="2229485" algn="l"/>
                <a:tab pos="4318635" algn="l"/>
              </a:tabLst>
            </a:pPr>
            <a:r>
              <a:rPr sz="3200" dirty="0">
                <a:latin typeface="Calibri"/>
                <a:cs typeface="Calibri"/>
              </a:rPr>
              <a:t>Apply	the	</a:t>
            </a:r>
            <a:r>
              <a:rPr sz="3200" spc="-5" dirty="0">
                <a:latin typeface="Calibri"/>
                <a:cs typeface="Calibri"/>
              </a:rPr>
              <a:t>knowledge	</a:t>
            </a:r>
            <a:r>
              <a:rPr sz="3200" dirty="0">
                <a:latin typeface="Calibri"/>
                <a:cs typeface="Calibri"/>
              </a:rPr>
              <a:t>to</a:t>
            </a:r>
            <a:r>
              <a:rPr sz="3200" spc="235" dirty="0">
                <a:latin typeface="Calibri"/>
                <a:cs typeface="Calibri"/>
              </a:rPr>
              <a:t> </a:t>
            </a:r>
            <a:r>
              <a:rPr sz="3200" spc="-5" dirty="0">
                <a:latin typeface="Calibri"/>
                <a:cs typeface="Calibri"/>
              </a:rPr>
              <a:t>repair/maintain</a:t>
            </a:r>
            <a:r>
              <a:rPr sz="3200" spc="240" dirty="0">
                <a:latin typeface="Calibri"/>
                <a:cs typeface="Calibri"/>
              </a:rPr>
              <a:t> </a:t>
            </a:r>
            <a:r>
              <a:rPr sz="3200" dirty="0">
                <a:latin typeface="Calibri"/>
                <a:cs typeface="Calibri"/>
              </a:rPr>
              <a:t>a </a:t>
            </a:r>
            <a:r>
              <a:rPr sz="3200" spc="-710" dirty="0">
                <a:latin typeface="Calibri"/>
                <a:cs typeface="Calibri"/>
              </a:rPr>
              <a:t> </a:t>
            </a:r>
            <a:r>
              <a:rPr sz="3200" spc="-5" dirty="0">
                <a:latin typeface="Calibri"/>
                <a:cs typeface="Calibri"/>
              </a:rPr>
              <a:t>computer.</a:t>
            </a:r>
            <a:endParaRPr sz="3200" dirty="0">
              <a:latin typeface="Calibri"/>
              <a:cs typeface="Calibri"/>
            </a:endParaRPr>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411480"/>
          </a:xfrm>
          <a:prstGeom prst="rect">
            <a:avLst/>
          </a:prstGeom>
          <a:solidFill>
            <a:srgbClr val="FFCA00"/>
          </a:solidFill>
        </p:spPr>
        <p:txBody>
          <a:bodyPr vert="horz" wrap="square" lIns="0" tIns="83185" rIns="0" bIns="0" rtlCol="0">
            <a:spAutoFit/>
          </a:bodyPr>
          <a:lstStyle/>
          <a:p>
            <a:pPr marL="4445" algn="ctr">
              <a:lnSpc>
                <a:spcPct val="100000"/>
              </a:lnSpc>
              <a:spcBef>
                <a:spcPts val="655"/>
              </a:spcBef>
            </a:pPr>
            <a:r>
              <a:rPr sz="1600" b="1" spc="-5" dirty="0">
                <a:solidFill>
                  <a:srgbClr val="006600"/>
                </a:solidFill>
                <a:latin typeface="Arial"/>
                <a:cs typeface="Arial"/>
              </a:rPr>
              <a:t>Software Types</a:t>
            </a:r>
            <a:r>
              <a:rPr sz="1600" b="1" dirty="0">
                <a:solidFill>
                  <a:srgbClr val="006600"/>
                </a:solidFill>
                <a:latin typeface="Arial"/>
                <a:cs typeface="Arial"/>
              </a:rPr>
              <a:t> </a:t>
            </a:r>
            <a:r>
              <a:rPr sz="1600" b="1" spc="-5" dirty="0">
                <a:solidFill>
                  <a:srgbClr val="006600"/>
                </a:solidFill>
                <a:latin typeface="Arial"/>
                <a:cs typeface="Arial"/>
              </a:rPr>
              <a:t>and Categories…</a:t>
            </a:r>
            <a:endParaRPr sz="16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20</a:t>
            </a:fld>
            <a:endParaRPr dirty="0"/>
          </a:p>
        </p:txBody>
      </p:sp>
      <p:sp>
        <p:nvSpPr>
          <p:cNvPr id="3" name="object 3"/>
          <p:cNvSpPr txBox="1">
            <a:spLocks noGrp="1"/>
          </p:cNvSpPr>
          <p:nvPr>
            <p:ph type="title"/>
          </p:nvPr>
        </p:nvSpPr>
        <p:spPr>
          <a:xfrm>
            <a:off x="535939" y="718821"/>
            <a:ext cx="20802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600"/>
                </a:solidFill>
                <a:latin typeface="Calibri"/>
                <a:cs typeface="Calibri"/>
              </a:rPr>
              <a:t>Application</a:t>
            </a:r>
            <a:r>
              <a:rPr sz="1800" b="1" spc="-25" dirty="0">
                <a:solidFill>
                  <a:srgbClr val="006600"/>
                </a:solidFill>
                <a:latin typeface="Calibri"/>
                <a:cs typeface="Calibri"/>
              </a:rPr>
              <a:t> </a:t>
            </a:r>
            <a:r>
              <a:rPr sz="1800" b="1" spc="-10" dirty="0">
                <a:solidFill>
                  <a:srgbClr val="006600"/>
                </a:solidFill>
                <a:latin typeface="Calibri"/>
                <a:cs typeface="Calibri"/>
              </a:rPr>
              <a:t>Software:</a:t>
            </a:r>
            <a:endParaRPr sz="1800">
              <a:latin typeface="Calibri"/>
              <a:cs typeface="Calibri"/>
            </a:endParaRPr>
          </a:p>
        </p:txBody>
      </p:sp>
      <p:sp>
        <p:nvSpPr>
          <p:cNvPr id="4" name="object 4"/>
          <p:cNvSpPr txBox="1"/>
          <p:nvPr/>
        </p:nvSpPr>
        <p:spPr>
          <a:xfrm>
            <a:off x="535939" y="1055625"/>
            <a:ext cx="8077834" cy="5144770"/>
          </a:xfrm>
          <a:prstGeom prst="rect">
            <a:avLst/>
          </a:prstGeom>
        </p:spPr>
        <p:txBody>
          <a:bodyPr vert="horz" wrap="square" lIns="0" tIns="25400" rIns="0" bIns="0" rtlCol="0">
            <a:spAutoFit/>
          </a:bodyPr>
          <a:lstStyle/>
          <a:p>
            <a:pPr marL="355600" marR="5080" indent="-342900" algn="just">
              <a:lnSpc>
                <a:spcPts val="2750"/>
              </a:lnSpc>
              <a:spcBef>
                <a:spcPts val="200"/>
              </a:spcBef>
              <a:buFont typeface="Wingdings"/>
              <a:buChar char=""/>
              <a:tabLst>
                <a:tab pos="358140" algn="l"/>
              </a:tabLst>
            </a:pPr>
            <a:r>
              <a:rPr sz="2300" spc="20" dirty="0">
                <a:latin typeface="Calibri"/>
                <a:cs typeface="Calibri"/>
              </a:rPr>
              <a:t>Application</a:t>
            </a:r>
            <a:r>
              <a:rPr sz="2300" spc="25" dirty="0">
                <a:latin typeface="Calibri"/>
                <a:cs typeface="Calibri"/>
              </a:rPr>
              <a:t> </a:t>
            </a:r>
            <a:r>
              <a:rPr sz="2300" spc="15" dirty="0">
                <a:latin typeface="Calibri"/>
                <a:cs typeface="Calibri"/>
              </a:rPr>
              <a:t>software</a:t>
            </a:r>
            <a:r>
              <a:rPr sz="2300" spc="20" dirty="0">
                <a:latin typeface="Calibri"/>
                <a:cs typeface="Calibri"/>
              </a:rPr>
              <a:t> </a:t>
            </a:r>
            <a:r>
              <a:rPr sz="2300" spc="25" dirty="0">
                <a:latin typeface="Calibri"/>
                <a:cs typeface="Calibri"/>
              </a:rPr>
              <a:t>products</a:t>
            </a:r>
            <a:r>
              <a:rPr sz="2300" spc="30" dirty="0">
                <a:latin typeface="Calibri"/>
                <a:cs typeface="Calibri"/>
              </a:rPr>
              <a:t> </a:t>
            </a:r>
            <a:r>
              <a:rPr sz="2300" spc="20" dirty="0">
                <a:latin typeface="Calibri"/>
                <a:cs typeface="Calibri"/>
              </a:rPr>
              <a:t>are</a:t>
            </a:r>
            <a:r>
              <a:rPr sz="2300" spc="25" dirty="0">
                <a:latin typeface="Calibri"/>
                <a:cs typeface="Calibri"/>
              </a:rPr>
              <a:t> designed</a:t>
            </a:r>
            <a:r>
              <a:rPr sz="2300" spc="30" dirty="0">
                <a:latin typeface="Calibri"/>
                <a:cs typeface="Calibri"/>
              </a:rPr>
              <a:t> </a:t>
            </a:r>
            <a:r>
              <a:rPr sz="2300" spc="15" dirty="0">
                <a:latin typeface="Calibri"/>
                <a:cs typeface="Calibri"/>
              </a:rPr>
              <a:t>to</a:t>
            </a:r>
            <a:r>
              <a:rPr sz="2300" spc="20" dirty="0">
                <a:latin typeface="Calibri"/>
                <a:cs typeface="Calibri"/>
              </a:rPr>
              <a:t> </a:t>
            </a:r>
            <a:r>
              <a:rPr sz="2300" spc="15" dirty="0">
                <a:latin typeface="Calibri"/>
                <a:cs typeface="Calibri"/>
              </a:rPr>
              <a:t>satisfy</a:t>
            </a:r>
            <a:r>
              <a:rPr sz="2300" spc="20" dirty="0">
                <a:latin typeface="Calibri"/>
                <a:cs typeface="Calibri"/>
              </a:rPr>
              <a:t> </a:t>
            </a:r>
            <a:r>
              <a:rPr sz="2300" dirty="0">
                <a:latin typeface="Calibri"/>
                <a:cs typeface="Calibri"/>
              </a:rPr>
              <a:t>a </a:t>
            </a:r>
            <a:r>
              <a:rPr sz="2300" spc="5" dirty="0">
                <a:latin typeface="Calibri"/>
                <a:cs typeface="Calibri"/>
              </a:rPr>
              <a:t> </a:t>
            </a:r>
            <a:r>
              <a:rPr sz="2300" spc="-5" dirty="0">
                <a:latin typeface="Calibri"/>
                <a:cs typeface="Calibri"/>
              </a:rPr>
              <a:t>particular</a:t>
            </a:r>
            <a:r>
              <a:rPr sz="2300" spc="-10" dirty="0">
                <a:latin typeface="Calibri"/>
                <a:cs typeface="Calibri"/>
              </a:rPr>
              <a:t> </a:t>
            </a:r>
            <a:r>
              <a:rPr sz="2300" dirty="0">
                <a:latin typeface="Calibri"/>
                <a:cs typeface="Calibri"/>
              </a:rPr>
              <a:t>need </a:t>
            </a:r>
            <a:r>
              <a:rPr sz="2300" spc="-5" dirty="0">
                <a:latin typeface="Calibri"/>
                <a:cs typeface="Calibri"/>
              </a:rPr>
              <a:t>of</a:t>
            </a:r>
            <a:r>
              <a:rPr sz="2300" dirty="0">
                <a:latin typeface="Calibri"/>
                <a:cs typeface="Calibri"/>
              </a:rPr>
              <a:t> a </a:t>
            </a:r>
            <a:r>
              <a:rPr sz="2300" spc="-5" dirty="0">
                <a:latin typeface="Calibri"/>
                <a:cs typeface="Calibri"/>
              </a:rPr>
              <a:t>particular environment.</a:t>
            </a:r>
            <a:endParaRPr sz="2300">
              <a:latin typeface="Calibri"/>
              <a:cs typeface="Calibri"/>
            </a:endParaRPr>
          </a:p>
          <a:p>
            <a:pPr marL="355600" marR="5080" indent="-342900" algn="just">
              <a:lnSpc>
                <a:spcPts val="2750"/>
              </a:lnSpc>
              <a:spcBef>
                <a:spcPts val="600"/>
              </a:spcBef>
              <a:buFont typeface="Wingdings"/>
              <a:buChar char=""/>
              <a:tabLst>
                <a:tab pos="355600" algn="l"/>
              </a:tabLst>
            </a:pPr>
            <a:r>
              <a:rPr sz="2300" spc="-5" dirty="0">
                <a:latin typeface="Calibri"/>
                <a:cs typeface="Calibri"/>
              </a:rPr>
              <a:t>Application </a:t>
            </a:r>
            <a:r>
              <a:rPr sz="2300" spc="-10" dirty="0">
                <a:latin typeface="Calibri"/>
                <a:cs typeface="Calibri"/>
              </a:rPr>
              <a:t>software </a:t>
            </a:r>
            <a:r>
              <a:rPr sz="2300" spc="-5" dirty="0">
                <a:latin typeface="Calibri"/>
                <a:cs typeface="Calibri"/>
              </a:rPr>
              <a:t>may consist of </a:t>
            </a:r>
            <a:r>
              <a:rPr sz="2300" dirty="0">
                <a:latin typeface="Calibri"/>
                <a:cs typeface="Calibri"/>
              </a:rPr>
              <a:t>a single </a:t>
            </a:r>
            <a:r>
              <a:rPr sz="2300" spc="-5" dirty="0">
                <a:latin typeface="Calibri"/>
                <a:cs typeface="Calibri"/>
              </a:rPr>
              <a:t>program, </a:t>
            </a:r>
            <a:r>
              <a:rPr sz="2300" dirty="0">
                <a:latin typeface="Calibri"/>
                <a:cs typeface="Calibri"/>
              </a:rPr>
              <a:t>such as a </a:t>
            </a:r>
            <a:r>
              <a:rPr sz="2300" spc="5" dirty="0">
                <a:latin typeface="Calibri"/>
                <a:cs typeface="Calibri"/>
              </a:rPr>
              <a:t> </a:t>
            </a:r>
            <a:r>
              <a:rPr sz="2300" spc="-10" dirty="0">
                <a:latin typeface="Calibri"/>
                <a:cs typeface="Calibri"/>
              </a:rPr>
              <a:t>Microsoft's</a:t>
            </a:r>
            <a:r>
              <a:rPr sz="2300" dirty="0">
                <a:latin typeface="Calibri"/>
                <a:cs typeface="Calibri"/>
              </a:rPr>
              <a:t> </a:t>
            </a:r>
            <a:r>
              <a:rPr sz="2300" spc="-5" dirty="0">
                <a:latin typeface="Calibri"/>
                <a:cs typeface="Calibri"/>
              </a:rPr>
              <a:t>notepad</a:t>
            </a:r>
            <a:r>
              <a:rPr sz="2300" dirty="0">
                <a:latin typeface="Calibri"/>
                <a:cs typeface="Calibri"/>
              </a:rPr>
              <a:t> </a:t>
            </a:r>
            <a:r>
              <a:rPr sz="2300" spc="-5" dirty="0">
                <a:latin typeface="Calibri"/>
                <a:cs typeface="Calibri"/>
              </a:rPr>
              <a:t>for</a:t>
            </a:r>
            <a:r>
              <a:rPr sz="2300" dirty="0">
                <a:latin typeface="Calibri"/>
                <a:cs typeface="Calibri"/>
              </a:rPr>
              <a:t> </a:t>
            </a:r>
            <a:r>
              <a:rPr sz="2300" spc="-5" dirty="0">
                <a:latin typeface="Calibri"/>
                <a:cs typeface="Calibri"/>
              </a:rPr>
              <a:t>writing</a:t>
            </a:r>
            <a:r>
              <a:rPr sz="2300" dirty="0">
                <a:latin typeface="Calibri"/>
                <a:cs typeface="Calibri"/>
              </a:rPr>
              <a:t> and</a:t>
            </a:r>
            <a:r>
              <a:rPr sz="2300" spc="5" dirty="0">
                <a:latin typeface="Calibri"/>
                <a:cs typeface="Calibri"/>
              </a:rPr>
              <a:t> </a:t>
            </a:r>
            <a:r>
              <a:rPr sz="2300" spc="-5" dirty="0">
                <a:latin typeface="Calibri"/>
                <a:cs typeface="Calibri"/>
              </a:rPr>
              <a:t>editing</a:t>
            </a:r>
            <a:r>
              <a:rPr sz="2300" dirty="0">
                <a:latin typeface="Calibri"/>
                <a:cs typeface="Calibri"/>
              </a:rPr>
              <a:t> </a:t>
            </a:r>
            <a:r>
              <a:rPr sz="2300" spc="-5" dirty="0">
                <a:latin typeface="Calibri"/>
                <a:cs typeface="Calibri"/>
              </a:rPr>
              <a:t>simple</a:t>
            </a:r>
            <a:r>
              <a:rPr sz="2300" dirty="0">
                <a:latin typeface="Calibri"/>
                <a:cs typeface="Calibri"/>
              </a:rPr>
              <a:t> </a:t>
            </a:r>
            <a:r>
              <a:rPr sz="2300" spc="-5" dirty="0">
                <a:latin typeface="Calibri"/>
                <a:cs typeface="Calibri"/>
              </a:rPr>
              <a:t>text.</a:t>
            </a:r>
            <a:endParaRPr sz="2300">
              <a:latin typeface="Calibri"/>
              <a:cs typeface="Calibri"/>
            </a:endParaRPr>
          </a:p>
          <a:p>
            <a:pPr marL="355600" marR="5080" indent="-342900" algn="just">
              <a:lnSpc>
                <a:spcPct val="99200"/>
              </a:lnSpc>
              <a:spcBef>
                <a:spcPts val="520"/>
              </a:spcBef>
              <a:buFont typeface="Wingdings"/>
              <a:buChar char=""/>
              <a:tabLst>
                <a:tab pos="355600" algn="l"/>
              </a:tabLst>
            </a:pPr>
            <a:r>
              <a:rPr sz="2300" dirty="0">
                <a:latin typeface="Calibri"/>
                <a:cs typeface="Calibri"/>
              </a:rPr>
              <a:t>It </a:t>
            </a:r>
            <a:r>
              <a:rPr sz="2300" spc="-5" dirty="0">
                <a:latin typeface="Calibri"/>
                <a:cs typeface="Calibri"/>
              </a:rPr>
              <a:t>may </a:t>
            </a:r>
            <a:r>
              <a:rPr sz="2300" dirty="0">
                <a:latin typeface="Calibri"/>
                <a:cs typeface="Calibri"/>
              </a:rPr>
              <a:t>also </a:t>
            </a:r>
            <a:r>
              <a:rPr sz="2300" spc="-5" dirty="0">
                <a:latin typeface="Calibri"/>
                <a:cs typeface="Calibri"/>
              </a:rPr>
              <a:t>consist of </a:t>
            </a:r>
            <a:r>
              <a:rPr sz="2300" dirty="0">
                <a:latin typeface="Calibri"/>
                <a:cs typeface="Calibri"/>
              </a:rPr>
              <a:t>a </a:t>
            </a:r>
            <a:r>
              <a:rPr sz="2300" spc="-5" dirty="0">
                <a:latin typeface="Calibri"/>
                <a:cs typeface="Calibri"/>
              </a:rPr>
              <a:t>collection of programs, </a:t>
            </a:r>
            <a:r>
              <a:rPr sz="2300" spc="-15" dirty="0">
                <a:latin typeface="Calibri"/>
                <a:cs typeface="Calibri"/>
              </a:rPr>
              <a:t>often </a:t>
            </a:r>
            <a:r>
              <a:rPr sz="2300" dirty="0">
                <a:latin typeface="Calibri"/>
                <a:cs typeface="Calibri"/>
              </a:rPr>
              <a:t>called a </a:t>
            </a:r>
            <a:r>
              <a:rPr sz="2300" spc="5" dirty="0">
                <a:latin typeface="Calibri"/>
                <a:cs typeface="Calibri"/>
              </a:rPr>
              <a:t> </a:t>
            </a:r>
            <a:r>
              <a:rPr sz="2300" spc="-10" dirty="0">
                <a:latin typeface="Calibri"/>
                <a:cs typeface="Calibri"/>
              </a:rPr>
              <a:t>software </a:t>
            </a:r>
            <a:r>
              <a:rPr sz="2300" spc="-5" dirty="0">
                <a:latin typeface="Calibri"/>
                <a:cs typeface="Calibri"/>
              </a:rPr>
              <a:t>package, which work </a:t>
            </a:r>
            <a:r>
              <a:rPr sz="2300" dirty="0">
                <a:latin typeface="Calibri"/>
                <a:cs typeface="Calibri"/>
              </a:rPr>
              <a:t>together to </a:t>
            </a:r>
            <a:r>
              <a:rPr sz="2300" spc="-5" dirty="0">
                <a:latin typeface="Calibri"/>
                <a:cs typeface="Calibri"/>
              </a:rPr>
              <a:t>accomplish </a:t>
            </a:r>
            <a:r>
              <a:rPr sz="2300" dirty="0">
                <a:latin typeface="Calibri"/>
                <a:cs typeface="Calibri"/>
              </a:rPr>
              <a:t>a task, </a:t>
            </a:r>
            <a:r>
              <a:rPr sz="2300" spc="5" dirty="0">
                <a:latin typeface="Calibri"/>
                <a:cs typeface="Calibri"/>
              </a:rPr>
              <a:t> </a:t>
            </a:r>
            <a:r>
              <a:rPr sz="2300" dirty="0">
                <a:latin typeface="Calibri"/>
                <a:cs typeface="Calibri"/>
              </a:rPr>
              <a:t>such as a </a:t>
            </a:r>
            <a:r>
              <a:rPr sz="2300" spc="-5" dirty="0">
                <a:latin typeface="Calibri"/>
                <a:cs typeface="Calibri"/>
              </a:rPr>
              <a:t>spreadsheet package. e.g. Payroll </a:t>
            </a:r>
            <a:r>
              <a:rPr sz="2300" spc="-10" dirty="0">
                <a:latin typeface="Calibri"/>
                <a:cs typeface="Calibri"/>
              </a:rPr>
              <a:t>Software, </a:t>
            </a:r>
            <a:r>
              <a:rPr sz="2300" dirty="0">
                <a:latin typeface="Calibri"/>
                <a:cs typeface="Calibri"/>
              </a:rPr>
              <a:t>Student </a:t>
            </a:r>
            <a:r>
              <a:rPr sz="2300" spc="5" dirty="0">
                <a:latin typeface="Calibri"/>
                <a:cs typeface="Calibri"/>
              </a:rPr>
              <a:t> </a:t>
            </a:r>
            <a:r>
              <a:rPr sz="2300" spc="-5" dirty="0">
                <a:latin typeface="Calibri"/>
                <a:cs typeface="Calibri"/>
              </a:rPr>
              <a:t>Record </a:t>
            </a:r>
            <a:r>
              <a:rPr sz="2300" spc="-10" dirty="0">
                <a:latin typeface="Calibri"/>
                <a:cs typeface="Calibri"/>
              </a:rPr>
              <a:t>Software </a:t>
            </a:r>
            <a:r>
              <a:rPr sz="2300" dirty="0">
                <a:latin typeface="Calibri"/>
                <a:cs typeface="Calibri"/>
              </a:rPr>
              <a:t>, </a:t>
            </a:r>
            <a:r>
              <a:rPr sz="2300" spc="-5" dirty="0">
                <a:latin typeface="Calibri"/>
                <a:cs typeface="Calibri"/>
              </a:rPr>
              <a:t>Inventory Management </a:t>
            </a:r>
            <a:r>
              <a:rPr sz="2300" spc="-10" dirty="0">
                <a:latin typeface="Calibri"/>
                <a:cs typeface="Calibri"/>
              </a:rPr>
              <a:t>Software, Microsoft </a:t>
            </a:r>
            <a:r>
              <a:rPr sz="2300" spc="-5" dirty="0">
                <a:latin typeface="Calibri"/>
                <a:cs typeface="Calibri"/>
              </a:rPr>
              <a:t> </a:t>
            </a:r>
            <a:r>
              <a:rPr sz="2300" spc="-15" dirty="0">
                <a:latin typeface="Calibri"/>
                <a:cs typeface="Calibri"/>
              </a:rPr>
              <a:t>Office</a:t>
            </a:r>
            <a:r>
              <a:rPr sz="2300" dirty="0">
                <a:latin typeface="Calibri"/>
                <a:cs typeface="Calibri"/>
              </a:rPr>
              <a:t> Suite</a:t>
            </a:r>
            <a:r>
              <a:rPr sz="2300" spc="-5" dirty="0">
                <a:latin typeface="Calibri"/>
                <a:cs typeface="Calibri"/>
              </a:rPr>
              <a:t> </a:t>
            </a:r>
            <a:r>
              <a:rPr sz="2300" spc="-10" dirty="0">
                <a:latin typeface="Calibri"/>
                <a:cs typeface="Calibri"/>
              </a:rPr>
              <a:t>Software,</a:t>
            </a:r>
            <a:r>
              <a:rPr sz="2300" dirty="0">
                <a:latin typeface="Calibri"/>
                <a:cs typeface="Calibri"/>
              </a:rPr>
              <a:t> </a:t>
            </a:r>
            <a:r>
              <a:rPr sz="2300" spc="-5" dirty="0">
                <a:latin typeface="Calibri"/>
                <a:cs typeface="Calibri"/>
              </a:rPr>
              <a:t>Adobe</a:t>
            </a:r>
            <a:r>
              <a:rPr sz="2300" dirty="0">
                <a:latin typeface="Calibri"/>
                <a:cs typeface="Calibri"/>
              </a:rPr>
              <a:t> </a:t>
            </a:r>
            <a:r>
              <a:rPr sz="2300" spc="-5" dirty="0">
                <a:latin typeface="Calibri"/>
                <a:cs typeface="Calibri"/>
              </a:rPr>
              <a:t>Premiere</a:t>
            </a:r>
            <a:r>
              <a:rPr sz="2300" dirty="0">
                <a:latin typeface="Calibri"/>
                <a:cs typeface="Calibri"/>
              </a:rPr>
              <a:t> </a:t>
            </a:r>
            <a:r>
              <a:rPr sz="2300" spc="-5" dirty="0">
                <a:latin typeface="Calibri"/>
                <a:cs typeface="Calibri"/>
              </a:rPr>
              <a:t>suites</a:t>
            </a:r>
            <a:r>
              <a:rPr sz="2300" dirty="0">
                <a:latin typeface="Calibri"/>
                <a:cs typeface="Calibri"/>
              </a:rPr>
              <a:t> </a:t>
            </a:r>
            <a:r>
              <a:rPr sz="2300" spc="-5" dirty="0">
                <a:latin typeface="Calibri"/>
                <a:cs typeface="Calibri"/>
              </a:rPr>
              <a:t>etc.</a:t>
            </a:r>
            <a:endParaRPr sz="2300">
              <a:latin typeface="Calibri"/>
              <a:cs typeface="Calibri"/>
            </a:endParaRPr>
          </a:p>
          <a:p>
            <a:pPr marL="355600" marR="5080" indent="-342900" algn="just">
              <a:lnSpc>
                <a:spcPct val="100099"/>
              </a:lnSpc>
              <a:spcBef>
                <a:spcPts val="590"/>
              </a:spcBef>
              <a:buClr>
                <a:srgbClr val="006600"/>
              </a:buClr>
              <a:buFont typeface="Arial MT"/>
              <a:buChar char="•"/>
              <a:tabLst>
                <a:tab pos="355600" algn="l"/>
              </a:tabLst>
            </a:pPr>
            <a:r>
              <a:rPr sz="2300" b="1" spc="-5" dirty="0">
                <a:solidFill>
                  <a:srgbClr val="007600"/>
                </a:solidFill>
                <a:latin typeface="Calibri"/>
                <a:cs typeface="Calibri"/>
              </a:rPr>
              <a:t>Utility </a:t>
            </a:r>
            <a:r>
              <a:rPr sz="2300" b="1" spc="-10" dirty="0">
                <a:solidFill>
                  <a:srgbClr val="007600"/>
                </a:solidFill>
                <a:latin typeface="Calibri"/>
                <a:cs typeface="Calibri"/>
              </a:rPr>
              <a:t>Software</a:t>
            </a:r>
            <a:r>
              <a:rPr sz="2300" b="1" spc="-10" dirty="0">
                <a:latin typeface="Calibri"/>
                <a:cs typeface="Calibri"/>
              </a:rPr>
              <a:t>.</a:t>
            </a:r>
            <a:r>
              <a:rPr sz="2300" b="1" spc="500" dirty="0">
                <a:latin typeface="Calibri"/>
                <a:cs typeface="Calibri"/>
              </a:rPr>
              <a:t> </a:t>
            </a:r>
            <a:r>
              <a:rPr sz="2300" b="1" spc="505" dirty="0">
                <a:latin typeface="Calibri"/>
                <a:cs typeface="Calibri"/>
              </a:rPr>
              <a:t> </a:t>
            </a:r>
            <a:r>
              <a:rPr sz="2300" spc="-5" dirty="0">
                <a:latin typeface="Calibri"/>
                <a:cs typeface="Calibri"/>
              </a:rPr>
              <a:t>Allow </a:t>
            </a:r>
            <a:r>
              <a:rPr sz="2300" dirty="0">
                <a:latin typeface="Calibri"/>
                <a:cs typeface="Calibri"/>
              </a:rPr>
              <a:t>a </a:t>
            </a:r>
            <a:r>
              <a:rPr sz="2300" spc="-5" dirty="0">
                <a:latin typeface="Calibri"/>
                <a:cs typeface="Calibri"/>
              </a:rPr>
              <a:t>computer </a:t>
            </a:r>
            <a:r>
              <a:rPr sz="2300" dirty="0">
                <a:latin typeface="Calibri"/>
                <a:cs typeface="Calibri"/>
              </a:rPr>
              <a:t>to </a:t>
            </a:r>
            <a:r>
              <a:rPr sz="2300" spc="-5" dirty="0">
                <a:latin typeface="Calibri"/>
                <a:cs typeface="Calibri"/>
              </a:rPr>
              <a:t>perform </a:t>
            </a:r>
            <a:r>
              <a:rPr sz="2300" dirty="0">
                <a:latin typeface="Calibri"/>
                <a:cs typeface="Calibri"/>
              </a:rPr>
              <a:t>tasks that </a:t>
            </a:r>
            <a:r>
              <a:rPr sz="2300" spc="-5" dirty="0">
                <a:latin typeface="Calibri"/>
                <a:cs typeface="Calibri"/>
              </a:rPr>
              <a:t>are </a:t>
            </a:r>
            <a:r>
              <a:rPr sz="2300" dirty="0">
                <a:latin typeface="Calibri"/>
                <a:cs typeface="Calibri"/>
              </a:rPr>
              <a:t> </a:t>
            </a:r>
            <a:r>
              <a:rPr sz="2300" spc="-5" dirty="0">
                <a:latin typeface="Calibri"/>
                <a:cs typeface="Calibri"/>
              </a:rPr>
              <a:t>not</a:t>
            </a:r>
            <a:r>
              <a:rPr sz="2300" dirty="0">
                <a:latin typeface="Calibri"/>
                <a:cs typeface="Calibri"/>
              </a:rPr>
              <a:t> </a:t>
            </a:r>
            <a:r>
              <a:rPr sz="2300" spc="-5" dirty="0">
                <a:latin typeface="Calibri"/>
                <a:cs typeface="Calibri"/>
              </a:rPr>
              <a:t>part</a:t>
            </a:r>
            <a:r>
              <a:rPr sz="2300" dirty="0">
                <a:latin typeface="Calibri"/>
                <a:cs typeface="Calibri"/>
              </a:rPr>
              <a:t> </a:t>
            </a:r>
            <a:r>
              <a:rPr sz="2300" spc="-5" dirty="0">
                <a:latin typeface="Calibri"/>
                <a:cs typeface="Calibri"/>
              </a:rPr>
              <a:t>of</a:t>
            </a:r>
            <a:r>
              <a:rPr sz="2300" dirty="0">
                <a:latin typeface="Calibri"/>
                <a:cs typeface="Calibri"/>
              </a:rPr>
              <a:t> the </a:t>
            </a:r>
            <a:r>
              <a:rPr sz="2300" spc="-5" dirty="0">
                <a:latin typeface="Calibri"/>
                <a:cs typeface="Calibri"/>
              </a:rPr>
              <a:t>operating</a:t>
            </a:r>
            <a:r>
              <a:rPr sz="2300" dirty="0">
                <a:latin typeface="Calibri"/>
                <a:cs typeface="Calibri"/>
              </a:rPr>
              <a:t> </a:t>
            </a:r>
            <a:r>
              <a:rPr sz="2300" spc="-5" dirty="0">
                <a:latin typeface="Calibri"/>
                <a:cs typeface="Calibri"/>
              </a:rPr>
              <a:t>system,</a:t>
            </a:r>
            <a:r>
              <a:rPr sz="2300" dirty="0">
                <a:latin typeface="Calibri"/>
                <a:cs typeface="Calibri"/>
              </a:rPr>
              <a:t> but </a:t>
            </a:r>
            <a:r>
              <a:rPr sz="2300" spc="-5" dirty="0">
                <a:latin typeface="Calibri"/>
                <a:cs typeface="Calibri"/>
              </a:rPr>
              <a:t>are</a:t>
            </a:r>
            <a:r>
              <a:rPr sz="2300" dirty="0">
                <a:latin typeface="Calibri"/>
                <a:cs typeface="Calibri"/>
              </a:rPr>
              <a:t> </a:t>
            </a:r>
            <a:r>
              <a:rPr sz="2300" spc="-5" dirty="0">
                <a:latin typeface="Calibri"/>
                <a:cs typeface="Calibri"/>
              </a:rPr>
              <a:t>still</a:t>
            </a:r>
            <a:r>
              <a:rPr sz="2300" dirty="0">
                <a:latin typeface="Calibri"/>
                <a:cs typeface="Calibri"/>
              </a:rPr>
              <a:t> </a:t>
            </a:r>
            <a:r>
              <a:rPr sz="2300" spc="-5" dirty="0">
                <a:latin typeface="Calibri"/>
                <a:cs typeface="Calibri"/>
              </a:rPr>
              <a:t>practical</a:t>
            </a:r>
            <a:r>
              <a:rPr sz="2300" spc="509" dirty="0">
                <a:latin typeface="Calibri"/>
                <a:cs typeface="Calibri"/>
              </a:rPr>
              <a:t> </a:t>
            </a:r>
            <a:r>
              <a:rPr sz="2300" dirty="0">
                <a:latin typeface="Calibri"/>
                <a:cs typeface="Calibri"/>
              </a:rPr>
              <a:t>and </a:t>
            </a:r>
            <a:r>
              <a:rPr sz="2300" spc="5" dirty="0">
                <a:latin typeface="Calibri"/>
                <a:cs typeface="Calibri"/>
              </a:rPr>
              <a:t> </a:t>
            </a:r>
            <a:r>
              <a:rPr sz="2300" dirty="0">
                <a:latin typeface="Calibri"/>
                <a:cs typeface="Calibri"/>
              </a:rPr>
              <a:t>useful.</a:t>
            </a:r>
            <a:r>
              <a:rPr sz="2300" spc="5" dirty="0">
                <a:latin typeface="Calibri"/>
                <a:cs typeface="Calibri"/>
              </a:rPr>
              <a:t> </a:t>
            </a:r>
            <a:r>
              <a:rPr sz="2300" spc="-5" dirty="0">
                <a:latin typeface="Calibri"/>
                <a:cs typeface="Calibri"/>
              </a:rPr>
              <a:t>For</a:t>
            </a:r>
            <a:r>
              <a:rPr sz="2300" dirty="0">
                <a:latin typeface="Calibri"/>
                <a:cs typeface="Calibri"/>
              </a:rPr>
              <a:t> </a:t>
            </a:r>
            <a:r>
              <a:rPr sz="2300" spc="-5" dirty="0">
                <a:latin typeface="Calibri"/>
                <a:cs typeface="Calibri"/>
              </a:rPr>
              <a:t>example,</a:t>
            </a:r>
            <a:r>
              <a:rPr sz="2300" dirty="0">
                <a:latin typeface="Calibri"/>
                <a:cs typeface="Calibri"/>
              </a:rPr>
              <a:t> a</a:t>
            </a:r>
            <a:r>
              <a:rPr sz="2300" spc="5" dirty="0">
                <a:latin typeface="Calibri"/>
                <a:cs typeface="Calibri"/>
              </a:rPr>
              <a:t> </a:t>
            </a:r>
            <a:r>
              <a:rPr sz="2300" spc="-5" dirty="0">
                <a:latin typeface="Calibri"/>
                <a:cs typeface="Calibri"/>
              </a:rPr>
              <a:t>utility</a:t>
            </a:r>
            <a:r>
              <a:rPr sz="2300" dirty="0">
                <a:latin typeface="Calibri"/>
                <a:cs typeface="Calibri"/>
              </a:rPr>
              <a:t> </a:t>
            </a:r>
            <a:r>
              <a:rPr sz="2300" spc="-10" dirty="0">
                <a:latin typeface="Calibri"/>
                <a:cs typeface="Calibri"/>
              </a:rPr>
              <a:t>software</a:t>
            </a:r>
            <a:r>
              <a:rPr sz="2300" spc="500" dirty="0">
                <a:latin typeface="Calibri"/>
                <a:cs typeface="Calibri"/>
              </a:rPr>
              <a:t> </a:t>
            </a:r>
            <a:r>
              <a:rPr sz="2300" spc="-5" dirty="0">
                <a:latin typeface="Calibri"/>
                <a:cs typeface="Calibri"/>
              </a:rPr>
              <a:t>might</a:t>
            </a:r>
            <a:r>
              <a:rPr sz="2300" spc="505" dirty="0">
                <a:latin typeface="Calibri"/>
                <a:cs typeface="Calibri"/>
              </a:rPr>
              <a:t> </a:t>
            </a:r>
            <a:r>
              <a:rPr sz="2300" spc="-5" dirty="0">
                <a:latin typeface="Calibri"/>
                <a:cs typeface="Calibri"/>
              </a:rPr>
              <a:t>instruct</a:t>
            </a:r>
            <a:r>
              <a:rPr sz="2300" spc="509" dirty="0">
                <a:latin typeface="Calibri"/>
                <a:cs typeface="Calibri"/>
              </a:rPr>
              <a:t> </a:t>
            </a:r>
            <a:r>
              <a:rPr sz="2300" dirty="0">
                <a:latin typeface="Calibri"/>
                <a:cs typeface="Calibri"/>
              </a:rPr>
              <a:t>a </a:t>
            </a:r>
            <a:r>
              <a:rPr sz="2300" spc="5" dirty="0">
                <a:latin typeface="Calibri"/>
                <a:cs typeface="Calibri"/>
              </a:rPr>
              <a:t> </a:t>
            </a:r>
            <a:r>
              <a:rPr sz="2300" spc="-5" dirty="0">
                <a:latin typeface="Calibri"/>
                <a:cs typeface="Calibri"/>
              </a:rPr>
              <a:t>computer on how </a:t>
            </a:r>
            <a:r>
              <a:rPr sz="2300" dirty="0">
                <a:latin typeface="Calibri"/>
                <a:cs typeface="Calibri"/>
              </a:rPr>
              <a:t>to </a:t>
            </a:r>
            <a:r>
              <a:rPr sz="2300" spc="-5" dirty="0">
                <a:latin typeface="Calibri"/>
                <a:cs typeface="Calibri"/>
              </a:rPr>
              <a:t>copy (burn) information </a:t>
            </a:r>
            <a:r>
              <a:rPr sz="2300" dirty="0">
                <a:latin typeface="Calibri"/>
                <a:cs typeface="Calibri"/>
              </a:rPr>
              <a:t>to a </a:t>
            </a:r>
            <a:r>
              <a:rPr sz="2300" spc="-5" dirty="0">
                <a:latin typeface="Calibri"/>
                <a:cs typeface="Calibri"/>
              </a:rPr>
              <a:t>CD-ROM </a:t>
            </a:r>
            <a:r>
              <a:rPr sz="2300" dirty="0">
                <a:latin typeface="Calibri"/>
                <a:cs typeface="Calibri"/>
              </a:rPr>
              <a:t>disk, </a:t>
            </a:r>
            <a:r>
              <a:rPr sz="2300" spc="5" dirty="0">
                <a:latin typeface="Calibri"/>
                <a:cs typeface="Calibri"/>
              </a:rPr>
              <a:t> </a:t>
            </a:r>
            <a:r>
              <a:rPr sz="2300" spc="-5" dirty="0">
                <a:latin typeface="Calibri"/>
                <a:cs typeface="Calibri"/>
              </a:rPr>
              <a:t>or </a:t>
            </a:r>
            <a:r>
              <a:rPr sz="2300" dirty="0">
                <a:latin typeface="Calibri"/>
                <a:cs typeface="Calibri"/>
              </a:rPr>
              <a:t>it </a:t>
            </a:r>
            <a:r>
              <a:rPr sz="2300" spc="-5" dirty="0">
                <a:latin typeface="Calibri"/>
                <a:cs typeface="Calibri"/>
              </a:rPr>
              <a:t>might</a:t>
            </a:r>
            <a:r>
              <a:rPr sz="2300" dirty="0">
                <a:latin typeface="Calibri"/>
                <a:cs typeface="Calibri"/>
              </a:rPr>
              <a:t> be an </a:t>
            </a:r>
            <a:r>
              <a:rPr sz="2300" spc="-5" dirty="0">
                <a:latin typeface="Calibri"/>
                <a:cs typeface="Calibri"/>
              </a:rPr>
              <a:t>anti-virus</a:t>
            </a:r>
            <a:r>
              <a:rPr sz="2300" dirty="0">
                <a:latin typeface="Calibri"/>
                <a:cs typeface="Calibri"/>
              </a:rPr>
              <a:t> </a:t>
            </a:r>
            <a:r>
              <a:rPr sz="2300" spc="-5" dirty="0">
                <a:latin typeface="Calibri"/>
                <a:cs typeface="Calibri"/>
              </a:rPr>
              <a:t>program</a:t>
            </a:r>
            <a:endParaRPr sz="23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077200" cy="335280"/>
          </a:xfrm>
          <a:prstGeom prst="rect">
            <a:avLst/>
          </a:prstGeom>
          <a:solidFill>
            <a:srgbClr val="FFCA00"/>
          </a:solidFill>
        </p:spPr>
        <p:txBody>
          <a:bodyPr vert="horz" wrap="square" lIns="0" tIns="42545" rIns="0" bIns="0" rtlCol="0">
            <a:spAutoFit/>
          </a:bodyPr>
          <a:lstStyle/>
          <a:p>
            <a:pPr marL="4445" algn="ctr">
              <a:lnSpc>
                <a:spcPct val="100000"/>
              </a:lnSpc>
              <a:spcBef>
                <a:spcPts val="335"/>
              </a:spcBef>
            </a:pPr>
            <a:r>
              <a:rPr sz="1600" b="1" spc="-5" dirty="0">
                <a:latin typeface="Arial"/>
                <a:cs typeface="Arial"/>
              </a:rPr>
              <a:t>Proprietary</a:t>
            </a:r>
            <a:r>
              <a:rPr sz="1600" b="1" dirty="0">
                <a:latin typeface="Arial"/>
                <a:cs typeface="Arial"/>
              </a:rPr>
              <a:t> </a:t>
            </a:r>
            <a:r>
              <a:rPr sz="1600" b="1" spc="-5" dirty="0">
                <a:latin typeface="Arial"/>
                <a:cs typeface="Arial"/>
              </a:rPr>
              <a:t>Software</a:t>
            </a:r>
            <a:r>
              <a:rPr sz="1600" b="1" spc="5" dirty="0">
                <a:latin typeface="Arial"/>
                <a:cs typeface="Arial"/>
              </a:rPr>
              <a:t> </a:t>
            </a:r>
            <a:r>
              <a:rPr sz="1600" b="1" dirty="0">
                <a:latin typeface="Arial"/>
                <a:cs typeface="Arial"/>
              </a:rPr>
              <a:t>vs. </a:t>
            </a:r>
            <a:r>
              <a:rPr sz="1600" b="1" spc="-5" dirty="0">
                <a:latin typeface="Arial"/>
                <a:cs typeface="Arial"/>
              </a:rPr>
              <a:t>Open</a:t>
            </a:r>
            <a:r>
              <a:rPr sz="1600" b="1" dirty="0">
                <a:latin typeface="Arial"/>
                <a:cs typeface="Arial"/>
              </a:rPr>
              <a:t> </a:t>
            </a:r>
            <a:r>
              <a:rPr sz="1600" b="1" spc="-5" dirty="0">
                <a:latin typeface="Arial"/>
                <a:cs typeface="Arial"/>
              </a:rPr>
              <a:t>Source</a:t>
            </a:r>
            <a:r>
              <a:rPr sz="1600" b="1" spc="5" dirty="0">
                <a:latin typeface="Arial"/>
                <a:cs typeface="Arial"/>
              </a:rPr>
              <a:t> </a:t>
            </a:r>
            <a:r>
              <a:rPr sz="1600" b="1" spc="-5" dirty="0">
                <a:latin typeface="Arial"/>
                <a:cs typeface="Arial"/>
              </a:rPr>
              <a:t>Software</a:t>
            </a:r>
            <a:endParaRPr sz="16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21</a:t>
            </a:fld>
            <a:endParaRPr dirty="0"/>
          </a:p>
        </p:txBody>
      </p:sp>
      <p:sp>
        <p:nvSpPr>
          <p:cNvPr id="3" name="object 3"/>
          <p:cNvSpPr txBox="1"/>
          <p:nvPr/>
        </p:nvSpPr>
        <p:spPr>
          <a:xfrm>
            <a:off x="457200" y="1066801"/>
            <a:ext cx="3657600" cy="5029200"/>
          </a:xfrm>
          <a:prstGeom prst="rect">
            <a:avLst/>
          </a:prstGeom>
          <a:solidFill>
            <a:srgbClr val="8448B0"/>
          </a:solidFill>
          <a:ln w="25399">
            <a:solidFill>
              <a:srgbClr val="47719C"/>
            </a:solidFill>
          </a:ln>
        </p:spPr>
        <p:txBody>
          <a:bodyPr vert="horz" wrap="square" lIns="0" tIns="3810" rIns="0" bIns="0" rtlCol="0">
            <a:spAutoFit/>
          </a:bodyPr>
          <a:lstStyle/>
          <a:p>
            <a:pPr>
              <a:lnSpc>
                <a:spcPct val="100000"/>
              </a:lnSpc>
              <a:spcBef>
                <a:spcPts val="30"/>
              </a:spcBef>
            </a:pPr>
            <a:endParaRPr sz="2200">
              <a:latin typeface="Times New Roman"/>
              <a:cs typeface="Times New Roman"/>
            </a:endParaRPr>
          </a:p>
          <a:p>
            <a:pPr marL="90805" marR="74295" algn="just">
              <a:lnSpc>
                <a:spcPts val="1900"/>
              </a:lnSpc>
              <a:buSzPct val="94444"/>
              <a:buFont typeface="Wingdings"/>
              <a:buChar char=""/>
              <a:tabLst>
                <a:tab pos="273685" algn="l"/>
              </a:tabLst>
            </a:pPr>
            <a:r>
              <a:rPr sz="1800" dirty="0">
                <a:solidFill>
                  <a:srgbClr val="FFFFFF"/>
                </a:solidFill>
                <a:latin typeface="Calibri"/>
                <a:cs typeface="Calibri"/>
              </a:rPr>
              <a:t>They</a:t>
            </a:r>
            <a:r>
              <a:rPr sz="1800" spc="5" dirty="0">
                <a:solidFill>
                  <a:srgbClr val="FFFFFF"/>
                </a:solidFill>
                <a:latin typeface="Calibri"/>
                <a:cs typeface="Calibri"/>
              </a:rPr>
              <a:t> </a:t>
            </a:r>
            <a:r>
              <a:rPr sz="1800" spc="-5" dirty="0">
                <a:solidFill>
                  <a:srgbClr val="FFFFFF"/>
                </a:solidFill>
                <a:latin typeface="Calibri"/>
                <a:cs typeface="Calibri"/>
              </a:rPr>
              <a:t>are</a:t>
            </a:r>
            <a:r>
              <a:rPr sz="1800" dirty="0">
                <a:solidFill>
                  <a:srgbClr val="FFFFFF"/>
                </a:solidFill>
                <a:latin typeface="Calibri"/>
                <a:cs typeface="Calibri"/>
              </a:rPr>
              <a:t> </a:t>
            </a:r>
            <a:r>
              <a:rPr sz="1800" spc="-5" dirty="0">
                <a:solidFill>
                  <a:srgbClr val="FFFFFF"/>
                </a:solidFill>
                <a:latin typeface="Calibri"/>
                <a:cs typeface="Calibri"/>
              </a:rPr>
              <a:t>proprietary,</a:t>
            </a:r>
            <a:r>
              <a:rPr sz="1800" dirty="0">
                <a:solidFill>
                  <a:srgbClr val="FFFFFF"/>
                </a:solidFill>
                <a:latin typeface="Calibri"/>
                <a:cs typeface="Calibri"/>
              </a:rPr>
              <a:t> </a:t>
            </a:r>
            <a:r>
              <a:rPr sz="1600" spc="-5" dirty="0">
                <a:solidFill>
                  <a:srgbClr val="FFFFFF"/>
                </a:solidFill>
                <a:latin typeface="Calibri"/>
                <a:cs typeface="Calibri"/>
              </a:rPr>
              <a:t>which</a:t>
            </a:r>
            <a:r>
              <a:rPr sz="1600" dirty="0">
                <a:solidFill>
                  <a:srgbClr val="FFFFFF"/>
                </a:solidFill>
                <a:latin typeface="Calibri"/>
                <a:cs typeface="Calibri"/>
              </a:rPr>
              <a:t> means </a:t>
            </a:r>
            <a:r>
              <a:rPr sz="1600" spc="-350" dirty="0">
                <a:solidFill>
                  <a:srgbClr val="FFFFFF"/>
                </a:solidFill>
                <a:latin typeface="Calibri"/>
                <a:cs typeface="Calibri"/>
              </a:rPr>
              <a:t> </a:t>
            </a:r>
            <a:r>
              <a:rPr sz="1600" spc="20" dirty="0">
                <a:solidFill>
                  <a:srgbClr val="FFFFFF"/>
                </a:solidFill>
                <a:latin typeface="Calibri"/>
                <a:cs typeface="Calibri"/>
              </a:rPr>
              <a:t>that</a:t>
            </a:r>
            <a:r>
              <a:rPr sz="1600" spc="25" dirty="0">
                <a:solidFill>
                  <a:srgbClr val="FFFFFF"/>
                </a:solidFill>
                <a:latin typeface="Calibri"/>
                <a:cs typeface="Calibri"/>
              </a:rPr>
              <a:t> </a:t>
            </a:r>
            <a:r>
              <a:rPr sz="1600" spc="20" dirty="0">
                <a:solidFill>
                  <a:srgbClr val="FFFFFF"/>
                </a:solidFill>
                <a:latin typeface="Calibri"/>
                <a:cs typeface="Calibri"/>
              </a:rPr>
              <a:t>their</a:t>
            </a:r>
            <a:r>
              <a:rPr sz="1600" spc="25" dirty="0">
                <a:solidFill>
                  <a:srgbClr val="FFFFFF"/>
                </a:solidFill>
                <a:latin typeface="Calibri"/>
                <a:cs typeface="Calibri"/>
              </a:rPr>
              <a:t> </a:t>
            </a:r>
            <a:r>
              <a:rPr sz="1600" spc="15" dirty="0">
                <a:solidFill>
                  <a:srgbClr val="FFFFFF"/>
                </a:solidFill>
                <a:latin typeface="Calibri"/>
                <a:cs typeface="Calibri"/>
              </a:rPr>
              <a:t>use</a:t>
            </a:r>
            <a:r>
              <a:rPr sz="1600" spc="20" dirty="0">
                <a:solidFill>
                  <a:srgbClr val="FFFFFF"/>
                </a:solidFill>
                <a:latin typeface="Calibri"/>
                <a:cs typeface="Calibri"/>
              </a:rPr>
              <a:t> </a:t>
            </a:r>
            <a:r>
              <a:rPr sz="1600" spc="15" dirty="0">
                <a:solidFill>
                  <a:srgbClr val="FFFFFF"/>
                </a:solidFill>
                <a:latin typeface="Calibri"/>
                <a:cs typeface="Calibri"/>
              </a:rPr>
              <a:t>and</a:t>
            </a:r>
            <a:r>
              <a:rPr sz="1600" spc="20" dirty="0">
                <a:solidFill>
                  <a:srgbClr val="FFFFFF"/>
                </a:solidFill>
                <a:latin typeface="Calibri"/>
                <a:cs typeface="Calibri"/>
              </a:rPr>
              <a:t> </a:t>
            </a:r>
            <a:r>
              <a:rPr sz="1600" spc="15" dirty="0">
                <a:solidFill>
                  <a:srgbClr val="FFFFFF"/>
                </a:solidFill>
                <a:latin typeface="Calibri"/>
                <a:cs typeface="Calibri"/>
              </a:rPr>
              <a:t>modification</a:t>
            </a:r>
            <a:r>
              <a:rPr sz="1600" spc="20" dirty="0">
                <a:solidFill>
                  <a:srgbClr val="FFFFFF"/>
                </a:solidFill>
                <a:latin typeface="Calibri"/>
                <a:cs typeface="Calibri"/>
              </a:rPr>
              <a:t> </a:t>
            </a:r>
            <a:r>
              <a:rPr sz="1600" spc="25" dirty="0">
                <a:solidFill>
                  <a:srgbClr val="FFFFFF"/>
                </a:solidFill>
                <a:latin typeface="Calibri"/>
                <a:cs typeface="Calibri"/>
              </a:rPr>
              <a:t>are </a:t>
            </a:r>
            <a:r>
              <a:rPr sz="1600" spc="-350" dirty="0">
                <a:solidFill>
                  <a:srgbClr val="FFFFFF"/>
                </a:solidFill>
                <a:latin typeface="Calibri"/>
                <a:cs typeface="Calibri"/>
              </a:rPr>
              <a:t> </a:t>
            </a:r>
            <a:r>
              <a:rPr sz="1600" spc="-5" dirty="0">
                <a:solidFill>
                  <a:srgbClr val="FFFFFF"/>
                </a:solidFill>
                <a:latin typeface="Calibri"/>
                <a:cs typeface="Calibri"/>
              </a:rPr>
              <a:t>restricted.</a:t>
            </a:r>
            <a:endParaRPr sz="1600">
              <a:latin typeface="Calibri"/>
              <a:cs typeface="Calibri"/>
            </a:endParaRPr>
          </a:p>
          <a:p>
            <a:pPr>
              <a:lnSpc>
                <a:spcPct val="100000"/>
              </a:lnSpc>
              <a:spcBef>
                <a:spcPts val="45"/>
              </a:spcBef>
              <a:buChar char=""/>
            </a:pPr>
            <a:endParaRPr sz="1600">
              <a:latin typeface="Calibri"/>
              <a:cs typeface="Calibri"/>
            </a:endParaRPr>
          </a:p>
          <a:p>
            <a:pPr marL="90805" marR="78105" algn="just">
              <a:lnSpc>
                <a:spcPts val="1900"/>
              </a:lnSpc>
              <a:buSzPct val="93750"/>
              <a:buFont typeface="Wingdings"/>
              <a:buChar char=""/>
              <a:tabLst>
                <a:tab pos="254000" algn="l"/>
              </a:tabLst>
            </a:pPr>
            <a:r>
              <a:rPr sz="1600" dirty="0">
                <a:solidFill>
                  <a:srgbClr val="FFFFFF"/>
                </a:solidFill>
                <a:latin typeface="Calibri"/>
                <a:cs typeface="Calibri"/>
              </a:rPr>
              <a:t>They can be quite </a:t>
            </a:r>
            <a:r>
              <a:rPr sz="1600" spc="-5" dirty="0">
                <a:solidFill>
                  <a:srgbClr val="FFFFFF"/>
                </a:solidFill>
                <a:latin typeface="Calibri"/>
                <a:cs typeface="Calibri"/>
              </a:rPr>
              <a:t>costly </a:t>
            </a:r>
            <a:r>
              <a:rPr sz="1600" dirty="0">
                <a:solidFill>
                  <a:srgbClr val="FFFFFF"/>
                </a:solidFill>
                <a:latin typeface="Calibri"/>
                <a:cs typeface="Calibri"/>
              </a:rPr>
              <a:t>to buy licenses </a:t>
            </a:r>
            <a:r>
              <a:rPr sz="1600" spc="5" dirty="0">
                <a:solidFill>
                  <a:srgbClr val="FFFFFF"/>
                </a:solidFill>
                <a:latin typeface="Calibri"/>
                <a:cs typeface="Calibri"/>
              </a:rPr>
              <a:t> </a:t>
            </a:r>
            <a:r>
              <a:rPr sz="1600" spc="-5" dirty="0">
                <a:solidFill>
                  <a:srgbClr val="FFFFFF"/>
                </a:solidFill>
                <a:latin typeface="Calibri"/>
                <a:cs typeface="Calibri"/>
              </a:rPr>
              <a:t>for.</a:t>
            </a:r>
            <a:endParaRPr sz="1600">
              <a:latin typeface="Calibri"/>
              <a:cs typeface="Calibri"/>
            </a:endParaRPr>
          </a:p>
          <a:p>
            <a:pPr>
              <a:lnSpc>
                <a:spcPct val="100000"/>
              </a:lnSpc>
              <a:spcBef>
                <a:spcPts val="10"/>
              </a:spcBef>
              <a:buChar char=""/>
            </a:pPr>
            <a:endParaRPr sz="1550">
              <a:latin typeface="Calibri"/>
              <a:cs typeface="Calibri"/>
            </a:endParaRPr>
          </a:p>
          <a:p>
            <a:pPr marL="90805" marR="78105" algn="just">
              <a:lnSpc>
                <a:spcPts val="1900"/>
              </a:lnSpc>
              <a:buFont typeface="Wingdings"/>
              <a:buChar char=""/>
              <a:tabLst>
                <a:tab pos="363855" algn="l"/>
              </a:tabLst>
            </a:pPr>
            <a:r>
              <a:rPr sz="1600" dirty="0">
                <a:solidFill>
                  <a:srgbClr val="FFFFFF"/>
                </a:solidFill>
                <a:latin typeface="Calibri"/>
                <a:cs typeface="Calibri"/>
              </a:rPr>
              <a:t>they </a:t>
            </a:r>
            <a:r>
              <a:rPr sz="1600" spc="-5" dirty="0">
                <a:solidFill>
                  <a:srgbClr val="FFFFFF"/>
                </a:solidFill>
                <a:latin typeface="Calibri"/>
                <a:cs typeface="Calibri"/>
              </a:rPr>
              <a:t>are not </a:t>
            </a:r>
            <a:r>
              <a:rPr sz="1600" dirty="0">
                <a:solidFill>
                  <a:srgbClr val="FFFFFF"/>
                </a:solidFill>
                <a:latin typeface="Calibri"/>
                <a:cs typeface="Calibri"/>
              </a:rPr>
              <a:t>adaptable to meet </a:t>
            </a:r>
            <a:r>
              <a:rPr sz="1600" spc="-5" dirty="0">
                <a:solidFill>
                  <a:srgbClr val="FFFFFF"/>
                </a:solidFill>
                <a:latin typeface="Calibri"/>
                <a:cs typeface="Calibri"/>
              </a:rPr>
              <a:t>local </a:t>
            </a:r>
            <a:r>
              <a:rPr sz="1600" dirty="0">
                <a:solidFill>
                  <a:srgbClr val="FFFFFF"/>
                </a:solidFill>
                <a:latin typeface="Calibri"/>
                <a:cs typeface="Calibri"/>
              </a:rPr>
              <a:t> </a:t>
            </a:r>
            <a:r>
              <a:rPr sz="1600" spc="-5" dirty="0">
                <a:solidFill>
                  <a:srgbClr val="FFFFFF"/>
                </a:solidFill>
                <a:latin typeface="Calibri"/>
                <a:cs typeface="Calibri"/>
              </a:rPr>
              <a:t>needs.</a:t>
            </a:r>
            <a:endParaRPr sz="1600">
              <a:latin typeface="Calibri"/>
              <a:cs typeface="Calibri"/>
            </a:endParaRPr>
          </a:p>
          <a:p>
            <a:pPr>
              <a:lnSpc>
                <a:spcPct val="100000"/>
              </a:lnSpc>
              <a:spcBef>
                <a:spcPts val="45"/>
              </a:spcBef>
              <a:buChar char=""/>
            </a:pPr>
            <a:endParaRPr sz="1600">
              <a:latin typeface="Calibri"/>
              <a:cs typeface="Calibri"/>
            </a:endParaRPr>
          </a:p>
          <a:p>
            <a:pPr marL="90805" marR="78105" algn="just">
              <a:lnSpc>
                <a:spcPts val="1900"/>
              </a:lnSpc>
              <a:buFont typeface="Wingdings"/>
              <a:buChar char=""/>
              <a:tabLst>
                <a:tab pos="345440" algn="l"/>
              </a:tabLst>
            </a:pPr>
            <a:r>
              <a:rPr sz="1600" spc="-5" dirty="0">
                <a:solidFill>
                  <a:srgbClr val="FFFFFF"/>
                </a:solidFill>
                <a:latin typeface="Calibri"/>
                <a:cs typeface="Calibri"/>
              </a:rPr>
              <a:t>Some users, particularly </a:t>
            </a:r>
            <a:r>
              <a:rPr sz="1600" dirty="0">
                <a:solidFill>
                  <a:srgbClr val="FFFFFF"/>
                </a:solidFill>
                <a:latin typeface="Calibri"/>
                <a:cs typeface="Calibri"/>
              </a:rPr>
              <a:t>in </a:t>
            </a:r>
            <a:r>
              <a:rPr sz="1600" spc="-5" dirty="0">
                <a:solidFill>
                  <a:srgbClr val="FFFFFF"/>
                </a:solidFill>
                <a:latin typeface="Calibri"/>
                <a:cs typeface="Calibri"/>
              </a:rPr>
              <a:t>developing </a:t>
            </a:r>
            <a:r>
              <a:rPr sz="1600" dirty="0">
                <a:solidFill>
                  <a:srgbClr val="FFFFFF"/>
                </a:solidFill>
                <a:latin typeface="Calibri"/>
                <a:cs typeface="Calibri"/>
              </a:rPr>
              <a:t> </a:t>
            </a:r>
            <a:r>
              <a:rPr sz="1600" spc="-5" dirty="0">
                <a:solidFill>
                  <a:srgbClr val="FFFFFF"/>
                </a:solidFill>
                <a:latin typeface="Calibri"/>
                <a:cs typeface="Calibri"/>
              </a:rPr>
              <a:t>countries,</a:t>
            </a:r>
            <a:r>
              <a:rPr sz="1600" dirty="0">
                <a:solidFill>
                  <a:srgbClr val="FFFFFF"/>
                </a:solidFill>
                <a:latin typeface="Calibri"/>
                <a:cs typeface="Calibri"/>
              </a:rPr>
              <a:t> illegally</a:t>
            </a:r>
            <a:r>
              <a:rPr sz="1600" spc="5" dirty="0">
                <a:solidFill>
                  <a:srgbClr val="FFFFFF"/>
                </a:solidFill>
                <a:latin typeface="Calibri"/>
                <a:cs typeface="Calibri"/>
              </a:rPr>
              <a:t> </a:t>
            </a:r>
            <a:r>
              <a:rPr sz="1600" dirty="0">
                <a:solidFill>
                  <a:srgbClr val="FFFFFF"/>
                </a:solidFill>
                <a:latin typeface="Calibri"/>
                <a:cs typeface="Calibri"/>
              </a:rPr>
              <a:t>use</a:t>
            </a:r>
            <a:r>
              <a:rPr sz="1600" spc="5" dirty="0">
                <a:solidFill>
                  <a:srgbClr val="FFFFFF"/>
                </a:solidFill>
                <a:latin typeface="Calibri"/>
                <a:cs typeface="Calibri"/>
              </a:rPr>
              <a:t> </a:t>
            </a:r>
            <a:r>
              <a:rPr sz="1600" dirty="0">
                <a:solidFill>
                  <a:srgbClr val="FFFFFF"/>
                </a:solidFill>
                <a:latin typeface="Calibri"/>
                <a:cs typeface="Calibri"/>
              </a:rPr>
              <a:t>unlicensed</a:t>
            </a:r>
            <a:r>
              <a:rPr sz="1600" spc="5" dirty="0">
                <a:solidFill>
                  <a:srgbClr val="FFFFFF"/>
                </a:solidFill>
                <a:latin typeface="Calibri"/>
                <a:cs typeface="Calibri"/>
              </a:rPr>
              <a:t> </a:t>
            </a:r>
            <a:r>
              <a:rPr sz="1600" dirty="0">
                <a:solidFill>
                  <a:srgbClr val="FFFFFF"/>
                </a:solidFill>
                <a:latin typeface="Calibri"/>
                <a:cs typeface="Calibri"/>
              </a:rPr>
              <a:t>(also </a:t>
            </a:r>
            <a:r>
              <a:rPr sz="1600" spc="5" dirty="0">
                <a:solidFill>
                  <a:srgbClr val="FFFFFF"/>
                </a:solidFill>
                <a:latin typeface="Calibri"/>
                <a:cs typeface="Calibri"/>
              </a:rPr>
              <a:t> </a:t>
            </a:r>
            <a:r>
              <a:rPr sz="1600" spc="-5" dirty="0">
                <a:solidFill>
                  <a:srgbClr val="FFFFFF"/>
                </a:solidFill>
                <a:latin typeface="Calibri"/>
                <a:cs typeface="Calibri"/>
              </a:rPr>
              <a:t>known</a:t>
            </a:r>
            <a:r>
              <a:rPr sz="1600" dirty="0">
                <a:solidFill>
                  <a:srgbClr val="FFFFFF"/>
                </a:solidFill>
                <a:latin typeface="Calibri"/>
                <a:cs typeface="Calibri"/>
              </a:rPr>
              <a:t> as </a:t>
            </a:r>
            <a:r>
              <a:rPr sz="1600" spc="-5" dirty="0">
                <a:solidFill>
                  <a:srgbClr val="FFFFFF"/>
                </a:solidFill>
                <a:latin typeface="Calibri"/>
                <a:cs typeface="Calibri"/>
              </a:rPr>
              <a:t>pirate)</a:t>
            </a:r>
            <a:r>
              <a:rPr sz="1600" dirty="0">
                <a:solidFill>
                  <a:srgbClr val="FFFFFF"/>
                </a:solidFill>
                <a:latin typeface="Calibri"/>
                <a:cs typeface="Calibri"/>
              </a:rPr>
              <a:t> </a:t>
            </a:r>
            <a:r>
              <a:rPr sz="1600" spc="-5" dirty="0">
                <a:solidFill>
                  <a:srgbClr val="FFFFFF"/>
                </a:solidFill>
                <a:latin typeface="Calibri"/>
                <a:cs typeface="Calibri"/>
              </a:rPr>
              <a:t>copies</a:t>
            </a:r>
            <a:r>
              <a:rPr sz="1600" dirty="0">
                <a:solidFill>
                  <a:srgbClr val="FFFFFF"/>
                </a:solidFill>
                <a:latin typeface="Calibri"/>
                <a:cs typeface="Calibri"/>
              </a:rPr>
              <a:t> </a:t>
            </a:r>
            <a:r>
              <a:rPr sz="1600" spc="-5" dirty="0">
                <a:solidFill>
                  <a:srgbClr val="FFFFFF"/>
                </a:solidFill>
                <a:latin typeface="Calibri"/>
                <a:cs typeface="Calibri"/>
              </a:rPr>
              <a:t>of</a:t>
            </a:r>
            <a:r>
              <a:rPr sz="1600" dirty="0">
                <a:solidFill>
                  <a:srgbClr val="FFFFFF"/>
                </a:solidFill>
                <a:latin typeface="Calibri"/>
                <a:cs typeface="Calibri"/>
              </a:rPr>
              <a:t> this </a:t>
            </a:r>
            <a:r>
              <a:rPr sz="1600" spc="-10" dirty="0">
                <a:solidFill>
                  <a:srgbClr val="FFFFFF"/>
                </a:solidFill>
                <a:latin typeface="Calibri"/>
                <a:cs typeface="Calibri"/>
              </a:rPr>
              <a:t>software.</a:t>
            </a:r>
            <a:endParaRPr sz="1600">
              <a:latin typeface="Calibri"/>
              <a:cs typeface="Calibri"/>
            </a:endParaRPr>
          </a:p>
          <a:p>
            <a:pPr>
              <a:lnSpc>
                <a:spcPct val="100000"/>
              </a:lnSpc>
              <a:spcBef>
                <a:spcPts val="45"/>
              </a:spcBef>
              <a:buChar char=""/>
            </a:pPr>
            <a:endParaRPr sz="1600">
              <a:latin typeface="Calibri"/>
              <a:cs typeface="Calibri"/>
            </a:endParaRPr>
          </a:p>
          <a:p>
            <a:pPr marL="90805" marR="78105" algn="just">
              <a:lnSpc>
                <a:spcPts val="1900"/>
              </a:lnSpc>
              <a:buFont typeface="Wingdings"/>
              <a:buChar char=""/>
              <a:tabLst>
                <a:tab pos="410209" algn="l"/>
              </a:tabLst>
            </a:pPr>
            <a:r>
              <a:rPr sz="1600" dirty="0">
                <a:solidFill>
                  <a:srgbClr val="FFFFFF"/>
                </a:solidFill>
                <a:latin typeface="Calibri"/>
                <a:cs typeface="Calibri"/>
              </a:rPr>
              <a:t>This</a:t>
            </a:r>
            <a:r>
              <a:rPr sz="1600" spc="5" dirty="0">
                <a:solidFill>
                  <a:srgbClr val="FFFFFF"/>
                </a:solidFill>
                <a:latin typeface="Calibri"/>
                <a:cs typeface="Calibri"/>
              </a:rPr>
              <a:t> </a:t>
            </a:r>
            <a:r>
              <a:rPr sz="1600" dirty="0">
                <a:solidFill>
                  <a:srgbClr val="FFFFFF"/>
                </a:solidFill>
                <a:latin typeface="Calibri"/>
                <a:cs typeface="Calibri"/>
              </a:rPr>
              <a:t>is</a:t>
            </a:r>
            <a:r>
              <a:rPr sz="1600" spc="5" dirty="0">
                <a:solidFill>
                  <a:srgbClr val="FFFFFF"/>
                </a:solidFill>
                <a:latin typeface="Calibri"/>
                <a:cs typeface="Calibri"/>
              </a:rPr>
              <a:t> </a:t>
            </a:r>
            <a:r>
              <a:rPr sz="1600" dirty="0">
                <a:solidFill>
                  <a:srgbClr val="FFFFFF"/>
                </a:solidFill>
                <a:latin typeface="Calibri"/>
                <a:cs typeface="Calibri"/>
              </a:rPr>
              <a:t>legally</a:t>
            </a:r>
            <a:r>
              <a:rPr sz="1600" spc="5" dirty="0">
                <a:solidFill>
                  <a:srgbClr val="FFFFFF"/>
                </a:solidFill>
                <a:latin typeface="Calibri"/>
                <a:cs typeface="Calibri"/>
              </a:rPr>
              <a:t> </a:t>
            </a:r>
            <a:r>
              <a:rPr sz="1600" spc="-5" dirty="0">
                <a:solidFill>
                  <a:srgbClr val="FFFFFF"/>
                </a:solidFill>
                <a:latin typeface="Calibri"/>
                <a:cs typeface="Calibri"/>
              </a:rPr>
              <a:t>unwise,</a:t>
            </a:r>
            <a:r>
              <a:rPr sz="1600" dirty="0">
                <a:solidFill>
                  <a:srgbClr val="FFFFFF"/>
                </a:solidFill>
                <a:latin typeface="Calibri"/>
                <a:cs typeface="Calibri"/>
              </a:rPr>
              <a:t> and</a:t>
            </a:r>
            <a:r>
              <a:rPr sz="1600" spc="5" dirty="0">
                <a:solidFill>
                  <a:srgbClr val="FFFFFF"/>
                </a:solidFill>
                <a:latin typeface="Calibri"/>
                <a:cs typeface="Calibri"/>
              </a:rPr>
              <a:t> </a:t>
            </a:r>
            <a:r>
              <a:rPr sz="1600" dirty="0">
                <a:solidFill>
                  <a:srgbClr val="FFFFFF"/>
                </a:solidFill>
                <a:latin typeface="Calibri"/>
                <a:cs typeface="Calibri"/>
              </a:rPr>
              <a:t>can</a:t>
            </a:r>
            <a:r>
              <a:rPr sz="1600" spc="5" dirty="0">
                <a:solidFill>
                  <a:srgbClr val="FFFFFF"/>
                </a:solidFill>
                <a:latin typeface="Calibri"/>
                <a:cs typeface="Calibri"/>
              </a:rPr>
              <a:t> </a:t>
            </a:r>
            <a:r>
              <a:rPr sz="1600" dirty="0">
                <a:solidFill>
                  <a:srgbClr val="FFFFFF"/>
                </a:solidFill>
                <a:latin typeface="Calibri"/>
                <a:cs typeface="Calibri"/>
              </a:rPr>
              <a:t>also </a:t>
            </a:r>
            <a:r>
              <a:rPr sz="1600" spc="5" dirty="0">
                <a:solidFill>
                  <a:srgbClr val="FFFFFF"/>
                </a:solidFill>
                <a:latin typeface="Calibri"/>
                <a:cs typeface="Calibri"/>
              </a:rPr>
              <a:t> </a:t>
            </a:r>
            <a:r>
              <a:rPr sz="1600" dirty="0">
                <a:solidFill>
                  <a:srgbClr val="FFFFFF"/>
                </a:solidFill>
                <a:latin typeface="Calibri"/>
                <a:cs typeface="Calibri"/>
              </a:rPr>
              <a:t>keep the user </a:t>
            </a:r>
            <a:r>
              <a:rPr sz="1600" spc="-5" dirty="0">
                <a:solidFill>
                  <a:srgbClr val="FFFFFF"/>
                </a:solidFill>
                <a:latin typeface="Calibri"/>
                <a:cs typeface="Calibri"/>
              </a:rPr>
              <a:t>from accessing important </a:t>
            </a:r>
            <a:r>
              <a:rPr sz="1600" dirty="0">
                <a:solidFill>
                  <a:srgbClr val="FFFFFF"/>
                </a:solidFill>
                <a:latin typeface="Calibri"/>
                <a:cs typeface="Calibri"/>
              </a:rPr>
              <a:t> </a:t>
            </a:r>
            <a:r>
              <a:rPr sz="1600" spc="-10" dirty="0">
                <a:solidFill>
                  <a:srgbClr val="FFFFFF"/>
                </a:solidFill>
                <a:latin typeface="Calibri"/>
                <a:cs typeface="Calibri"/>
              </a:rPr>
              <a:t>software</a:t>
            </a:r>
            <a:r>
              <a:rPr sz="1600" spc="-5" dirty="0">
                <a:solidFill>
                  <a:srgbClr val="FFFFFF"/>
                </a:solidFill>
                <a:latin typeface="Calibri"/>
                <a:cs typeface="Calibri"/>
              </a:rPr>
              <a:t> updates.</a:t>
            </a:r>
            <a:endParaRPr sz="1600">
              <a:latin typeface="Calibri"/>
              <a:cs typeface="Calibri"/>
            </a:endParaRPr>
          </a:p>
        </p:txBody>
      </p:sp>
      <p:sp>
        <p:nvSpPr>
          <p:cNvPr id="4" name="object 4"/>
          <p:cNvSpPr txBox="1"/>
          <p:nvPr/>
        </p:nvSpPr>
        <p:spPr>
          <a:xfrm>
            <a:off x="4648200" y="1066801"/>
            <a:ext cx="3733800" cy="5029200"/>
          </a:xfrm>
          <a:prstGeom prst="rect">
            <a:avLst/>
          </a:prstGeom>
          <a:solidFill>
            <a:srgbClr val="CD665F"/>
          </a:solidFill>
          <a:ln w="25399">
            <a:solidFill>
              <a:srgbClr val="47719C"/>
            </a:solidFill>
          </a:ln>
        </p:spPr>
        <p:txBody>
          <a:bodyPr vert="horz" wrap="square" lIns="0" tIns="0" rIns="0" bIns="0" rtlCol="0">
            <a:spAutoFit/>
          </a:bodyPr>
          <a:lstStyle/>
          <a:p>
            <a:pPr>
              <a:lnSpc>
                <a:spcPct val="100000"/>
              </a:lnSpc>
            </a:pPr>
            <a:endParaRPr sz="1900">
              <a:latin typeface="Times New Roman"/>
              <a:cs typeface="Times New Roman"/>
            </a:endParaRPr>
          </a:p>
          <a:p>
            <a:pPr>
              <a:lnSpc>
                <a:spcPct val="100000"/>
              </a:lnSpc>
              <a:spcBef>
                <a:spcPts val="30"/>
              </a:spcBef>
            </a:pPr>
            <a:endParaRPr sz="1900">
              <a:latin typeface="Times New Roman"/>
              <a:cs typeface="Times New Roman"/>
            </a:endParaRPr>
          </a:p>
          <a:p>
            <a:pPr marL="91440" marR="78105" algn="just">
              <a:lnSpc>
                <a:spcPts val="1900"/>
              </a:lnSpc>
              <a:buSzPct val="93750"/>
              <a:buFont typeface="Wingdings"/>
              <a:buChar char=""/>
              <a:tabLst>
                <a:tab pos="254000" algn="l"/>
              </a:tabLst>
            </a:pPr>
            <a:r>
              <a:rPr sz="1600" spc="-5" dirty="0">
                <a:solidFill>
                  <a:srgbClr val="FFFFFF"/>
                </a:solidFill>
                <a:latin typeface="Calibri"/>
                <a:cs typeface="Calibri"/>
              </a:rPr>
              <a:t>Users</a:t>
            </a:r>
            <a:r>
              <a:rPr sz="1600" dirty="0">
                <a:solidFill>
                  <a:srgbClr val="FFFFFF"/>
                </a:solidFill>
                <a:latin typeface="Calibri"/>
                <a:cs typeface="Calibri"/>
              </a:rPr>
              <a:t> </a:t>
            </a:r>
            <a:r>
              <a:rPr sz="1600" spc="-5" dirty="0">
                <a:solidFill>
                  <a:srgbClr val="FFFFFF"/>
                </a:solidFill>
                <a:latin typeface="Calibri"/>
                <a:cs typeface="Calibri"/>
              </a:rPr>
              <a:t>who</a:t>
            </a:r>
            <a:r>
              <a:rPr sz="1600" dirty="0">
                <a:solidFill>
                  <a:srgbClr val="FFFFFF"/>
                </a:solidFill>
                <a:latin typeface="Calibri"/>
                <a:cs typeface="Calibri"/>
              </a:rPr>
              <a:t> </a:t>
            </a:r>
            <a:r>
              <a:rPr sz="1600" spc="-5" dirty="0">
                <a:solidFill>
                  <a:srgbClr val="FFFFFF"/>
                </a:solidFill>
                <a:latin typeface="Calibri"/>
                <a:cs typeface="Calibri"/>
              </a:rPr>
              <a:t>cannot</a:t>
            </a:r>
            <a:r>
              <a:rPr sz="1600" dirty="0">
                <a:solidFill>
                  <a:srgbClr val="FFFFFF"/>
                </a:solidFill>
                <a:latin typeface="Calibri"/>
                <a:cs typeface="Calibri"/>
              </a:rPr>
              <a:t> </a:t>
            </a:r>
            <a:r>
              <a:rPr sz="1600" spc="-5" dirty="0">
                <a:solidFill>
                  <a:srgbClr val="FFFFFF"/>
                </a:solidFill>
                <a:latin typeface="Calibri"/>
                <a:cs typeface="Calibri"/>
              </a:rPr>
              <a:t>aﬀord</a:t>
            </a:r>
            <a:r>
              <a:rPr sz="1600" dirty="0">
                <a:solidFill>
                  <a:srgbClr val="FFFFFF"/>
                </a:solidFill>
                <a:latin typeface="Calibri"/>
                <a:cs typeface="Calibri"/>
              </a:rPr>
              <a:t> </a:t>
            </a:r>
            <a:r>
              <a:rPr sz="1600" spc="-5" dirty="0">
                <a:solidFill>
                  <a:srgbClr val="FFFFFF"/>
                </a:solidFill>
                <a:latin typeface="Calibri"/>
                <a:cs typeface="Calibri"/>
              </a:rPr>
              <a:t>proprietary </a:t>
            </a:r>
            <a:r>
              <a:rPr sz="1600" spc="-350" dirty="0">
                <a:solidFill>
                  <a:srgbClr val="FFFFFF"/>
                </a:solidFill>
                <a:latin typeface="Calibri"/>
                <a:cs typeface="Calibri"/>
              </a:rPr>
              <a:t> </a:t>
            </a:r>
            <a:r>
              <a:rPr sz="1600" spc="-10" dirty="0">
                <a:solidFill>
                  <a:srgbClr val="FFFFFF"/>
                </a:solidFill>
                <a:latin typeface="Calibri"/>
                <a:cs typeface="Calibri"/>
              </a:rPr>
              <a:t>software</a:t>
            </a:r>
            <a:r>
              <a:rPr sz="1600" spc="-5" dirty="0">
                <a:solidFill>
                  <a:srgbClr val="FFFFFF"/>
                </a:solidFill>
                <a:latin typeface="Calibri"/>
                <a:cs typeface="Calibri"/>
              </a:rPr>
              <a:t> or</a:t>
            </a:r>
            <a:r>
              <a:rPr sz="1600" dirty="0">
                <a:solidFill>
                  <a:srgbClr val="FFFFFF"/>
                </a:solidFill>
                <a:latin typeface="Calibri"/>
                <a:cs typeface="Calibri"/>
              </a:rPr>
              <a:t> </a:t>
            </a:r>
            <a:r>
              <a:rPr sz="1600" spc="-5" dirty="0">
                <a:solidFill>
                  <a:srgbClr val="FFFFFF"/>
                </a:solidFill>
                <a:latin typeface="Calibri"/>
                <a:cs typeface="Calibri"/>
              </a:rPr>
              <a:t>prefer</a:t>
            </a:r>
            <a:r>
              <a:rPr sz="1600" dirty="0">
                <a:solidFill>
                  <a:srgbClr val="FFFFFF"/>
                </a:solidFill>
                <a:latin typeface="Calibri"/>
                <a:cs typeface="Calibri"/>
              </a:rPr>
              <a:t> </a:t>
            </a:r>
            <a:r>
              <a:rPr sz="1600" spc="-10" dirty="0">
                <a:solidFill>
                  <a:srgbClr val="FFFFFF"/>
                </a:solidFill>
                <a:latin typeface="Calibri"/>
                <a:cs typeface="Calibri"/>
              </a:rPr>
              <a:t>software</a:t>
            </a:r>
            <a:r>
              <a:rPr sz="1600" spc="-5" dirty="0">
                <a:solidFill>
                  <a:srgbClr val="FFFFFF"/>
                </a:solidFill>
                <a:latin typeface="Calibri"/>
                <a:cs typeface="Calibri"/>
              </a:rPr>
              <a:t> </a:t>
            </a:r>
            <a:r>
              <a:rPr sz="1600" dirty="0">
                <a:solidFill>
                  <a:srgbClr val="FFFFFF"/>
                </a:solidFill>
                <a:latin typeface="Calibri"/>
                <a:cs typeface="Calibri"/>
              </a:rPr>
              <a:t>that</a:t>
            </a:r>
            <a:r>
              <a:rPr sz="1600" spc="5" dirty="0">
                <a:solidFill>
                  <a:srgbClr val="FFFFFF"/>
                </a:solidFill>
                <a:latin typeface="Calibri"/>
                <a:cs typeface="Calibri"/>
              </a:rPr>
              <a:t> </a:t>
            </a:r>
            <a:r>
              <a:rPr sz="1600" dirty="0">
                <a:solidFill>
                  <a:srgbClr val="FFFFFF"/>
                </a:solidFill>
                <a:latin typeface="Calibri"/>
                <a:cs typeface="Calibri"/>
              </a:rPr>
              <a:t>can</a:t>
            </a:r>
            <a:r>
              <a:rPr sz="1600" spc="5" dirty="0">
                <a:solidFill>
                  <a:srgbClr val="FFFFFF"/>
                </a:solidFill>
                <a:latin typeface="Calibri"/>
                <a:cs typeface="Calibri"/>
              </a:rPr>
              <a:t> </a:t>
            </a:r>
            <a:r>
              <a:rPr sz="1600" dirty="0">
                <a:solidFill>
                  <a:srgbClr val="FFFFFF"/>
                </a:solidFill>
                <a:latin typeface="Calibri"/>
                <a:cs typeface="Calibri"/>
              </a:rPr>
              <a:t>be </a:t>
            </a:r>
            <a:r>
              <a:rPr sz="1600" spc="-350" dirty="0">
                <a:solidFill>
                  <a:srgbClr val="FFFFFF"/>
                </a:solidFill>
                <a:latin typeface="Calibri"/>
                <a:cs typeface="Calibri"/>
              </a:rPr>
              <a:t> </a:t>
            </a:r>
            <a:r>
              <a:rPr sz="1600" spc="-5" dirty="0">
                <a:solidFill>
                  <a:srgbClr val="FFFFFF"/>
                </a:solidFill>
                <a:latin typeface="Calibri"/>
                <a:cs typeface="Calibri"/>
              </a:rPr>
              <a:t>locally modified, </a:t>
            </a:r>
            <a:r>
              <a:rPr sz="1600" dirty="0">
                <a:solidFill>
                  <a:srgbClr val="FFFFFF"/>
                </a:solidFill>
                <a:latin typeface="Calibri"/>
                <a:cs typeface="Calibri"/>
              </a:rPr>
              <a:t>can </a:t>
            </a:r>
            <a:r>
              <a:rPr sz="1600" spc="-5" dirty="0">
                <a:solidFill>
                  <a:srgbClr val="FFFFFF"/>
                </a:solidFill>
                <a:latin typeface="Calibri"/>
                <a:cs typeface="Calibri"/>
              </a:rPr>
              <a:t>choose </a:t>
            </a:r>
            <a:r>
              <a:rPr sz="1600" dirty="0">
                <a:solidFill>
                  <a:srgbClr val="FFFFFF"/>
                </a:solidFill>
                <a:latin typeface="Calibri"/>
                <a:cs typeface="Calibri"/>
              </a:rPr>
              <a:t>to use </a:t>
            </a:r>
            <a:r>
              <a:rPr sz="1600" spc="-5" dirty="0">
                <a:solidFill>
                  <a:srgbClr val="FFFFFF"/>
                </a:solidFill>
                <a:latin typeface="Calibri"/>
                <a:cs typeface="Calibri"/>
              </a:rPr>
              <a:t>open </a:t>
            </a:r>
            <a:r>
              <a:rPr sz="1600" dirty="0">
                <a:solidFill>
                  <a:srgbClr val="FFFFFF"/>
                </a:solidFill>
                <a:latin typeface="Calibri"/>
                <a:cs typeface="Calibri"/>
              </a:rPr>
              <a:t> </a:t>
            </a:r>
            <a:r>
              <a:rPr sz="1600" spc="-5" dirty="0">
                <a:solidFill>
                  <a:srgbClr val="FFFFFF"/>
                </a:solidFill>
                <a:latin typeface="Calibri"/>
                <a:cs typeface="Calibri"/>
              </a:rPr>
              <a:t>source </a:t>
            </a:r>
            <a:r>
              <a:rPr sz="1600" spc="-10" dirty="0">
                <a:solidFill>
                  <a:srgbClr val="FFFFFF"/>
                </a:solidFill>
                <a:latin typeface="Calibri"/>
                <a:cs typeface="Calibri"/>
              </a:rPr>
              <a:t>(often </a:t>
            </a:r>
            <a:r>
              <a:rPr sz="1600" dirty="0">
                <a:solidFill>
                  <a:srgbClr val="FFFFFF"/>
                </a:solidFill>
                <a:latin typeface="Calibri"/>
                <a:cs typeface="Calibri"/>
              </a:rPr>
              <a:t>called </a:t>
            </a:r>
            <a:r>
              <a:rPr sz="1600" spc="-5" dirty="0">
                <a:solidFill>
                  <a:srgbClr val="FFFFFF"/>
                </a:solidFill>
                <a:latin typeface="Calibri"/>
                <a:cs typeface="Calibri"/>
              </a:rPr>
              <a:t>free </a:t>
            </a:r>
            <a:r>
              <a:rPr sz="1600" dirty="0">
                <a:solidFill>
                  <a:srgbClr val="FFFFFF"/>
                </a:solidFill>
                <a:latin typeface="Calibri"/>
                <a:cs typeface="Calibri"/>
              </a:rPr>
              <a:t>and </a:t>
            </a:r>
            <a:r>
              <a:rPr sz="1600" spc="-5" dirty="0">
                <a:solidFill>
                  <a:srgbClr val="FFFFFF"/>
                </a:solidFill>
                <a:latin typeface="Calibri"/>
                <a:cs typeface="Calibri"/>
              </a:rPr>
              <a:t>open source </a:t>
            </a:r>
            <a:r>
              <a:rPr sz="1600" dirty="0">
                <a:solidFill>
                  <a:srgbClr val="FFFFFF"/>
                </a:solidFill>
                <a:latin typeface="Calibri"/>
                <a:cs typeface="Calibri"/>
              </a:rPr>
              <a:t> </a:t>
            </a:r>
            <a:r>
              <a:rPr sz="1600" spc="-5" dirty="0">
                <a:solidFill>
                  <a:srgbClr val="FFFFFF"/>
                </a:solidFill>
                <a:latin typeface="Calibri"/>
                <a:cs typeface="Calibri"/>
              </a:rPr>
              <a:t>or </a:t>
            </a:r>
            <a:r>
              <a:rPr sz="1600" dirty="0">
                <a:solidFill>
                  <a:srgbClr val="FFFFFF"/>
                </a:solidFill>
                <a:latin typeface="Calibri"/>
                <a:cs typeface="Calibri"/>
              </a:rPr>
              <a:t>FOSS) </a:t>
            </a:r>
            <a:r>
              <a:rPr sz="1600" spc="-10" dirty="0">
                <a:solidFill>
                  <a:srgbClr val="FFFFFF"/>
                </a:solidFill>
                <a:latin typeface="Calibri"/>
                <a:cs typeface="Calibri"/>
              </a:rPr>
              <a:t>software.</a:t>
            </a:r>
            <a:endParaRPr sz="1600">
              <a:latin typeface="Calibri"/>
              <a:cs typeface="Calibri"/>
            </a:endParaRPr>
          </a:p>
          <a:p>
            <a:pPr>
              <a:lnSpc>
                <a:spcPct val="100000"/>
              </a:lnSpc>
              <a:spcBef>
                <a:spcPts val="45"/>
              </a:spcBef>
              <a:buClr>
                <a:srgbClr val="FFFFFF"/>
              </a:buClr>
              <a:buFont typeface="Wingdings"/>
              <a:buChar char=""/>
            </a:pPr>
            <a:endParaRPr sz="1600">
              <a:latin typeface="Calibri"/>
              <a:cs typeface="Calibri"/>
            </a:endParaRPr>
          </a:p>
          <a:p>
            <a:pPr marL="91440" marR="78105" algn="just">
              <a:lnSpc>
                <a:spcPts val="1900"/>
              </a:lnSpc>
              <a:buSzPct val="93750"/>
              <a:buFont typeface="Wingdings"/>
              <a:buChar char=""/>
              <a:tabLst>
                <a:tab pos="425450" algn="l"/>
              </a:tabLst>
            </a:pPr>
            <a:r>
              <a:rPr sz="1600" spc="-5" dirty="0">
                <a:solidFill>
                  <a:srgbClr val="FFFFFF"/>
                </a:solidFill>
                <a:latin typeface="Calibri"/>
                <a:cs typeface="Calibri"/>
              </a:rPr>
              <a:t>For</a:t>
            </a:r>
            <a:r>
              <a:rPr sz="1600" dirty="0">
                <a:solidFill>
                  <a:srgbClr val="FFFFFF"/>
                </a:solidFill>
                <a:latin typeface="Calibri"/>
                <a:cs typeface="Calibri"/>
              </a:rPr>
              <a:t> </a:t>
            </a:r>
            <a:r>
              <a:rPr sz="1600" spc="-5" dirty="0">
                <a:solidFill>
                  <a:srgbClr val="FFFFFF"/>
                </a:solidFill>
                <a:latin typeface="Calibri"/>
                <a:cs typeface="Calibri"/>
              </a:rPr>
              <a:t>most</a:t>
            </a:r>
            <a:r>
              <a:rPr sz="1600" dirty="0">
                <a:solidFill>
                  <a:srgbClr val="FFFFFF"/>
                </a:solidFill>
                <a:latin typeface="Calibri"/>
                <a:cs typeface="Calibri"/>
              </a:rPr>
              <a:t> </a:t>
            </a:r>
            <a:r>
              <a:rPr sz="1600" spc="-5" dirty="0">
                <a:solidFill>
                  <a:srgbClr val="FFFFFF"/>
                </a:solidFill>
                <a:latin typeface="Calibri"/>
                <a:cs typeface="Calibri"/>
              </a:rPr>
              <a:t>of</a:t>
            </a:r>
            <a:r>
              <a:rPr sz="1600" dirty="0">
                <a:solidFill>
                  <a:srgbClr val="FFFFFF"/>
                </a:solidFill>
                <a:latin typeface="Calibri"/>
                <a:cs typeface="Calibri"/>
              </a:rPr>
              <a:t> the</a:t>
            </a:r>
            <a:r>
              <a:rPr sz="1600" spc="5" dirty="0">
                <a:solidFill>
                  <a:srgbClr val="FFFFFF"/>
                </a:solidFill>
                <a:latin typeface="Calibri"/>
                <a:cs typeface="Calibri"/>
              </a:rPr>
              <a:t> </a:t>
            </a:r>
            <a:r>
              <a:rPr sz="1600" spc="-5" dirty="0">
                <a:solidFill>
                  <a:srgbClr val="FFFFFF"/>
                </a:solidFill>
                <a:latin typeface="Calibri"/>
                <a:cs typeface="Calibri"/>
              </a:rPr>
              <a:t>standard</a:t>
            </a:r>
            <a:r>
              <a:rPr sz="1600" dirty="0">
                <a:solidFill>
                  <a:srgbClr val="FFFFFF"/>
                </a:solidFill>
                <a:latin typeface="Calibri"/>
                <a:cs typeface="Calibri"/>
              </a:rPr>
              <a:t> </a:t>
            </a:r>
            <a:r>
              <a:rPr sz="1600" spc="-5" dirty="0">
                <a:solidFill>
                  <a:srgbClr val="FFFFFF"/>
                </a:solidFill>
                <a:latin typeface="Calibri"/>
                <a:cs typeface="Calibri"/>
              </a:rPr>
              <a:t>computer </a:t>
            </a:r>
            <a:r>
              <a:rPr sz="1600" dirty="0">
                <a:solidFill>
                  <a:srgbClr val="FFFFFF"/>
                </a:solidFill>
                <a:latin typeface="Calibri"/>
                <a:cs typeface="Calibri"/>
              </a:rPr>
              <a:t> uses,</a:t>
            </a:r>
            <a:r>
              <a:rPr sz="1600" spc="5" dirty="0">
                <a:solidFill>
                  <a:srgbClr val="FFFFFF"/>
                </a:solidFill>
                <a:latin typeface="Calibri"/>
                <a:cs typeface="Calibri"/>
              </a:rPr>
              <a:t> </a:t>
            </a:r>
            <a:r>
              <a:rPr sz="1600" dirty="0">
                <a:solidFill>
                  <a:srgbClr val="FFFFFF"/>
                </a:solidFill>
                <a:latin typeface="Calibri"/>
                <a:cs typeface="Calibri"/>
              </a:rPr>
              <a:t>an</a:t>
            </a:r>
            <a:r>
              <a:rPr sz="1600" spc="5" dirty="0">
                <a:solidFill>
                  <a:srgbClr val="FFFFFF"/>
                </a:solidFill>
                <a:latin typeface="Calibri"/>
                <a:cs typeface="Calibri"/>
              </a:rPr>
              <a:t> </a:t>
            </a:r>
            <a:r>
              <a:rPr sz="1600" spc="-5" dirty="0">
                <a:solidFill>
                  <a:srgbClr val="FFFFFF"/>
                </a:solidFill>
                <a:latin typeface="Calibri"/>
                <a:cs typeface="Calibri"/>
              </a:rPr>
              <a:t>open</a:t>
            </a:r>
            <a:r>
              <a:rPr sz="1600" dirty="0">
                <a:solidFill>
                  <a:srgbClr val="FFFFFF"/>
                </a:solidFill>
                <a:latin typeface="Calibri"/>
                <a:cs typeface="Calibri"/>
              </a:rPr>
              <a:t> </a:t>
            </a:r>
            <a:r>
              <a:rPr sz="1600" spc="-5" dirty="0">
                <a:solidFill>
                  <a:srgbClr val="FFFFFF"/>
                </a:solidFill>
                <a:latin typeface="Calibri"/>
                <a:cs typeface="Calibri"/>
              </a:rPr>
              <a:t>source</a:t>
            </a:r>
            <a:r>
              <a:rPr sz="1600" dirty="0">
                <a:solidFill>
                  <a:srgbClr val="FFFFFF"/>
                </a:solidFill>
                <a:latin typeface="Calibri"/>
                <a:cs typeface="Calibri"/>
              </a:rPr>
              <a:t> </a:t>
            </a:r>
            <a:r>
              <a:rPr sz="1600" spc="-10" dirty="0">
                <a:solidFill>
                  <a:srgbClr val="FFFFFF"/>
                </a:solidFill>
                <a:latin typeface="Calibri"/>
                <a:cs typeface="Calibri"/>
              </a:rPr>
              <a:t>software</a:t>
            </a:r>
            <a:r>
              <a:rPr sz="1600" spc="-5" dirty="0">
                <a:solidFill>
                  <a:srgbClr val="FFFFFF"/>
                </a:solidFill>
                <a:latin typeface="Calibri"/>
                <a:cs typeface="Calibri"/>
              </a:rPr>
              <a:t> option</a:t>
            </a:r>
            <a:r>
              <a:rPr sz="1600" dirty="0">
                <a:solidFill>
                  <a:srgbClr val="FFFFFF"/>
                </a:solidFill>
                <a:latin typeface="Calibri"/>
                <a:cs typeface="Calibri"/>
              </a:rPr>
              <a:t> is </a:t>
            </a:r>
            <a:r>
              <a:rPr sz="1600" spc="-350" dirty="0">
                <a:solidFill>
                  <a:srgbClr val="FFFFFF"/>
                </a:solidFill>
                <a:latin typeface="Calibri"/>
                <a:cs typeface="Calibri"/>
              </a:rPr>
              <a:t> </a:t>
            </a:r>
            <a:r>
              <a:rPr sz="1600" spc="-5" dirty="0">
                <a:solidFill>
                  <a:srgbClr val="FFFFFF"/>
                </a:solidFill>
                <a:latin typeface="Calibri"/>
                <a:cs typeface="Calibri"/>
              </a:rPr>
              <a:t>available.</a:t>
            </a:r>
            <a:r>
              <a:rPr sz="1600" dirty="0">
                <a:solidFill>
                  <a:srgbClr val="FFFFFF"/>
                </a:solidFill>
                <a:latin typeface="Calibri"/>
                <a:cs typeface="Calibri"/>
              </a:rPr>
              <a:t> </a:t>
            </a:r>
            <a:r>
              <a:rPr sz="1600" spc="-5" dirty="0">
                <a:solidFill>
                  <a:srgbClr val="FFFFFF"/>
                </a:solidFill>
                <a:latin typeface="Calibri"/>
                <a:cs typeface="Calibri"/>
              </a:rPr>
              <a:t>E.g.</a:t>
            </a:r>
            <a:r>
              <a:rPr sz="1600" dirty="0">
                <a:solidFill>
                  <a:srgbClr val="FFFFFF"/>
                </a:solidFill>
                <a:latin typeface="Calibri"/>
                <a:cs typeface="Calibri"/>
              </a:rPr>
              <a:t> Linux </a:t>
            </a:r>
            <a:r>
              <a:rPr sz="1600" spc="-5" dirty="0">
                <a:solidFill>
                  <a:srgbClr val="FFFFFF"/>
                </a:solidFill>
                <a:latin typeface="Calibri"/>
                <a:cs typeface="Calibri"/>
              </a:rPr>
              <a:t>family</a:t>
            </a:r>
            <a:r>
              <a:rPr sz="1600" dirty="0">
                <a:solidFill>
                  <a:srgbClr val="FFFFFF"/>
                </a:solidFill>
                <a:latin typeface="Calibri"/>
                <a:cs typeface="Calibri"/>
              </a:rPr>
              <a:t> </a:t>
            </a:r>
            <a:r>
              <a:rPr sz="1600" spc="-5" dirty="0">
                <a:solidFill>
                  <a:srgbClr val="FFFFFF"/>
                </a:solidFill>
                <a:latin typeface="Calibri"/>
                <a:cs typeface="Calibri"/>
              </a:rPr>
              <a:t>of</a:t>
            </a:r>
            <a:r>
              <a:rPr sz="1600" dirty="0">
                <a:solidFill>
                  <a:srgbClr val="FFFFFF"/>
                </a:solidFill>
                <a:latin typeface="Calibri"/>
                <a:cs typeface="Calibri"/>
              </a:rPr>
              <a:t> </a:t>
            </a:r>
            <a:r>
              <a:rPr sz="1600" spc="-5" dirty="0">
                <a:solidFill>
                  <a:srgbClr val="FFFFFF"/>
                </a:solidFill>
                <a:latin typeface="Calibri"/>
                <a:cs typeface="Calibri"/>
              </a:rPr>
              <a:t>operating </a:t>
            </a:r>
            <a:r>
              <a:rPr sz="1600" dirty="0">
                <a:solidFill>
                  <a:srgbClr val="FFFFFF"/>
                </a:solidFill>
                <a:latin typeface="Calibri"/>
                <a:cs typeface="Calibri"/>
              </a:rPr>
              <a:t> </a:t>
            </a:r>
            <a:r>
              <a:rPr sz="1600" spc="-5" dirty="0">
                <a:solidFill>
                  <a:srgbClr val="FFFFFF"/>
                </a:solidFill>
                <a:latin typeface="Calibri"/>
                <a:cs typeface="Calibri"/>
              </a:rPr>
              <a:t>systems (which </a:t>
            </a:r>
            <a:r>
              <a:rPr sz="1600" dirty="0">
                <a:solidFill>
                  <a:srgbClr val="FFFFFF"/>
                </a:solidFill>
                <a:latin typeface="Calibri"/>
                <a:cs typeface="Calibri"/>
              </a:rPr>
              <a:t>includes </a:t>
            </a:r>
            <a:r>
              <a:rPr sz="1600" spc="-5" dirty="0">
                <a:solidFill>
                  <a:srgbClr val="FFFFFF"/>
                </a:solidFill>
                <a:latin typeface="Calibri"/>
                <a:cs typeface="Calibri"/>
              </a:rPr>
              <a:t>Ubuntu, </a:t>
            </a:r>
            <a:r>
              <a:rPr sz="1600" dirty="0">
                <a:solidFill>
                  <a:srgbClr val="FFFFFF"/>
                </a:solidFill>
                <a:latin typeface="Calibri"/>
                <a:cs typeface="Calibri"/>
              </a:rPr>
              <a:t>and the </a:t>
            </a:r>
            <a:r>
              <a:rPr sz="1600" spc="5" dirty="0">
                <a:solidFill>
                  <a:srgbClr val="FFFFFF"/>
                </a:solidFill>
                <a:latin typeface="Calibri"/>
                <a:cs typeface="Calibri"/>
              </a:rPr>
              <a:t> </a:t>
            </a:r>
            <a:r>
              <a:rPr sz="1600" spc="-5" dirty="0">
                <a:solidFill>
                  <a:srgbClr val="FFFFFF"/>
                </a:solidFill>
                <a:latin typeface="Calibri"/>
                <a:cs typeface="Calibri"/>
              </a:rPr>
              <a:t>OpenOffice.org productivity</a:t>
            </a:r>
            <a:r>
              <a:rPr sz="1600" spc="-10" dirty="0">
                <a:solidFill>
                  <a:srgbClr val="FFFFFF"/>
                </a:solidFill>
                <a:latin typeface="Calibri"/>
                <a:cs typeface="Calibri"/>
              </a:rPr>
              <a:t> </a:t>
            </a:r>
            <a:r>
              <a:rPr sz="1600" spc="-5" dirty="0">
                <a:solidFill>
                  <a:srgbClr val="FFFFFF"/>
                </a:solidFill>
                <a:latin typeface="Calibri"/>
                <a:cs typeface="Calibri"/>
              </a:rPr>
              <a:t>programs.</a:t>
            </a:r>
            <a:endParaRPr sz="1600">
              <a:latin typeface="Calibri"/>
              <a:cs typeface="Calibri"/>
            </a:endParaRPr>
          </a:p>
          <a:p>
            <a:pPr>
              <a:lnSpc>
                <a:spcPct val="100000"/>
              </a:lnSpc>
              <a:spcBef>
                <a:spcPts val="15"/>
              </a:spcBef>
              <a:buClr>
                <a:srgbClr val="FFFFFF"/>
              </a:buClr>
              <a:buFont typeface="Wingdings"/>
              <a:buChar char=""/>
            </a:pPr>
            <a:endParaRPr sz="1550">
              <a:latin typeface="Calibri"/>
              <a:cs typeface="Calibri"/>
            </a:endParaRPr>
          </a:p>
          <a:p>
            <a:pPr marL="91440" marR="78105" algn="just">
              <a:lnSpc>
                <a:spcPct val="100699"/>
              </a:lnSpc>
              <a:buSzPct val="93750"/>
              <a:buFont typeface="Wingdings"/>
              <a:buChar char=""/>
              <a:tabLst>
                <a:tab pos="519430" algn="l"/>
              </a:tabLst>
            </a:pPr>
            <a:r>
              <a:rPr sz="1600" dirty="0">
                <a:solidFill>
                  <a:srgbClr val="FFFFFF"/>
                </a:solidFill>
                <a:latin typeface="Calibri"/>
                <a:cs typeface="Calibri"/>
              </a:rPr>
              <a:t>T</a:t>
            </a:r>
            <a:r>
              <a:rPr sz="1600" spc="-90" dirty="0">
                <a:solidFill>
                  <a:srgbClr val="FFFFFF"/>
                </a:solidFill>
                <a:latin typeface="Calibri"/>
                <a:cs typeface="Calibri"/>
              </a:rPr>
              <a:t> </a:t>
            </a:r>
            <a:r>
              <a:rPr sz="1600" dirty="0">
                <a:solidFill>
                  <a:srgbClr val="FFFFFF"/>
                </a:solidFill>
                <a:latin typeface="Calibri"/>
                <a:cs typeface="Calibri"/>
              </a:rPr>
              <a:t>h</a:t>
            </a:r>
            <a:r>
              <a:rPr sz="1600" spc="-90" dirty="0">
                <a:solidFill>
                  <a:srgbClr val="FFFFFF"/>
                </a:solidFill>
                <a:latin typeface="Calibri"/>
                <a:cs typeface="Calibri"/>
              </a:rPr>
              <a:t> </a:t>
            </a:r>
            <a:r>
              <a:rPr sz="1600" dirty="0">
                <a:solidFill>
                  <a:srgbClr val="FFFFFF"/>
                </a:solidFill>
                <a:latin typeface="Calibri"/>
                <a:cs typeface="Calibri"/>
              </a:rPr>
              <a:t>e   </a:t>
            </a:r>
            <a:r>
              <a:rPr sz="1600" spc="-15" dirty="0">
                <a:solidFill>
                  <a:srgbClr val="FFFFFF"/>
                </a:solidFill>
                <a:latin typeface="Calibri"/>
                <a:cs typeface="Calibri"/>
              </a:rPr>
              <a:t> </a:t>
            </a:r>
            <a:r>
              <a:rPr sz="1600" dirty="0">
                <a:solidFill>
                  <a:srgbClr val="FFFFFF"/>
                </a:solidFill>
                <a:latin typeface="Calibri"/>
                <a:cs typeface="Calibri"/>
              </a:rPr>
              <a:t>S</a:t>
            </a:r>
            <a:r>
              <a:rPr sz="1600" spc="-90" dirty="0">
                <a:solidFill>
                  <a:srgbClr val="FFFFFF"/>
                </a:solidFill>
                <a:latin typeface="Calibri"/>
                <a:cs typeface="Calibri"/>
              </a:rPr>
              <a:t> </a:t>
            </a:r>
            <a:r>
              <a:rPr sz="1600" dirty="0">
                <a:solidFill>
                  <a:srgbClr val="FFFFFF"/>
                </a:solidFill>
                <a:latin typeface="Calibri"/>
                <a:cs typeface="Calibri"/>
              </a:rPr>
              <a:t>o</a:t>
            </a:r>
            <a:r>
              <a:rPr sz="1600" spc="-90" dirty="0">
                <a:solidFill>
                  <a:srgbClr val="FFFFFF"/>
                </a:solidFill>
                <a:latin typeface="Calibri"/>
                <a:cs typeface="Calibri"/>
              </a:rPr>
              <a:t> </a:t>
            </a:r>
            <a:r>
              <a:rPr sz="1600" dirty="0">
                <a:solidFill>
                  <a:srgbClr val="FFFFFF"/>
                </a:solidFill>
                <a:latin typeface="Calibri"/>
                <a:cs typeface="Calibri"/>
              </a:rPr>
              <a:t>u</a:t>
            </a:r>
            <a:r>
              <a:rPr sz="1600" spc="-90" dirty="0">
                <a:solidFill>
                  <a:srgbClr val="FFFFFF"/>
                </a:solidFill>
                <a:latin typeface="Calibri"/>
                <a:cs typeface="Calibri"/>
              </a:rPr>
              <a:t> </a:t>
            </a:r>
            <a:r>
              <a:rPr sz="1600" dirty="0">
                <a:solidFill>
                  <a:srgbClr val="FFFFFF"/>
                </a:solidFill>
                <a:latin typeface="Calibri"/>
                <a:cs typeface="Calibri"/>
              </a:rPr>
              <a:t>r</a:t>
            </a:r>
            <a:r>
              <a:rPr sz="1600" spc="-90" dirty="0">
                <a:solidFill>
                  <a:srgbClr val="FFFFFF"/>
                </a:solidFill>
                <a:latin typeface="Calibri"/>
                <a:cs typeface="Calibri"/>
              </a:rPr>
              <a:t> </a:t>
            </a:r>
            <a:r>
              <a:rPr sz="1600" dirty="0">
                <a:solidFill>
                  <a:srgbClr val="FFFFFF"/>
                </a:solidFill>
                <a:latin typeface="Calibri"/>
                <a:cs typeface="Calibri"/>
              </a:rPr>
              <a:t>c</a:t>
            </a:r>
            <a:r>
              <a:rPr sz="1600" spc="-90" dirty="0">
                <a:solidFill>
                  <a:srgbClr val="FFFFFF"/>
                </a:solidFill>
                <a:latin typeface="Calibri"/>
                <a:cs typeface="Calibri"/>
              </a:rPr>
              <a:t> </a:t>
            </a:r>
            <a:r>
              <a:rPr sz="1600" dirty="0">
                <a:solidFill>
                  <a:srgbClr val="FFFFFF"/>
                </a:solidFill>
                <a:latin typeface="Calibri"/>
                <a:cs typeface="Calibri"/>
              </a:rPr>
              <a:t>e   </a:t>
            </a:r>
            <a:r>
              <a:rPr sz="1600" spc="-15" dirty="0">
                <a:solidFill>
                  <a:srgbClr val="FFFFFF"/>
                </a:solidFill>
                <a:latin typeface="Calibri"/>
                <a:cs typeface="Calibri"/>
              </a:rPr>
              <a:t> </a:t>
            </a:r>
            <a:r>
              <a:rPr sz="1600" dirty="0">
                <a:solidFill>
                  <a:srgbClr val="FFFFFF"/>
                </a:solidFill>
                <a:latin typeface="Calibri"/>
                <a:cs typeface="Calibri"/>
              </a:rPr>
              <a:t>F</a:t>
            </a:r>
            <a:r>
              <a:rPr sz="1600" spc="-90" dirty="0">
                <a:solidFill>
                  <a:srgbClr val="FFFFFF"/>
                </a:solidFill>
                <a:latin typeface="Calibri"/>
                <a:cs typeface="Calibri"/>
              </a:rPr>
              <a:t> </a:t>
            </a:r>
            <a:r>
              <a:rPr sz="1600" dirty="0">
                <a:solidFill>
                  <a:srgbClr val="FFFFFF"/>
                </a:solidFill>
                <a:latin typeface="Calibri"/>
                <a:cs typeface="Calibri"/>
              </a:rPr>
              <a:t>o</a:t>
            </a:r>
            <a:r>
              <a:rPr sz="1600" spc="-90" dirty="0">
                <a:solidFill>
                  <a:srgbClr val="FFFFFF"/>
                </a:solidFill>
                <a:latin typeface="Calibri"/>
                <a:cs typeface="Calibri"/>
              </a:rPr>
              <a:t> </a:t>
            </a:r>
            <a:r>
              <a:rPr sz="1600" dirty="0">
                <a:solidFill>
                  <a:srgbClr val="FFFFFF"/>
                </a:solidFill>
                <a:latin typeface="Calibri"/>
                <a:cs typeface="Calibri"/>
              </a:rPr>
              <a:t>r</a:t>
            </a:r>
            <a:r>
              <a:rPr sz="1600" spc="-90" dirty="0">
                <a:solidFill>
                  <a:srgbClr val="FFFFFF"/>
                </a:solidFill>
                <a:latin typeface="Calibri"/>
                <a:cs typeface="Calibri"/>
              </a:rPr>
              <a:t> </a:t>
            </a:r>
            <a:r>
              <a:rPr sz="1600" dirty="0">
                <a:solidFill>
                  <a:srgbClr val="FFFFFF"/>
                </a:solidFill>
                <a:latin typeface="Calibri"/>
                <a:cs typeface="Calibri"/>
              </a:rPr>
              <a:t>g</a:t>
            </a:r>
            <a:r>
              <a:rPr sz="1600" spc="-90" dirty="0">
                <a:solidFill>
                  <a:srgbClr val="FFFFFF"/>
                </a:solidFill>
                <a:latin typeface="Calibri"/>
                <a:cs typeface="Calibri"/>
              </a:rPr>
              <a:t> </a:t>
            </a:r>
            <a:r>
              <a:rPr sz="1600" dirty="0">
                <a:solidFill>
                  <a:srgbClr val="FFFFFF"/>
                </a:solidFill>
                <a:latin typeface="Calibri"/>
                <a:cs typeface="Calibri"/>
              </a:rPr>
              <a:t>e   </a:t>
            </a:r>
            <a:r>
              <a:rPr sz="1600" spc="-15" dirty="0">
                <a:solidFill>
                  <a:srgbClr val="FFFFFF"/>
                </a:solidFill>
                <a:latin typeface="Calibri"/>
                <a:cs typeface="Calibri"/>
              </a:rPr>
              <a:t> </a:t>
            </a:r>
            <a:r>
              <a:rPr sz="1600" dirty="0">
                <a:solidFill>
                  <a:srgbClr val="FFFFFF"/>
                </a:solidFill>
                <a:latin typeface="Calibri"/>
                <a:cs typeface="Calibri"/>
              </a:rPr>
              <a:t>w</a:t>
            </a:r>
            <a:r>
              <a:rPr sz="1600" spc="-90" dirty="0">
                <a:solidFill>
                  <a:srgbClr val="FFFFFF"/>
                </a:solidFill>
                <a:latin typeface="Calibri"/>
                <a:cs typeface="Calibri"/>
              </a:rPr>
              <a:t> </a:t>
            </a:r>
            <a:r>
              <a:rPr sz="1600" dirty="0">
                <a:solidFill>
                  <a:srgbClr val="FFFFFF"/>
                </a:solidFill>
                <a:latin typeface="Calibri"/>
                <a:cs typeface="Calibri"/>
              </a:rPr>
              <a:t>e</a:t>
            </a:r>
            <a:r>
              <a:rPr sz="1600" spc="-90" dirty="0">
                <a:solidFill>
                  <a:srgbClr val="FFFFFF"/>
                </a:solidFill>
                <a:latin typeface="Calibri"/>
                <a:cs typeface="Calibri"/>
              </a:rPr>
              <a:t> </a:t>
            </a:r>
            <a:r>
              <a:rPr sz="1600" dirty="0">
                <a:solidFill>
                  <a:srgbClr val="FFFFFF"/>
                </a:solidFill>
                <a:latin typeface="Calibri"/>
                <a:cs typeface="Calibri"/>
              </a:rPr>
              <a:t>b</a:t>
            </a:r>
            <a:r>
              <a:rPr sz="1600" spc="-90" dirty="0">
                <a:solidFill>
                  <a:srgbClr val="FFFFFF"/>
                </a:solidFill>
                <a:latin typeface="Calibri"/>
                <a:cs typeface="Calibri"/>
              </a:rPr>
              <a:t> </a:t>
            </a:r>
            <a:r>
              <a:rPr sz="1600" dirty="0">
                <a:solidFill>
                  <a:srgbClr val="FFFFFF"/>
                </a:solidFill>
                <a:latin typeface="Calibri"/>
                <a:cs typeface="Calibri"/>
              </a:rPr>
              <a:t>s</a:t>
            </a:r>
            <a:r>
              <a:rPr sz="1600" spc="-90" dirty="0">
                <a:solidFill>
                  <a:srgbClr val="FFFFFF"/>
                </a:solidFill>
                <a:latin typeface="Calibri"/>
                <a:cs typeface="Calibri"/>
              </a:rPr>
              <a:t> </a:t>
            </a:r>
            <a:r>
              <a:rPr sz="1600" dirty="0">
                <a:solidFill>
                  <a:srgbClr val="FFFFFF"/>
                </a:solidFill>
                <a:latin typeface="Calibri"/>
                <a:cs typeface="Calibri"/>
              </a:rPr>
              <a:t>i</a:t>
            </a:r>
            <a:r>
              <a:rPr sz="1600" spc="-90" dirty="0">
                <a:solidFill>
                  <a:srgbClr val="FFFFFF"/>
                </a:solidFill>
                <a:latin typeface="Calibri"/>
                <a:cs typeface="Calibri"/>
              </a:rPr>
              <a:t> </a:t>
            </a:r>
            <a:r>
              <a:rPr sz="1600" dirty="0">
                <a:solidFill>
                  <a:srgbClr val="FFFFFF"/>
                </a:solidFill>
                <a:latin typeface="Calibri"/>
                <a:cs typeface="Calibri"/>
              </a:rPr>
              <a:t>t</a:t>
            </a:r>
            <a:r>
              <a:rPr sz="1600" spc="-90" dirty="0">
                <a:solidFill>
                  <a:srgbClr val="FFFFFF"/>
                </a:solidFill>
                <a:latin typeface="Calibri"/>
                <a:cs typeface="Calibri"/>
              </a:rPr>
              <a:t> </a:t>
            </a:r>
            <a:r>
              <a:rPr sz="1600" dirty="0">
                <a:solidFill>
                  <a:srgbClr val="FFFFFF"/>
                </a:solidFill>
                <a:latin typeface="Calibri"/>
                <a:cs typeface="Calibri"/>
              </a:rPr>
              <a:t>e  </a:t>
            </a:r>
            <a:r>
              <a:rPr sz="1600" spc="-5" dirty="0">
                <a:solidFill>
                  <a:srgbClr val="FFFFFF"/>
                </a:solidFill>
                <a:latin typeface="Calibri"/>
                <a:cs typeface="Calibri"/>
              </a:rPr>
              <a:t>(</a:t>
            </a:r>
            <a:r>
              <a:rPr sz="1600" u="sng" spc="-5" dirty="0">
                <a:solidFill>
                  <a:srgbClr val="0000FF"/>
                </a:solidFill>
                <a:uFill>
                  <a:solidFill>
                    <a:srgbClr val="0433FF"/>
                  </a:solidFill>
                </a:uFill>
                <a:latin typeface="Calibri"/>
                <a:cs typeface="Calibri"/>
              </a:rPr>
              <a:t>www.sourceforge.net</a:t>
            </a:r>
            <a:r>
              <a:rPr sz="1600" spc="-5" dirty="0">
                <a:solidFill>
                  <a:srgbClr val="FFFFFF"/>
                </a:solidFill>
                <a:latin typeface="Calibri"/>
                <a:cs typeface="Calibri"/>
              </a:rPr>
              <a:t>) </a:t>
            </a:r>
            <a:r>
              <a:rPr sz="1600" dirty="0">
                <a:solidFill>
                  <a:srgbClr val="FFFFFF"/>
                </a:solidFill>
                <a:latin typeface="Calibri"/>
                <a:cs typeface="Calibri"/>
              </a:rPr>
              <a:t>is a </a:t>
            </a:r>
            <a:r>
              <a:rPr sz="1600" spc="-5" dirty="0">
                <a:solidFill>
                  <a:srgbClr val="FFFFFF"/>
                </a:solidFill>
                <a:latin typeface="Calibri"/>
                <a:cs typeface="Calibri"/>
              </a:rPr>
              <a:t>good resource </a:t>
            </a:r>
            <a:r>
              <a:rPr sz="1600" dirty="0">
                <a:solidFill>
                  <a:srgbClr val="FFFFFF"/>
                </a:solidFill>
                <a:latin typeface="Calibri"/>
                <a:cs typeface="Calibri"/>
              </a:rPr>
              <a:t> </a:t>
            </a:r>
            <a:r>
              <a:rPr sz="1600" spc="-5" dirty="0">
                <a:solidFill>
                  <a:srgbClr val="FFFFFF"/>
                </a:solidFill>
                <a:latin typeface="Calibri"/>
                <a:cs typeface="Calibri"/>
              </a:rPr>
              <a:t>for finding </a:t>
            </a:r>
            <a:r>
              <a:rPr sz="1600" dirty="0">
                <a:solidFill>
                  <a:srgbClr val="FFFFFF"/>
                </a:solidFill>
                <a:latin typeface="Calibri"/>
                <a:cs typeface="Calibri"/>
              </a:rPr>
              <a:t>and </a:t>
            </a:r>
            <a:r>
              <a:rPr sz="1600" spc="-5" dirty="0">
                <a:solidFill>
                  <a:srgbClr val="FFFFFF"/>
                </a:solidFill>
                <a:latin typeface="Calibri"/>
                <a:cs typeface="Calibri"/>
              </a:rPr>
              <a:t>downloading open source </a:t>
            </a:r>
            <a:r>
              <a:rPr sz="1600" dirty="0">
                <a:solidFill>
                  <a:srgbClr val="FFFFFF"/>
                </a:solidFill>
                <a:latin typeface="Calibri"/>
                <a:cs typeface="Calibri"/>
              </a:rPr>
              <a:t> </a:t>
            </a:r>
            <a:r>
              <a:rPr sz="1600" spc="-5" dirty="0">
                <a:solidFill>
                  <a:srgbClr val="FFFFFF"/>
                </a:solidFill>
                <a:latin typeface="Calibri"/>
                <a:cs typeface="Calibri"/>
              </a:rPr>
              <a:t>programs</a:t>
            </a:r>
            <a:r>
              <a:rPr sz="1800" spc="-5" dirty="0">
                <a:solidFill>
                  <a:srgbClr val="FFFFFF"/>
                </a:solidFill>
                <a:latin typeface="Calibri"/>
                <a:cs typeface="Calibri"/>
              </a:rPr>
              <a:t>.</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87680"/>
          </a:xfrm>
          <a:prstGeom prst="rect">
            <a:avLst/>
          </a:prstGeom>
          <a:solidFill>
            <a:srgbClr val="FFCA00"/>
          </a:solidFill>
        </p:spPr>
        <p:txBody>
          <a:bodyPr vert="horz" wrap="square" lIns="0" tIns="60325" rIns="0" bIns="0" rtlCol="0">
            <a:spAutoFit/>
          </a:bodyPr>
          <a:lstStyle/>
          <a:p>
            <a:pPr marL="6985" algn="ctr">
              <a:lnSpc>
                <a:spcPct val="100000"/>
              </a:lnSpc>
              <a:spcBef>
                <a:spcPts val="475"/>
              </a:spcBef>
            </a:pPr>
            <a:r>
              <a:rPr sz="2400" b="1" dirty="0">
                <a:solidFill>
                  <a:srgbClr val="006600"/>
                </a:solidFill>
                <a:latin typeface="Calibri"/>
                <a:cs typeface="Calibri"/>
              </a:rPr>
              <a:t>Examples</a:t>
            </a:r>
            <a:r>
              <a:rPr sz="2400" b="1" spc="-20" dirty="0">
                <a:solidFill>
                  <a:srgbClr val="006600"/>
                </a:solidFill>
                <a:latin typeface="Calibri"/>
                <a:cs typeface="Calibri"/>
              </a:rPr>
              <a:t> </a:t>
            </a:r>
            <a:r>
              <a:rPr sz="2400" b="1" dirty="0">
                <a:solidFill>
                  <a:srgbClr val="006600"/>
                </a:solidFill>
                <a:latin typeface="Calibri"/>
                <a:cs typeface="Calibri"/>
              </a:rPr>
              <a:t>and</a:t>
            </a:r>
            <a:r>
              <a:rPr sz="2400" b="1" spc="-15" dirty="0">
                <a:solidFill>
                  <a:srgbClr val="006600"/>
                </a:solidFill>
                <a:latin typeface="Calibri"/>
                <a:cs typeface="Calibri"/>
              </a:rPr>
              <a:t> </a:t>
            </a:r>
            <a:r>
              <a:rPr sz="2400" b="1" dirty="0">
                <a:solidFill>
                  <a:srgbClr val="006600"/>
                </a:solidFill>
                <a:latin typeface="Calibri"/>
                <a:cs typeface="Calibri"/>
              </a:rPr>
              <a:t>types</a:t>
            </a:r>
            <a:r>
              <a:rPr sz="2400" b="1" spc="-20" dirty="0">
                <a:solidFill>
                  <a:srgbClr val="006600"/>
                </a:solidFill>
                <a:latin typeface="Calibri"/>
                <a:cs typeface="Calibri"/>
              </a:rPr>
              <a:t> </a:t>
            </a:r>
            <a:r>
              <a:rPr sz="2400" b="1" dirty="0">
                <a:solidFill>
                  <a:srgbClr val="006600"/>
                </a:solidFill>
                <a:latin typeface="Calibri"/>
                <a:cs typeface="Calibri"/>
              </a:rPr>
              <a:t>of</a:t>
            </a:r>
            <a:r>
              <a:rPr sz="2400" b="1" spc="-15" dirty="0">
                <a:solidFill>
                  <a:srgbClr val="006600"/>
                </a:solidFill>
                <a:latin typeface="Calibri"/>
                <a:cs typeface="Calibri"/>
              </a:rPr>
              <a:t> software</a:t>
            </a:r>
            <a:endParaRPr sz="2400">
              <a:latin typeface="Calibri"/>
              <a:cs typeface="Calibri"/>
            </a:endParaRPr>
          </a:p>
        </p:txBody>
      </p:sp>
      <p:pic>
        <p:nvPicPr>
          <p:cNvPr id="3" name="object 3"/>
          <p:cNvPicPr/>
          <p:nvPr/>
        </p:nvPicPr>
        <p:blipFill>
          <a:blip r:embed="rId2" cstate="print"/>
          <a:stretch>
            <a:fillRect/>
          </a:stretch>
        </p:blipFill>
        <p:spPr>
          <a:xfrm>
            <a:off x="4419600" y="838200"/>
            <a:ext cx="4114798" cy="2341178"/>
          </a:xfrm>
          <a:prstGeom prst="rect">
            <a:avLst/>
          </a:prstGeom>
        </p:spPr>
      </p:pic>
      <p:pic>
        <p:nvPicPr>
          <p:cNvPr id="4" name="object 4"/>
          <p:cNvPicPr/>
          <p:nvPr/>
        </p:nvPicPr>
        <p:blipFill>
          <a:blip r:embed="rId3" cstate="print"/>
          <a:stretch>
            <a:fillRect/>
          </a:stretch>
        </p:blipFill>
        <p:spPr>
          <a:xfrm>
            <a:off x="533400" y="4191000"/>
            <a:ext cx="1235744" cy="838199"/>
          </a:xfrm>
          <a:prstGeom prst="rect">
            <a:avLst/>
          </a:prstGeom>
        </p:spPr>
      </p:pic>
      <p:grpSp>
        <p:nvGrpSpPr>
          <p:cNvPr id="5" name="object 5"/>
          <p:cNvGrpSpPr/>
          <p:nvPr/>
        </p:nvGrpSpPr>
        <p:grpSpPr>
          <a:xfrm>
            <a:off x="4495800" y="4114800"/>
            <a:ext cx="4077970" cy="2286000"/>
            <a:chOff x="4495800" y="4114800"/>
            <a:chExt cx="4077970" cy="2286000"/>
          </a:xfrm>
        </p:grpSpPr>
        <p:pic>
          <p:nvPicPr>
            <p:cNvPr id="6" name="object 6"/>
            <p:cNvPicPr/>
            <p:nvPr/>
          </p:nvPicPr>
          <p:blipFill>
            <a:blip r:embed="rId4" cstate="print"/>
            <a:stretch>
              <a:fillRect/>
            </a:stretch>
          </p:blipFill>
          <p:spPr>
            <a:xfrm>
              <a:off x="4495800" y="4114800"/>
              <a:ext cx="4077728" cy="2285999"/>
            </a:xfrm>
            <a:prstGeom prst="rect">
              <a:avLst/>
            </a:prstGeom>
          </p:spPr>
        </p:pic>
        <p:pic>
          <p:nvPicPr>
            <p:cNvPr id="7" name="object 7"/>
            <p:cNvPicPr/>
            <p:nvPr/>
          </p:nvPicPr>
          <p:blipFill>
            <a:blip r:embed="rId5" cstate="print"/>
            <a:stretch>
              <a:fillRect/>
            </a:stretch>
          </p:blipFill>
          <p:spPr>
            <a:xfrm>
              <a:off x="6019800" y="5867399"/>
              <a:ext cx="609599" cy="507546"/>
            </a:xfrm>
            <a:prstGeom prst="rect">
              <a:avLst/>
            </a:prstGeom>
          </p:spPr>
        </p:pic>
      </p:grpSp>
      <p:pic>
        <p:nvPicPr>
          <p:cNvPr id="8" name="object 8"/>
          <p:cNvPicPr/>
          <p:nvPr/>
        </p:nvPicPr>
        <p:blipFill>
          <a:blip r:embed="rId6" cstate="print"/>
          <a:stretch>
            <a:fillRect/>
          </a:stretch>
        </p:blipFill>
        <p:spPr>
          <a:xfrm>
            <a:off x="1447800" y="5257800"/>
            <a:ext cx="761999" cy="914399"/>
          </a:xfrm>
          <a:prstGeom prst="rect">
            <a:avLst/>
          </a:prstGeom>
        </p:spPr>
      </p:pic>
      <p:pic>
        <p:nvPicPr>
          <p:cNvPr id="9" name="object 9"/>
          <p:cNvPicPr/>
          <p:nvPr/>
        </p:nvPicPr>
        <p:blipFill>
          <a:blip r:embed="rId7" cstate="print"/>
          <a:stretch>
            <a:fillRect/>
          </a:stretch>
        </p:blipFill>
        <p:spPr>
          <a:xfrm>
            <a:off x="609600" y="5105400"/>
            <a:ext cx="761999" cy="1083387"/>
          </a:xfrm>
          <a:prstGeom prst="rect">
            <a:avLst/>
          </a:prstGeom>
        </p:spPr>
      </p:pic>
      <p:pic>
        <p:nvPicPr>
          <p:cNvPr id="10" name="object 10"/>
          <p:cNvPicPr/>
          <p:nvPr/>
        </p:nvPicPr>
        <p:blipFill>
          <a:blip r:embed="rId8" cstate="print"/>
          <a:stretch>
            <a:fillRect/>
          </a:stretch>
        </p:blipFill>
        <p:spPr>
          <a:xfrm>
            <a:off x="1905000" y="4191000"/>
            <a:ext cx="685799" cy="993530"/>
          </a:xfrm>
          <a:prstGeom prst="rect">
            <a:avLst/>
          </a:prstGeom>
        </p:spPr>
      </p:pic>
      <p:grpSp>
        <p:nvGrpSpPr>
          <p:cNvPr id="11" name="object 11"/>
          <p:cNvGrpSpPr/>
          <p:nvPr/>
        </p:nvGrpSpPr>
        <p:grpSpPr>
          <a:xfrm>
            <a:off x="381000" y="914401"/>
            <a:ext cx="3886200" cy="2743197"/>
            <a:chOff x="381000" y="914401"/>
            <a:chExt cx="3886200" cy="2819398"/>
          </a:xfrm>
        </p:grpSpPr>
        <p:pic>
          <p:nvPicPr>
            <p:cNvPr id="12" name="object 12"/>
            <p:cNvPicPr/>
            <p:nvPr/>
          </p:nvPicPr>
          <p:blipFill>
            <a:blip r:embed="rId9" cstate="print"/>
            <a:stretch>
              <a:fillRect/>
            </a:stretch>
          </p:blipFill>
          <p:spPr>
            <a:xfrm>
              <a:off x="381000" y="914401"/>
              <a:ext cx="3124198" cy="1981198"/>
            </a:xfrm>
            <a:prstGeom prst="rect">
              <a:avLst/>
            </a:prstGeom>
          </p:spPr>
        </p:pic>
        <p:pic>
          <p:nvPicPr>
            <p:cNvPr id="13" name="object 13"/>
            <p:cNvPicPr/>
            <p:nvPr/>
          </p:nvPicPr>
          <p:blipFill>
            <a:blip r:embed="rId10" cstate="print"/>
            <a:stretch>
              <a:fillRect/>
            </a:stretch>
          </p:blipFill>
          <p:spPr>
            <a:xfrm>
              <a:off x="381000" y="2895600"/>
              <a:ext cx="1295400" cy="838199"/>
            </a:xfrm>
            <a:prstGeom prst="rect">
              <a:avLst/>
            </a:prstGeom>
          </p:spPr>
        </p:pic>
        <p:sp>
          <p:nvSpPr>
            <p:cNvPr id="14" name="object 14"/>
            <p:cNvSpPr/>
            <p:nvPr/>
          </p:nvSpPr>
          <p:spPr>
            <a:xfrm>
              <a:off x="1752600" y="3047999"/>
              <a:ext cx="2514600" cy="457200"/>
            </a:xfrm>
            <a:custGeom>
              <a:avLst/>
              <a:gdLst/>
              <a:ahLst/>
              <a:cxnLst/>
              <a:rect l="l" t="t" r="r" b="b"/>
              <a:pathLst>
                <a:path w="2514600" h="457200">
                  <a:moveTo>
                    <a:pt x="2514600" y="0"/>
                  </a:moveTo>
                  <a:lnTo>
                    <a:pt x="0" y="0"/>
                  </a:lnTo>
                  <a:lnTo>
                    <a:pt x="0" y="457200"/>
                  </a:lnTo>
                  <a:lnTo>
                    <a:pt x="2514600" y="457200"/>
                  </a:lnTo>
                  <a:lnTo>
                    <a:pt x="2514600" y="0"/>
                  </a:lnTo>
                  <a:close/>
                </a:path>
              </a:pathLst>
            </a:custGeom>
            <a:solidFill>
              <a:srgbClr val="FFFB00"/>
            </a:solidFill>
          </p:spPr>
          <p:txBody>
            <a:bodyPr wrap="square" lIns="0" tIns="0" rIns="0" bIns="0" rtlCol="0"/>
            <a:lstStyle/>
            <a:p>
              <a:endParaRPr/>
            </a:p>
          </p:txBody>
        </p:sp>
        <p:sp>
          <p:nvSpPr>
            <p:cNvPr id="15" name="object 15"/>
            <p:cNvSpPr/>
            <p:nvPr/>
          </p:nvSpPr>
          <p:spPr>
            <a:xfrm>
              <a:off x="1752599" y="3048000"/>
              <a:ext cx="2514600" cy="457200"/>
            </a:xfrm>
            <a:custGeom>
              <a:avLst/>
              <a:gdLst/>
              <a:ahLst/>
              <a:cxnLst/>
              <a:rect l="l" t="t" r="r" b="b"/>
              <a:pathLst>
                <a:path w="2514600" h="457200">
                  <a:moveTo>
                    <a:pt x="0" y="0"/>
                  </a:moveTo>
                  <a:lnTo>
                    <a:pt x="2514599" y="0"/>
                  </a:lnTo>
                  <a:lnTo>
                    <a:pt x="2514599" y="457199"/>
                  </a:lnTo>
                  <a:lnTo>
                    <a:pt x="0" y="457199"/>
                  </a:lnTo>
                  <a:lnTo>
                    <a:pt x="0" y="0"/>
                  </a:lnTo>
                  <a:close/>
                </a:path>
              </a:pathLst>
            </a:custGeom>
            <a:ln w="25399">
              <a:solidFill>
                <a:srgbClr val="47719C"/>
              </a:solidFill>
            </a:ln>
          </p:spPr>
          <p:txBody>
            <a:bodyPr wrap="square" lIns="0" tIns="0" rIns="0" bIns="0" rtlCol="0"/>
            <a:lstStyle/>
            <a:p>
              <a:endParaRPr/>
            </a:p>
          </p:txBody>
        </p:sp>
      </p:grpSp>
      <p:sp>
        <p:nvSpPr>
          <p:cNvPr id="16" name="object 16"/>
          <p:cNvSpPr txBox="1"/>
          <p:nvPr/>
        </p:nvSpPr>
        <p:spPr>
          <a:xfrm>
            <a:off x="1969136" y="2921681"/>
            <a:ext cx="2081530" cy="566420"/>
          </a:xfrm>
          <a:prstGeom prst="rect">
            <a:avLst/>
          </a:prstGeom>
        </p:spPr>
        <p:txBody>
          <a:bodyPr vert="horz" wrap="square" lIns="0" tIns="12700" rIns="0" bIns="0" rtlCol="0">
            <a:spAutoFit/>
          </a:bodyPr>
          <a:lstStyle/>
          <a:p>
            <a:pPr algn="ctr">
              <a:lnSpc>
                <a:spcPts val="2130"/>
              </a:lnSpc>
              <a:spcBef>
                <a:spcPts val="100"/>
              </a:spcBef>
            </a:pPr>
            <a:r>
              <a:rPr sz="1800" b="1" dirty="0">
                <a:solidFill>
                  <a:srgbClr val="006600"/>
                </a:solidFill>
                <a:latin typeface="Calibri"/>
                <a:cs typeface="Calibri"/>
              </a:rPr>
              <a:t>System</a:t>
            </a:r>
            <a:r>
              <a:rPr sz="1800" b="1" spc="-30" dirty="0">
                <a:solidFill>
                  <a:srgbClr val="006600"/>
                </a:solidFill>
                <a:latin typeface="Calibri"/>
                <a:cs typeface="Calibri"/>
              </a:rPr>
              <a:t> </a:t>
            </a:r>
            <a:r>
              <a:rPr sz="1800" b="1" spc="-10" dirty="0">
                <a:solidFill>
                  <a:srgbClr val="006600"/>
                </a:solidFill>
                <a:latin typeface="Calibri"/>
                <a:cs typeface="Calibri"/>
              </a:rPr>
              <a:t>Software:</a:t>
            </a:r>
            <a:r>
              <a:rPr sz="1800" b="1" spc="-25" dirty="0">
                <a:solidFill>
                  <a:srgbClr val="006600"/>
                </a:solidFill>
                <a:latin typeface="Calibri"/>
                <a:cs typeface="Calibri"/>
              </a:rPr>
              <a:t> </a:t>
            </a:r>
            <a:r>
              <a:rPr sz="1800" b="1" spc="-5" dirty="0">
                <a:solidFill>
                  <a:srgbClr val="006600"/>
                </a:solidFill>
                <a:latin typeface="Calibri"/>
                <a:cs typeface="Calibri"/>
              </a:rPr>
              <a:t>e.g.</a:t>
            </a:r>
            <a:endParaRPr sz="1800" dirty="0">
              <a:latin typeface="Calibri"/>
              <a:cs typeface="Calibri"/>
            </a:endParaRPr>
          </a:p>
          <a:p>
            <a:pPr algn="ctr">
              <a:lnSpc>
                <a:spcPts val="2130"/>
              </a:lnSpc>
            </a:pPr>
            <a:r>
              <a:rPr sz="1800" b="1" spc="-10" dirty="0">
                <a:solidFill>
                  <a:srgbClr val="006600"/>
                </a:solidFill>
                <a:latin typeface="Calibri"/>
                <a:cs typeface="Calibri"/>
              </a:rPr>
              <a:t>Operating</a:t>
            </a:r>
            <a:r>
              <a:rPr sz="1800" b="1" spc="-20" dirty="0">
                <a:solidFill>
                  <a:srgbClr val="006600"/>
                </a:solidFill>
                <a:latin typeface="Calibri"/>
                <a:cs typeface="Calibri"/>
              </a:rPr>
              <a:t> </a:t>
            </a:r>
            <a:r>
              <a:rPr sz="1800" b="1" spc="-5" dirty="0">
                <a:solidFill>
                  <a:srgbClr val="006600"/>
                </a:solidFill>
                <a:latin typeface="Calibri"/>
                <a:cs typeface="Calibri"/>
              </a:rPr>
              <a:t>systems</a:t>
            </a:r>
            <a:endParaRPr sz="1800" dirty="0">
              <a:latin typeface="Calibri"/>
              <a:cs typeface="Calibri"/>
            </a:endParaRPr>
          </a:p>
        </p:txBody>
      </p:sp>
      <p:sp>
        <p:nvSpPr>
          <p:cNvPr id="17" name="object 17"/>
          <p:cNvSpPr txBox="1"/>
          <p:nvPr/>
        </p:nvSpPr>
        <p:spPr>
          <a:xfrm>
            <a:off x="4495798" y="3276600"/>
            <a:ext cx="3962400" cy="381000"/>
          </a:xfrm>
          <a:prstGeom prst="rect">
            <a:avLst/>
          </a:prstGeom>
          <a:solidFill>
            <a:srgbClr val="00BEF3"/>
          </a:solidFill>
          <a:ln w="25399">
            <a:solidFill>
              <a:srgbClr val="47719C"/>
            </a:solidFill>
          </a:ln>
        </p:spPr>
        <p:txBody>
          <a:bodyPr vert="horz" wrap="square" lIns="0" tIns="53340" rIns="0" bIns="0" rtlCol="0">
            <a:spAutoFit/>
          </a:bodyPr>
          <a:lstStyle/>
          <a:p>
            <a:pPr marL="99060">
              <a:lnSpc>
                <a:spcPct val="100000"/>
              </a:lnSpc>
              <a:spcBef>
                <a:spcPts val="420"/>
              </a:spcBef>
            </a:pPr>
            <a:r>
              <a:rPr sz="1800" b="1" dirty="0">
                <a:latin typeface="Calibri"/>
                <a:cs typeface="Calibri"/>
              </a:rPr>
              <a:t>System</a:t>
            </a:r>
            <a:r>
              <a:rPr sz="1800" b="1" spc="-20" dirty="0">
                <a:latin typeface="Calibri"/>
                <a:cs typeface="Calibri"/>
              </a:rPr>
              <a:t> </a:t>
            </a:r>
            <a:r>
              <a:rPr sz="1800" b="1" spc="-10" dirty="0">
                <a:latin typeface="Calibri"/>
                <a:cs typeface="Calibri"/>
              </a:rPr>
              <a:t>software:</a:t>
            </a:r>
            <a:r>
              <a:rPr sz="1800" b="1" spc="385" dirty="0">
                <a:latin typeface="Calibri"/>
                <a:cs typeface="Calibri"/>
              </a:rPr>
              <a:t> </a:t>
            </a:r>
            <a:r>
              <a:rPr sz="1800" b="1" spc="-5" dirty="0">
                <a:latin typeface="Calibri"/>
                <a:cs typeface="Calibri"/>
              </a:rPr>
              <a:t>e.g.</a:t>
            </a:r>
            <a:r>
              <a:rPr sz="1800" b="1" spc="-15" dirty="0">
                <a:latin typeface="Calibri"/>
                <a:cs typeface="Calibri"/>
              </a:rPr>
              <a:t> </a:t>
            </a:r>
            <a:r>
              <a:rPr sz="1800" b="1" spc="-5" dirty="0">
                <a:latin typeface="Calibri"/>
                <a:cs typeface="Calibri"/>
              </a:rPr>
              <a:t>Utilities</a:t>
            </a:r>
            <a:r>
              <a:rPr sz="1800" b="1" spc="-20" dirty="0">
                <a:latin typeface="Calibri"/>
                <a:cs typeface="Calibri"/>
              </a:rPr>
              <a:t> </a:t>
            </a:r>
            <a:r>
              <a:rPr sz="1800" b="1" spc="-10" dirty="0">
                <a:latin typeface="Calibri"/>
                <a:cs typeface="Calibri"/>
              </a:rPr>
              <a:t>software</a:t>
            </a:r>
            <a:endParaRPr sz="1800">
              <a:latin typeface="Calibri"/>
              <a:cs typeface="Calibri"/>
            </a:endParaRPr>
          </a:p>
        </p:txBody>
      </p:sp>
      <p:grpSp>
        <p:nvGrpSpPr>
          <p:cNvPr id="18" name="object 18"/>
          <p:cNvGrpSpPr/>
          <p:nvPr/>
        </p:nvGrpSpPr>
        <p:grpSpPr>
          <a:xfrm>
            <a:off x="215900" y="6311899"/>
            <a:ext cx="3987800" cy="406400"/>
            <a:chOff x="215900" y="6311899"/>
            <a:chExt cx="3987800" cy="406400"/>
          </a:xfrm>
        </p:grpSpPr>
        <p:sp>
          <p:nvSpPr>
            <p:cNvPr id="19" name="object 19"/>
            <p:cNvSpPr/>
            <p:nvPr/>
          </p:nvSpPr>
          <p:spPr>
            <a:xfrm>
              <a:off x="228600" y="6324599"/>
              <a:ext cx="3962400" cy="381000"/>
            </a:xfrm>
            <a:custGeom>
              <a:avLst/>
              <a:gdLst/>
              <a:ahLst/>
              <a:cxnLst/>
              <a:rect l="l" t="t" r="r" b="b"/>
              <a:pathLst>
                <a:path w="3962400" h="381000">
                  <a:moveTo>
                    <a:pt x="3962398" y="0"/>
                  </a:moveTo>
                  <a:lnTo>
                    <a:pt x="0" y="0"/>
                  </a:lnTo>
                  <a:lnTo>
                    <a:pt x="0" y="381000"/>
                  </a:lnTo>
                  <a:lnTo>
                    <a:pt x="3962398" y="381000"/>
                  </a:lnTo>
                  <a:lnTo>
                    <a:pt x="3962398" y="0"/>
                  </a:lnTo>
                  <a:close/>
                </a:path>
              </a:pathLst>
            </a:custGeom>
            <a:solidFill>
              <a:srgbClr val="A1D562"/>
            </a:solidFill>
          </p:spPr>
          <p:txBody>
            <a:bodyPr wrap="square" lIns="0" tIns="0" rIns="0" bIns="0" rtlCol="0"/>
            <a:lstStyle/>
            <a:p>
              <a:endParaRPr/>
            </a:p>
          </p:txBody>
        </p:sp>
        <p:sp>
          <p:nvSpPr>
            <p:cNvPr id="20" name="object 20"/>
            <p:cNvSpPr/>
            <p:nvPr/>
          </p:nvSpPr>
          <p:spPr>
            <a:xfrm>
              <a:off x="228599" y="6324599"/>
              <a:ext cx="3962400" cy="381000"/>
            </a:xfrm>
            <a:custGeom>
              <a:avLst/>
              <a:gdLst/>
              <a:ahLst/>
              <a:cxnLst/>
              <a:rect l="l" t="t" r="r" b="b"/>
              <a:pathLst>
                <a:path w="3962400" h="381000">
                  <a:moveTo>
                    <a:pt x="0" y="0"/>
                  </a:moveTo>
                  <a:lnTo>
                    <a:pt x="3962398" y="0"/>
                  </a:lnTo>
                  <a:lnTo>
                    <a:pt x="3962398" y="380999"/>
                  </a:lnTo>
                  <a:lnTo>
                    <a:pt x="0" y="380999"/>
                  </a:lnTo>
                  <a:lnTo>
                    <a:pt x="0" y="0"/>
                  </a:lnTo>
                  <a:close/>
                </a:path>
              </a:pathLst>
            </a:custGeom>
            <a:ln w="25399">
              <a:solidFill>
                <a:srgbClr val="47719C"/>
              </a:solidFill>
            </a:ln>
          </p:spPr>
          <p:txBody>
            <a:bodyPr wrap="square" lIns="0" tIns="0" rIns="0" bIns="0" rtlCol="0"/>
            <a:lstStyle/>
            <a:p>
              <a:endParaRPr/>
            </a:p>
          </p:txBody>
        </p:sp>
      </p:grpSp>
      <p:sp>
        <p:nvSpPr>
          <p:cNvPr id="22" name="object 22"/>
          <p:cNvSpPr txBox="1"/>
          <p:nvPr/>
        </p:nvSpPr>
        <p:spPr>
          <a:xfrm>
            <a:off x="383700" y="6404228"/>
            <a:ext cx="3578699" cy="219291"/>
          </a:xfrm>
          <a:prstGeom prst="rect">
            <a:avLst/>
          </a:prstGeom>
        </p:spPr>
        <p:txBody>
          <a:bodyPr vert="horz" wrap="square" lIns="0" tIns="3810" rIns="0" bIns="0" rtlCol="0">
            <a:spAutoFit/>
          </a:bodyPr>
          <a:lstStyle/>
          <a:p>
            <a:pPr marL="12700">
              <a:lnSpc>
                <a:spcPct val="100000"/>
              </a:lnSpc>
              <a:spcBef>
                <a:spcPts val="30"/>
              </a:spcBef>
            </a:pPr>
            <a:r>
              <a:rPr sz="1400" b="1" spc="-5" dirty="0">
                <a:solidFill>
                  <a:srgbClr val="006600"/>
                </a:solidFill>
                <a:latin typeface="Calibri"/>
                <a:cs typeface="Calibri"/>
              </a:rPr>
              <a:t>Application</a:t>
            </a:r>
            <a:r>
              <a:rPr sz="1400" b="1" spc="-50" dirty="0">
                <a:solidFill>
                  <a:srgbClr val="006600"/>
                </a:solidFill>
                <a:latin typeface="Calibri"/>
                <a:cs typeface="Calibri"/>
              </a:rPr>
              <a:t> </a:t>
            </a:r>
            <a:r>
              <a:rPr sz="1400" b="1" spc="-5" dirty="0">
                <a:solidFill>
                  <a:srgbClr val="006600"/>
                </a:solidFill>
                <a:latin typeface="Calibri"/>
                <a:cs typeface="Calibri"/>
              </a:rPr>
              <a:t>software</a:t>
            </a:r>
            <a:r>
              <a:rPr sz="1400" b="1" spc="-5" dirty="0" smtClean="0">
                <a:solidFill>
                  <a:srgbClr val="006600"/>
                </a:solidFill>
                <a:latin typeface="Calibri"/>
                <a:cs typeface="Calibri"/>
              </a:rPr>
              <a:t>:</a:t>
            </a:r>
            <a:r>
              <a:rPr lang="en-US" sz="1400" b="1" spc="-5" dirty="0" smtClean="0">
                <a:solidFill>
                  <a:srgbClr val="006600"/>
                </a:solidFill>
                <a:latin typeface="Calibri"/>
                <a:cs typeface="Calibri"/>
              </a:rPr>
              <a:t> Microsoft Office suites</a:t>
            </a:r>
            <a:endParaRPr sz="1400" dirty="0">
              <a:latin typeface="Calibri"/>
              <a:cs typeface="Calibri"/>
            </a:endParaRPr>
          </a:p>
        </p:txBody>
      </p:sp>
      <p:sp>
        <p:nvSpPr>
          <p:cNvPr id="23" name="object 23"/>
          <p:cNvSpPr txBox="1"/>
          <p:nvPr/>
        </p:nvSpPr>
        <p:spPr>
          <a:xfrm>
            <a:off x="8433255" y="6442064"/>
            <a:ext cx="180340" cy="211454"/>
          </a:xfrm>
          <a:prstGeom prst="rect">
            <a:avLst/>
          </a:prstGeom>
        </p:spPr>
        <p:txBody>
          <a:bodyPr vert="horz" wrap="square" lIns="0" tIns="5080" rIns="0" bIns="0" rtlCol="0">
            <a:spAutoFit/>
          </a:bodyPr>
          <a:lstStyle/>
          <a:p>
            <a:pPr marL="12700">
              <a:lnSpc>
                <a:spcPct val="100000"/>
              </a:lnSpc>
              <a:spcBef>
                <a:spcPts val="40"/>
              </a:spcBef>
            </a:pPr>
            <a:r>
              <a:rPr sz="1200" dirty="0">
                <a:solidFill>
                  <a:srgbClr val="898989"/>
                </a:solidFill>
                <a:latin typeface="Calibri"/>
                <a:cs typeface="Calibri"/>
              </a:rPr>
              <a:t>22</a:t>
            </a:r>
            <a:endParaRPr sz="1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895600"/>
            <a:ext cx="8229600" cy="1143000"/>
          </a:xfrm>
          <a:prstGeom prst="rect">
            <a:avLst/>
          </a:prstGeom>
          <a:solidFill>
            <a:srgbClr val="FFCA00"/>
          </a:solidFill>
        </p:spPr>
        <p:txBody>
          <a:bodyPr vert="horz" wrap="square" lIns="0" tIns="43180" rIns="0" bIns="0" rtlCol="0">
            <a:spAutoFit/>
          </a:bodyPr>
          <a:lstStyle/>
          <a:p>
            <a:pPr marL="3261360" marR="931544" indent="-2317115">
              <a:lnSpc>
                <a:spcPts val="4300"/>
              </a:lnSpc>
              <a:spcBef>
                <a:spcPts val="340"/>
              </a:spcBef>
            </a:pPr>
            <a:r>
              <a:rPr sz="3600" b="1" spc="-5" dirty="0">
                <a:solidFill>
                  <a:srgbClr val="006600"/>
                </a:solidFill>
                <a:latin typeface="Calibri"/>
                <a:cs typeface="Calibri"/>
              </a:rPr>
              <a:t>Relationship Between Hardware/ </a:t>
            </a:r>
            <a:r>
              <a:rPr sz="3600" b="1" spc="-800" dirty="0">
                <a:solidFill>
                  <a:srgbClr val="006600"/>
                </a:solidFill>
                <a:latin typeface="Calibri"/>
                <a:cs typeface="Calibri"/>
              </a:rPr>
              <a:t> </a:t>
            </a:r>
            <a:r>
              <a:rPr sz="3600" b="1" spc="-15" dirty="0">
                <a:solidFill>
                  <a:srgbClr val="006600"/>
                </a:solidFill>
                <a:latin typeface="Calibri"/>
                <a:cs typeface="Calibri"/>
              </a:rPr>
              <a:t>Software</a:t>
            </a:r>
            <a:endParaRPr sz="36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199" y="228601"/>
            <a:ext cx="7696200" cy="457200"/>
          </a:xfrm>
          <a:prstGeom prst="rect">
            <a:avLst/>
          </a:prstGeom>
          <a:solidFill>
            <a:srgbClr val="FFCA00"/>
          </a:solidFill>
        </p:spPr>
        <p:txBody>
          <a:bodyPr vert="horz" wrap="square" lIns="0" tIns="104139" rIns="0" bIns="0" rtlCol="0">
            <a:spAutoFit/>
          </a:bodyPr>
          <a:lstStyle/>
          <a:p>
            <a:pPr marL="5080" algn="ctr">
              <a:lnSpc>
                <a:spcPct val="100000"/>
              </a:lnSpc>
              <a:spcBef>
                <a:spcPts val="819"/>
              </a:spcBef>
            </a:pPr>
            <a:r>
              <a:rPr sz="1600" b="1" spc="-5" dirty="0">
                <a:solidFill>
                  <a:srgbClr val="006600"/>
                </a:solidFill>
                <a:latin typeface="Calibri"/>
                <a:cs typeface="Calibri"/>
              </a:rPr>
              <a:t>Relationship </a:t>
            </a:r>
            <a:r>
              <a:rPr sz="1600" b="1" dirty="0">
                <a:solidFill>
                  <a:srgbClr val="006600"/>
                </a:solidFill>
                <a:latin typeface="Calibri"/>
                <a:cs typeface="Calibri"/>
              </a:rPr>
              <a:t>between</a:t>
            </a:r>
            <a:r>
              <a:rPr sz="1600" b="1" spc="-5" dirty="0">
                <a:solidFill>
                  <a:srgbClr val="006600"/>
                </a:solidFill>
                <a:latin typeface="Calibri"/>
                <a:cs typeface="Calibri"/>
              </a:rPr>
              <a:t> </a:t>
            </a:r>
            <a:r>
              <a:rPr sz="1600" b="1" dirty="0">
                <a:solidFill>
                  <a:srgbClr val="006600"/>
                </a:solidFill>
                <a:latin typeface="Calibri"/>
                <a:cs typeface="Calibri"/>
              </a:rPr>
              <a:t>Hardware</a:t>
            </a:r>
            <a:r>
              <a:rPr sz="1600" b="1" spc="-5" dirty="0">
                <a:solidFill>
                  <a:srgbClr val="006600"/>
                </a:solidFill>
                <a:latin typeface="Calibri"/>
                <a:cs typeface="Calibri"/>
              </a:rPr>
              <a:t> </a:t>
            </a:r>
            <a:r>
              <a:rPr sz="1600" b="1" dirty="0">
                <a:solidFill>
                  <a:srgbClr val="006600"/>
                </a:solidFill>
                <a:latin typeface="Calibri"/>
                <a:cs typeface="Calibri"/>
              </a:rPr>
              <a:t>and</a:t>
            </a:r>
            <a:r>
              <a:rPr sz="1600" b="1" spc="-5" dirty="0">
                <a:solidFill>
                  <a:srgbClr val="006600"/>
                </a:solidFill>
                <a:latin typeface="Calibri"/>
                <a:cs typeface="Calibri"/>
              </a:rPr>
              <a:t> </a:t>
            </a:r>
            <a:r>
              <a:rPr sz="1600" b="1" spc="-10" dirty="0">
                <a:solidFill>
                  <a:srgbClr val="006600"/>
                </a:solidFill>
                <a:latin typeface="Calibri"/>
                <a:cs typeface="Calibri"/>
              </a:rPr>
              <a:t>Software</a:t>
            </a:r>
            <a:endParaRPr sz="1600">
              <a:latin typeface="Calibri"/>
              <a:cs typeface="Calibri"/>
            </a:endParaRPr>
          </a:p>
        </p:txBody>
      </p:sp>
      <p:pic>
        <p:nvPicPr>
          <p:cNvPr id="3" name="object 3"/>
          <p:cNvPicPr/>
          <p:nvPr/>
        </p:nvPicPr>
        <p:blipFill>
          <a:blip r:embed="rId2" cstate="print"/>
          <a:stretch>
            <a:fillRect/>
          </a:stretch>
        </p:blipFill>
        <p:spPr>
          <a:xfrm>
            <a:off x="548639" y="915246"/>
            <a:ext cx="169333" cy="169333"/>
          </a:xfrm>
          <a:prstGeom prst="rect">
            <a:avLst/>
          </a:prstGeom>
        </p:spPr>
      </p:pic>
      <p:sp>
        <p:nvSpPr>
          <p:cNvPr id="4" name="object 4"/>
          <p:cNvSpPr txBox="1">
            <a:spLocks noGrp="1"/>
          </p:cNvSpPr>
          <p:nvPr>
            <p:ph type="title"/>
          </p:nvPr>
        </p:nvSpPr>
        <p:spPr>
          <a:xfrm>
            <a:off x="878839" y="817879"/>
            <a:ext cx="7734934" cy="815340"/>
          </a:xfrm>
          <a:prstGeom prst="rect">
            <a:avLst/>
          </a:prstGeom>
        </p:spPr>
        <p:txBody>
          <a:bodyPr vert="horz" wrap="square" lIns="0" tIns="74930" rIns="0" bIns="0" rtlCol="0">
            <a:spAutoFit/>
          </a:bodyPr>
          <a:lstStyle/>
          <a:p>
            <a:pPr marL="12700" marR="5080" algn="just">
              <a:lnSpc>
                <a:spcPct val="79600"/>
              </a:lnSpc>
              <a:spcBef>
                <a:spcPts val="590"/>
              </a:spcBef>
            </a:pPr>
            <a:r>
              <a:rPr spc="114" dirty="0">
                <a:latin typeface="Cambria"/>
                <a:cs typeface="Cambria"/>
              </a:rPr>
              <a:t>Hardware</a:t>
            </a:r>
            <a:r>
              <a:rPr spc="120" dirty="0">
                <a:latin typeface="Cambria"/>
                <a:cs typeface="Cambria"/>
              </a:rPr>
              <a:t> </a:t>
            </a:r>
            <a:r>
              <a:rPr spc="170" dirty="0">
                <a:latin typeface="Cambria"/>
                <a:cs typeface="Cambria"/>
              </a:rPr>
              <a:t>and</a:t>
            </a:r>
            <a:r>
              <a:rPr spc="175" dirty="0">
                <a:latin typeface="Cambria"/>
                <a:cs typeface="Cambria"/>
              </a:rPr>
              <a:t> </a:t>
            </a:r>
            <a:r>
              <a:rPr spc="80" dirty="0">
                <a:latin typeface="Cambria"/>
                <a:cs typeface="Cambria"/>
              </a:rPr>
              <a:t>software</a:t>
            </a:r>
            <a:r>
              <a:rPr spc="85" dirty="0">
                <a:latin typeface="Cambria"/>
                <a:cs typeface="Cambria"/>
              </a:rPr>
              <a:t> </a:t>
            </a:r>
            <a:r>
              <a:rPr spc="100" dirty="0">
                <a:latin typeface="Cambria"/>
                <a:cs typeface="Cambria"/>
              </a:rPr>
              <a:t>are</a:t>
            </a:r>
            <a:r>
              <a:rPr spc="105" dirty="0">
                <a:latin typeface="Cambria"/>
                <a:cs typeface="Cambria"/>
              </a:rPr>
              <a:t> </a:t>
            </a:r>
            <a:r>
              <a:rPr b="1" spc="130" dirty="0">
                <a:solidFill>
                  <a:srgbClr val="006600"/>
                </a:solidFill>
                <a:latin typeface="Cambria"/>
                <a:cs typeface="Cambria"/>
              </a:rPr>
              <a:t>mutually</a:t>
            </a:r>
            <a:r>
              <a:rPr b="1" spc="135" dirty="0">
                <a:solidFill>
                  <a:srgbClr val="006600"/>
                </a:solidFill>
                <a:latin typeface="Cambria"/>
                <a:cs typeface="Cambria"/>
              </a:rPr>
              <a:t> </a:t>
            </a:r>
            <a:r>
              <a:rPr b="1" spc="114" dirty="0">
                <a:solidFill>
                  <a:srgbClr val="006600"/>
                </a:solidFill>
                <a:latin typeface="Cambria"/>
                <a:cs typeface="Cambria"/>
              </a:rPr>
              <a:t>dependent</a:t>
            </a:r>
            <a:r>
              <a:rPr b="1" spc="120" dirty="0">
                <a:solidFill>
                  <a:srgbClr val="006600"/>
                </a:solidFill>
                <a:latin typeface="Cambria"/>
                <a:cs typeface="Cambria"/>
              </a:rPr>
              <a:t> </a:t>
            </a:r>
            <a:r>
              <a:rPr spc="130" dirty="0">
                <a:latin typeface="Cambria"/>
                <a:cs typeface="Cambria"/>
              </a:rPr>
              <a:t>on</a:t>
            </a:r>
            <a:r>
              <a:rPr spc="135" dirty="0">
                <a:latin typeface="Cambria"/>
                <a:cs typeface="Cambria"/>
              </a:rPr>
              <a:t> </a:t>
            </a:r>
            <a:r>
              <a:rPr spc="155" dirty="0">
                <a:latin typeface="Cambria"/>
                <a:cs typeface="Cambria"/>
              </a:rPr>
              <a:t>each </a:t>
            </a:r>
            <a:r>
              <a:rPr spc="160" dirty="0">
                <a:latin typeface="Cambria"/>
                <a:cs typeface="Cambria"/>
              </a:rPr>
              <a:t> </a:t>
            </a:r>
            <a:r>
              <a:rPr spc="95" dirty="0">
                <a:latin typeface="Cambria"/>
                <a:cs typeface="Cambria"/>
              </a:rPr>
              <a:t>other. </a:t>
            </a:r>
            <a:r>
              <a:rPr spc="150" dirty="0">
                <a:latin typeface="Cambria"/>
                <a:cs typeface="Cambria"/>
              </a:rPr>
              <a:t>Both </a:t>
            </a:r>
            <a:r>
              <a:rPr spc="45" dirty="0">
                <a:latin typeface="Cambria"/>
                <a:cs typeface="Cambria"/>
              </a:rPr>
              <a:t>of </a:t>
            </a:r>
            <a:r>
              <a:rPr spc="145" dirty="0">
                <a:latin typeface="Cambria"/>
                <a:cs typeface="Cambria"/>
              </a:rPr>
              <a:t>them </a:t>
            </a:r>
            <a:r>
              <a:rPr b="1" spc="160" dirty="0">
                <a:solidFill>
                  <a:srgbClr val="006600"/>
                </a:solidFill>
                <a:latin typeface="Cambria"/>
                <a:cs typeface="Cambria"/>
              </a:rPr>
              <a:t>must </a:t>
            </a:r>
            <a:r>
              <a:rPr b="1" spc="55" dirty="0">
                <a:solidFill>
                  <a:srgbClr val="006600"/>
                </a:solidFill>
                <a:latin typeface="Cambria"/>
                <a:cs typeface="Cambria"/>
              </a:rPr>
              <a:t>work </a:t>
            </a:r>
            <a:r>
              <a:rPr b="1" spc="120" dirty="0">
                <a:solidFill>
                  <a:srgbClr val="006600"/>
                </a:solidFill>
                <a:latin typeface="Cambria"/>
                <a:cs typeface="Cambria"/>
              </a:rPr>
              <a:t>together </a:t>
            </a:r>
            <a:r>
              <a:rPr spc="70" dirty="0">
                <a:latin typeface="Cambria"/>
                <a:cs typeface="Cambria"/>
              </a:rPr>
              <a:t>to </a:t>
            </a:r>
            <a:r>
              <a:rPr spc="160" dirty="0">
                <a:latin typeface="Cambria"/>
                <a:cs typeface="Cambria"/>
              </a:rPr>
              <a:t>make </a:t>
            </a:r>
            <a:r>
              <a:rPr spc="180" dirty="0">
                <a:latin typeface="Cambria"/>
                <a:cs typeface="Cambria"/>
              </a:rPr>
              <a:t>a </a:t>
            </a:r>
            <a:r>
              <a:rPr spc="125" dirty="0">
                <a:latin typeface="Cambria"/>
                <a:cs typeface="Cambria"/>
              </a:rPr>
              <a:t>computer </a:t>
            </a:r>
            <a:r>
              <a:rPr spc="130" dirty="0">
                <a:latin typeface="Cambria"/>
                <a:cs typeface="Cambria"/>
              </a:rPr>
              <a:t> </a:t>
            </a:r>
            <a:r>
              <a:rPr spc="120" dirty="0">
                <a:latin typeface="Cambria"/>
                <a:cs typeface="Cambria"/>
              </a:rPr>
              <a:t>produce</a:t>
            </a:r>
            <a:r>
              <a:rPr spc="190" dirty="0">
                <a:latin typeface="Cambria"/>
                <a:cs typeface="Cambria"/>
              </a:rPr>
              <a:t> </a:t>
            </a:r>
            <a:r>
              <a:rPr spc="180" dirty="0">
                <a:latin typeface="Cambria"/>
                <a:cs typeface="Cambria"/>
              </a:rPr>
              <a:t>a</a:t>
            </a:r>
            <a:r>
              <a:rPr spc="195" dirty="0">
                <a:latin typeface="Cambria"/>
                <a:cs typeface="Cambria"/>
              </a:rPr>
              <a:t> </a:t>
            </a:r>
            <a:r>
              <a:rPr spc="140" dirty="0">
                <a:latin typeface="Cambria"/>
                <a:cs typeface="Cambria"/>
              </a:rPr>
              <a:t>useful</a:t>
            </a:r>
            <a:r>
              <a:rPr spc="195" dirty="0">
                <a:latin typeface="Cambria"/>
                <a:cs typeface="Cambria"/>
              </a:rPr>
              <a:t> </a:t>
            </a:r>
            <a:r>
              <a:rPr spc="155" dirty="0">
                <a:latin typeface="Cambria"/>
                <a:cs typeface="Cambria"/>
              </a:rPr>
              <a:t>output.</a:t>
            </a:r>
          </a:p>
        </p:txBody>
      </p:sp>
      <p:pic>
        <p:nvPicPr>
          <p:cNvPr id="5" name="object 5"/>
          <p:cNvPicPr/>
          <p:nvPr/>
        </p:nvPicPr>
        <p:blipFill>
          <a:blip r:embed="rId2" cstate="print"/>
          <a:stretch>
            <a:fillRect/>
          </a:stretch>
        </p:blipFill>
        <p:spPr>
          <a:xfrm>
            <a:off x="548639" y="2020146"/>
            <a:ext cx="169333" cy="169333"/>
          </a:xfrm>
          <a:prstGeom prst="rect">
            <a:avLst/>
          </a:prstGeom>
        </p:spPr>
      </p:pic>
      <p:pic>
        <p:nvPicPr>
          <p:cNvPr id="6" name="object 6"/>
          <p:cNvPicPr/>
          <p:nvPr/>
        </p:nvPicPr>
        <p:blipFill>
          <a:blip r:embed="rId2" cstate="print"/>
          <a:stretch>
            <a:fillRect/>
          </a:stretch>
        </p:blipFill>
        <p:spPr>
          <a:xfrm>
            <a:off x="548639" y="2629746"/>
            <a:ext cx="169333" cy="169333"/>
          </a:xfrm>
          <a:prstGeom prst="rect">
            <a:avLst/>
          </a:prstGeom>
        </p:spPr>
      </p:pic>
      <p:pic>
        <p:nvPicPr>
          <p:cNvPr id="7" name="object 7"/>
          <p:cNvPicPr/>
          <p:nvPr/>
        </p:nvPicPr>
        <p:blipFill>
          <a:blip r:embed="rId2" cstate="print"/>
          <a:stretch>
            <a:fillRect/>
          </a:stretch>
        </p:blipFill>
        <p:spPr>
          <a:xfrm>
            <a:off x="548639" y="3480646"/>
            <a:ext cx="169333" cy="169333"/>
          </a:xfrm>
          <a:prstGeom prst="rect">
            <a:avLst/>
          </a:prstGeom>
        </p:spPr>
      </p:pic>
      <p:sp>
        <p:nvSpPr>
          <p:cNvPr id="8" name="object 8"/>
          <p:cNvSpPr txBox="1"/>
          <p:nvPr/>
        </p:nvSpPr>
        <p:spPr>
          <a:xfrm>
            <a:off x="878839" y="1922779"/>
            <a:ext cx="7734934" cy="2275840"/>
          </a:xfrm>
          <a:prstGeom prst="rect">
            <a:avLst/>
          </a:prstGeom>
        </p:spPr>
        <p:txBody>
          <a:bodyPr vert="horz" wrap="square" lIns="0" tIns="12700" rIns="0" bIns="0" rtlCol="0">
            <a:spAutoFit/>
          </a:bodyPr>
          <a:lstStyle/>
          <a:p>
            <a:pPr marL="93345">
              <a:lnSpc>
                <a:spcPct val="100000"/>
              </a:lnSpc>
              <a:spcBef>
                <a:spcPts val="100"/>
              </a:spcBef>
            </a:pPr>
            <a:r>
              <a:rPr sz="2000" spc="100" dirty="0">
                <a:latin typeface="Cambria"/>
                <a:cs typeface="Cambria"/>
              </a:rPr>
              <a:t>Software</a:t>
            </a:r>
            <a:r>
              <a:rPr sz="2000" spc="195" dirty="0">
                <a:latin typeface="Cambria"/>
                <a:cs typeface="Cambria"/>
              </a:rPr>
              <a:t> </a:t>
            </a:r>
            <a:r>
              <a:rPr sz="2000" b="1" spc="150" dirty="0">
                <a:solidFill>
                  <a:srgbClr val="006600"/>
                </a:solidFill>
                <a:latin typeface="Cambria"/>
                <a:cs typeface="Cambria"/>
              </a:rPr>
              <a:t>cannot</a:t>
            </a:r>
            <a:r>
              <a:rPr sz="2000" b="1" spc="235" dirty="0">
                <a:solidFill>
                  <a:srgbClr val="006600"/>
                </a:solidFill>
                <a:latin typeface="Cambria"/>
                <a:cs typeface="Cambria"/>
              </a:rPr>
              <a:t> </a:t>
            </a:r>
            <a:r>
              <a:rPr sz="2000" b="1" spc="55" dirty="0">
                <a:solidFill>
                  <a:srgbClr val="006600"/>
                </a:solidFill>
                <a:latin typeface="Cambria"/>
                <a:cs typeface="Cambria"/>
              </a:rPr>
              <a:t>be</a:t>
            </a:r>
            <a:r>
              <a:rPr sz="2000" b="1" spc="240" dirty="0">
                <a:solidFill>
                  <a:srgbClr val="006600"/>
                </a:solidFill>
                <a:latin typeface="Cambria"/>
                <a:cs typeface="Cambria"/>
              </a:rPr>
              <a:t> </a:t>
            </a:r>
            <a:r>
              <a:rPr sz="2000" b="1" spc="110" dirty="0">
                <a:solidFill>
                  <a:srgbClr val="006600"/>
                </a:solidFill>
                <a:latin typeface="Cambria"/>
                <a:cs typeface="Cambria"/>
              </a:rPr>
              <a:t>utilized</a:t>
            </a:r>
            <a:r>
              <a:rPr sz="2000" b="1" spc="235" dirty="0">
                <a:solidFill>
                  <a:srgbClr val="006600"/>
                </a:solidFill>
                <a:latin typeface="Cambria"/>
                <a:cs typeface="Cambria"/>
              </a:rPr>
              <a:t> </a:t>
            </a:r>
            <a:r>
              <a:rPr sz="2000" b="1" spc="120" dirty="0">
                <a:solidFill>
                  <a:srgbClr val="006600"/>
                </a:solidFill>
                <a:latin typeface="Cambria"/>
                <a:cs typeface="Cambria"/>
              </a:rPr>
              <a:t>without</a:t>
            </a:r>
            <a:r>
              <a:rPr sz="2000" b="1" spc="240" dirty="0">
                <a:solidFill>
                  <a:srgbClr val="006600"/>
                </a:solidFill>
                <a:latin typeface="Cambria"/>
                <a:cs typeface="Cambria"/>
              </a:rPr>
              <a:t> </a:t>
            </a:r>
            <a:r>
              <a:rPr sz="2000" b="1" spc="105" dirty="0">
                <a:solidFill>
                  <a:srgbClr val="006600"/>
                </a:solidFill>
                <a:latin typeface="Cambria"/>
                <a:cs typeface="Cambria"/>
              </a:rPr>
              <a:t>supporting</a:t>
            </a:r>
            <a:r>
              <a:rPr sz="2000" b="1" spc="235" dirty="0">
                <a:solidFill>
                  <a:srgbClr val="006600"/>
                </a:solidFill>
                <a:latin typeface="Cambria"/>
                <a:cs typeface="Cambria"/>
              </a:rPr>
              <a:t> </a:t>
            </a:r>
            <a:r>
              <a:rPr sz="2000" spc="125" dirty="0">
                <a:latin typeface="Cambria"/>
                <a:cs typeface="Cambria"/>
              </a:rPr>
              <a:t>hardware.</a:t>
            </a:r>
            <a:endParaRPr sz="2000">
              <a:latin typeface="Cambria"/>
              <a:cs typeface="Cambria"/>
            </a:endParaRPr>
          </a:p>
          <a:p>
            <a:pPr>
              <a:lnSpc>
                <a:spcPct val="100000"/>
              </a:lnSpc>
              <a:spcBef>
                <a:spcPts val="50"/>
              </a:spcBef>
            </a:pPr>
            <a:endParaRPr sz="2400">
              <a:latin typeface="Cambria"/>
              <a:cs typeface="Cambria"/>
            </a:endParaRPr>
          </a:p>
          <a:p>
            <a:pPr marL="12700" marR="5080" indent="297180" algn="just">
              <a:lnSpc>
                <a:spcPts val="1920"/>
              </a:lnSpc>
            </a:pPr>
            <a:r>
              <a:rPr sz="2000" spc="114" dirty="0">
                <a:latin typeface="Cambria"/>
                <a:cs typeface="Cambria"/>
              </a:rPr>
              <a:t>Hardware</a:t>
            </a:r>
            <a:r>
              <a:rPr sz="2000" spc="120" dirty="0">
                <a:latin typeface="Cambria"/>
                <a:cs typeface="Cambria"/>
              </a:rPr>
              <a:t> </a:t>
            </a:r>
            <a:r>
              <a:rPr sz="2000" b="1" spc="120" dirty="0">
                <a:solidFill>
                  <a:srgbClr val="006600"/>
                </a:solidFill>
                <a:latin typeface="Cambria"/>
                <a:cs typeface="Cambria"/>
              </a:rPr>
              <a:t>without</a:t>
            </a:r>
            <a:r>
              <a:rPr sz="2000" b="1" spc="125" dirty="0">
                <a:solidFill>
                  <a:srgbClr val="006600"/>
                </a:solidFill>
                <a:latin typeface="Cambria"/>
                <a:cs typeface="Cambria"/>
              </a:rPr>
              <a:t> </a:t>
            </a:r>
            <a:r>
              <a:rPr sz="2000" b="1" spc="135" dirty="0">
                <a:solidFill>
                  <a:srgbClr val="006600"/>
                </a:solidFill>
                <a:latin typeface="Cambria"/>
                <a:cs typeface="Cambria"/>
              </a:rPr>
              <a:t>set</a:t>
            </a:r>
            <a:r>
              <a:rPr sz="2000" b="1" spc="140" dirty="0">
                <a:solidFill>
                  <a:srgbClr val="006600"/>
                </a:solidFill>
                <a:latin typeface="Cambria"/>
                <a:cs typeface="Cambria"/>
              </a:rPr>
              <a:t> </a:t>
            </a:r>
            <a:r>
              <a:rPr sz="2000" b="1" spc="100" dirty="0">
                <a:solidFill>
                  <a:srgbClr val="006600"/>
                </a:solidFill>
                <a:latin typeface="Cambria"/>
                <a:cs typeface="Cambria"/>
              </a:rPr>
              <a:t>of</a:t>
            </a:r>
            <a:r>
              <a:rPr sz="2000" b="1" spc="105" dirty="0">
                <a:solidFill>
                  <a:srgbClr val="006600"/>
                </a:solidFill>
                <a:latin typeface="Cambria"/>
                <a:cs typeface="Cambria"/>
              </a:rPr>
              <a:t> </a:t>
            </a:r>
            <a:r>
              <a:rPr sz="2000" b="1" spc="90" dirty="0">
                <a:solidFill>
                  <a:srgbClr val="006600"/>
                </a:solidFill>
                <a:latin typeface="Cambria"/>
                <a:cs typeface="Cambria"/>
              </a:rPr>
              <a:t>programs</a:t>
            </a:r>
            <a:r>
              <a:rPr sz="2000" b="1" spc="95" dirty="0">
                <a:solidFill>
                  <a:srgbClr val="006600"/>
                </a:solidFill>
                <a:latin typeface="Cambria"/>
                <a:cs typeface="Cambria"/>
              </a:rPr>
              <a:t> </a:t>
            </a:r>
            <a:r>
              <a:rPr sz="2000" b="1" spc="145" dirty="0">
                <a:solidFill>
                  <a:srgbClr val="006600"/>
                </a:solidFill>
                <a:latin typeface="Cambria"/>
                <a:cs typeface="Cambria"/>
              </a:rPr>
              <a:t>to</a:t>
            </a:r>
            <a:r>
              <a:rPr sz="2000" b="1" spc="150" dirty="0">
                <a:solidFill>
                  <a:srgbClr val="006600"/>
                </a:solidFill>
                <a:latin typeface="Cambria"/>
                <a:cs typeface="Cambria"/>
              </a:rPr>
              <a:t> </a:t>
            </a:r>
            <a:r>
              <a:rPr sz="2000" b="1" spc="90" dirty="0">
                <a:solidFill>
                  <a:srgbClr val="006600"/>
                </a:solidFill>
                <a:latin typeface="Cambria"/>
                <a:cs typeface="Cambria"/>
              </a:rPr>
              <a:t>operate</a:t>
            </a:r>
            <a:r>
              <a:rPr sz="2000" b="1" spc="95" dirty="0">
                <a:solidFill>
                  <a:srgbClr val="006600"/>
                </a:solidFill>
                <a:latin typeface="Cambria"/>
                <a:cs typeface="Cambria"/>
              </a:rPr>
              <a:t> </a:t>
            </a:r>
            <a:r>
              <a:rPr sz="2000" b="1" spc="114" dirty="0">
                <a:solidFill>
                  <a:srgbClr val="006600"/>
                </a:solidFill>
                <a:latin typeface="Cambria"/>
                <a:cs typeface="Cambria"/>
              </a:rPr>
              <a:t>upon </a:t>
            </a:r>
            <a:r>
              <a:rPr sz="2000" b="1" spc="120" dirty="0">
                <a:solidFill>
                  <a:srgbClr val="006600"/>
                </a:solidFill>
                <a:latin typeface="Cambria"/>
                <a:cs typeface="Cambria"/>
              </a:rPr>
              <a:t> </a:t>
            </a:r>
            <a:r>
              <a:rPr sz="2000" b="1" spc="150" dirty="0">
                <a:solidFill>
                  <a:srgbClr val="006600"/>
                </a:solidFill>
                <a:latin typeface="Cambria"/>
                <a:cs typeface="Cambria"/>
              </a:rPr>
              <a:t>cannot</a:t>
            </a:r>
            <a:r>
              <a:rPr sz="2000" b="1" spc="229" dirty="0">
                <a:solidFill>
                  <a:srgbClr val="006600"/>
                </a:solidFill>
                <a:latin typeface="Cambria"/>
                <a:cs typeface="Cambria"/>
              </a:rPr>
              <a:t> </a:t>
            </a:r>
            <a:r>
              <a:rPr sz="2000" b="1" spc="55" dirty="0">
                <a:solidFill>
                  <a:srgbClr val="006600"/>
                </a:solidFill>
                <a:latin typeface="Cambria"/>
                <a:cs typeface="Cambria"/>
              </a:rPr>
              <a:t>be</a:t>
            </a:r>
            <a:r>
              <a:rPr sz="2000" b="1" spc="235" dirty="0">
                <a:solidFill>
                  <a:srgbClr val="006600"/>
                </a:solidFill>
                <a:latin typeface="Cambria"/>
                <a:cs typeface="Cambria"/>
              </a:rPr>
              <a:t> </a:t>
            </a:r>
            <a:r>
              <a:rPr sz="2000" b="1" spc="110" dirty="0">
                <a:solidFill>
                  <a:srgbClr val="006600"/>
                </a:solidFill>
                <a:latin typeface="Cambria"/>
                <a:cs typeface="Cambria"/>
              </a:rPr>
              <a:t>utilized</a:t>
            </a:r>
            <a:r>
              <a:rPr sz="2000" b="1" spc="235" dirty="0">
                <a:solidFill>
                  <a:srgbClr val="006600"/>
                </a:solidFill>
                <a:latin typeface="Cambria"/>
                <a:cs typeface="Cambria"/>
              </a:rPr>
              <a:t> </a:t>
            </a:r>
            <a:r>
              <a:rPr sz="2000" spc="170" dirty="0">
                <a:latin typeface="Cambria"/>
                <a:cs typeface="Cambria"/>
              </a:rPr>
              <a:t>and</a:t>
            </a:r>
            <a:r>
              <a:rPr sz="2000" spc="195" dirty="0">
                <a:latin typeface="Cambria"/>
                <a:cs typeface="Cambria"/>
              </a:rPr>
              <a:t> </a:t>
            </a:r>
            <a:r>
              <a:rPr sz="2000" spc="110" dirty="0">
                <a:latin typeface="Cambria"/>
                <a:cs typeface="Cambria"/>
              </a:rPr>
              <a:t>is</a:t>
            </a:r>
            <a:r>
              <a:rPr sz="2000" spc="195" dirty="0">
                <a:latin typeface="Cambria"/>
                <a:cs typeface="Cambria"/>
              </a:rPr>
              <a:t> </a:t>
            </a:r>
            <a:r>
              <a:rPr sz="2000" b="1" spc="120" dirty="0">
                <a:solidFill>
                  <a:srgbClr val="006600"/>
                </a:solidFill>
                <a:latin typeface="Cambria"/>
                <a:cs typeface="Cambria"/>
              </a:rPr>
              <a:t>useless.</a:t>
            </a:r>
            <a:endParaRPr sz="2000">
              <a:latin typeface="Cambria"/>
              <a:cs typeface="Cambria"/>
            </a:endParaRPr>
          </a:p>
          <a:p>
            <a:pPr>
              <a:lnSpc>
                <a:spcPct val="100000"/>
              </a:lnSpc>
              <a:spcBef>
                <a:spcPts val="10"/>
              </a:spcBef>
            </a:pPr>
            <a:endParaRPr sz="2450">
              <a:latin typeface="Cambria"/>
              <a:cs typeface="Cambria"/>
            </a:endParaRPr>
          </a:p>
          <a:p>
            <a:pPr marL="12700" marR="5080" indent="248285" algn="just">
              <a:lnSpc>
                <a:spcPct val="79600"/>
              </a:lnSpc>
            </a:pPr>
            <a:r>
              <a:rPr sz="2000" spc="70" dirty="0">
                <a:latin typeface="Cambria"/>
                <a:cs typeface="Cambria"/>
              </a:rPr>
              <a:t>To</a:t>
            </a:r>
            <a:r>
              <a:rPr sz="2000" spc="75" dirty="0">
                <a:latin typeface="Cambria"/>
                <a:cs typeface="Cambria"/>
              </a:rPr>
              <a:t> get</a:t>
            </a:r>
            <a:r>
              <a:rPr sz="2000" spc="80" dirty="0">
                <a:latin typeface="Cambria"/>
                <a:cs typeface="Cambria"/>
              </a:rPr>
              <a:t> </a:t>
            </a:r>
            <a:r>
              <a:rPr sz="2000" spc="180" dirty="0">
                <a:latin typeface="Cambria"/>
                <a:cs typeface="Cambria"/>
              </a:rPr>
              <a:t>a</a:t>
            </a:r>
            <a:r>
              <a:rPr sz="2000" spc="185" dirty="0">
                <a:latin typeface="Cambria"/>
                <a:cs typeface="Cambria"/>
              </a:rPr>
              <a:t> </a:t>
            </a:r>
            <a:r>
              <a:rPr sz="2000" spc="114" dirty="0">
                <a:latin typeface="Cambria"/>
                <a:cs typeface="Cambria"/>
              </a:rPr>
              <a:t>particular</a:t>
            </a:r>
            <a:r>
              <a:rPr sz="2000" spc="120" dirty="0">
                <a:latin typeface="Cambria"/>
                <a:cs typeface="Cambria"/>
              </a:rPr>
              <a:t> </a:t>
            </a:r>
            <a:r>
              <a:rPr sz="2000" spc="90" dirty="0">
                <a:latin typeface="Cambria"/>
                <a:cs typeface="Cambria"/>
              </a:rPr>
              <a:t>job</a:t>
            </a:r>
            <a:r>
              <a:rPr sz="2000" spc="95" dirty="0">
                <a:latin typeface="Cambria"/>
                <a:cs typeface="Cambria"/>
              </a:rPr>
              <a:t> </a:t>
            </a:r>
            <a:r>
              <a:rPr sz="2000" spc="110" dirty="0">
                <a:latin typeface="Cambria"/>
                <a:cs typeface="Cambria"/>
              </a:rPr>
              <a:t>done</a:t>
            </a:r>
            <a:r>
              <a:rPr sz="2000" spc="114" dirty="0">
                <a:latin typeface="Cambria"/>
                <a:cs typeface="Cambria"/>
              </a:rPr>
              <a:t> </a:t>
            </a:r>
            <a:r>
              <a:rPr sz="2000" spc="130" dirty="0">
                <a:latin typeface="Cambria"/>
                <a:cs typeface="Cambria"/>
              </a:rPr>
              <a:t>on</a:t>
            </a:r>
            <a:r>
              <a:rPr sz="2000" spc="135" dirty="0">
                <a:latin typeface="Cambria"/>
                <a:cs typeface="Cambria"/>
              </a:rPr>
              <a:t> </a:t>
            </a:r>
            <a:r>
              <a:rPr sz="2000" spc="120" dirty="0">
                <a:latin typeface="Cambria"/>
                <a:cs typeface="Cambria"/>
              </a:rPr>
              <a:t>the</a:t>
            </a:r>
            <a:r>
              <a:rPr sz="2000" spc="125" dirty="0">
                <a:latin typeface="Cambria"/>
                <a:cs typeface="Cambria"/>
              </a:rPr>
              <a:t> </a:t>
            </a:r>
            <a:r>
              <a:rPr sz="2000" spc="120" dirty="0">
                <a:latin typeface="Cambria"/>
                <a:cs typeface="Cambria"/>
              </a:rPr>
              <a:t>computer,</a:t>
            </a:r>
            <a:r>
              <a:rPr sz="2000" spc="125" dirty="0">
                <a:latin typeface="Cambria"/>
                <a:cs typeface="Cambria"/>
              </a:rPr>
              <a:t> </a:t>
            </a:r>
            <a:r>
              <a:rPr sz="2000" spc="90" dirty="0">
                <a:latin typeface="Cambria"/>
                <a:cs typeface="Cambria"/>
              </a:rPr>
              <a:t>relevant </a:t>
            </a:r>
            <a:r>
              <a:rPr sz="2000" spc="95" dirty="0">
                <a:latin typeface="Cambria"/>
                <a:cs typeface="Cambria"/>
              </a:rPr>
              <a:t> </a:t>
            </a:r>
            <a:r>
              <a:rPr sz="2000" spc="80" dirty="0">
                <a:latin typeface="Cambria"/>
                <a:cs typeface="Cambria"/>
              </a:rPr>
              <a:t>software</a:t>
            </a:r>
            <a:r>
              <a:rPr sz="2000" spc="85" dirty="0">
                <a:latin typeface="Cambria"/>
                <a:cs typeface="Cambria"/>
              </a:rPr>
              <a:t> </a:t>
            </a:r>
            <a:r>
              <a:rPr sz="2000" spc="145" dirty="0">
                <a:latin typeface="Cambria"/>
                <a:cs typeface="Cambria"/>
              </a:rPr>
              <a:t>should </a:t>
            </a:r>
            <a:r>
              <a:rPr sz="2000" spc="105" dirty="0">
                <a:latin typeface="Cambria"/>
                <a:cs typeface="Cambria"/>
              </a:rPr>
              <a:t>be </a:t>
            </a:r>
            <a:r>
              <a:rPr sz="2000" spc="100" dirty="0">
                <a:latin typeface="Cambria"/>
                <a:cs typeface="Cambria"/>
              </a:rPr>
              <a:t>loaded </a:t>
            </a:r>
            <a:r>
              <a:rPr sz="2000" spc="95" dirty="0">
                <a:latin typeface="Cambria"/>
                <a:cs typeface="Cambria"/>
              </a:rPr>
              <a:t>into </a:t>
            </a:r>
            <a:r>
              <a:rPr sz="2000" spc="120" dirty="0">
                <a:latin typeface="Cambria"/>
                <a:cs typeface="Cambria"/>
              </a:rPr>
              <a:t>the </a:t>
            </a:r>
            <a:r>
              <a:rPr sz="2000" spc="110" dirty="0">
                <a:latin typeface="Cambria"/>
                <a:cs typeface="Cambria"/>
              </a:rPr>
              <a:t>hardware </a:t>
            </a:r>
            <a:r>
              <a:rPr sz="2000" spc="225" dirty="0">
                <a:latin typeface="Cambria"/>
                <a:cs typeface="Cambria"/>
              </a:rPr>
              <a:t>. </a:t>
            </a:r>
            <a:r>
              <a:rPr sz="2000" spc="140" dirty="0">
                <a:latin typeface="Cambria"/>
                <a:cs typeface="Cambria"/>
              </a:rPr>
              <a:t>i.e. </a:t>
            </a:r>
            <a:r>
              <a:rPr sz="2000" spc="180" dirty="0">
                <a:latin typeface="Cambria"/>
                <a:cs typeface="Cambria"/>
              </a:rPr>
              <a:t>a </a:t>
            </a:r>
            <a:r>
              <a:rPr sz="2000" spc="75" dirty="0">
                <a:latin typeface="Cambria"/>
                <a:cs typeface="Cambria"/>
              </a:rPr>
              <a:t>device </a:t>
            </a:r>
            <a:r>
              <a:rPr sz="2000" spc="80" dirty="0">
                <a:latin typeface="Cambria"/>
                <a:cs typeface="Cambria"/>
              </a:rPr>
              <a:t> </a:t>
            </a:r>
            <a:r>
              <a:rPr sz="2000" spc="60" dirty="0">
                <a:latin typeface="Cambria"/>
                <a:cs typeface="Cambria"/>
              </a:rPr>
              <a:t>driver</a:t>
            </a:r>
            <a:r>
              <a:rPr sz="2000" spc="190" dirty="0">
                <a:latin typeface="Cambria"/>
                <a:cs typeface="Cambria"/>
              </a:rPr>
              <a:t> </a:t>
            </a:r>
            <a:r>
              <a:rPr sz="2000" spc="110" dirty="0">
                <a:latin typeface="Cambria"/>
                <a:cs typeface="Cambria"/>
              </a:rPr>
              <a:t>is</a:t>
            </a:r>
            <a:r>
              <a:rPr sz="2000" spc="195" dirty="0">
                <a:latin typeface="Cambria"/>
                <a:cs typeface="Cambria"/>
              </a:rPr>
              <a:t> </a:t>
            </a:r>
            <a:r>
              <a:rPr sz="2000" spc="125" dirty="0">
                <a:latin typeface="Cambria"/>
                <a:cs typeface="Cambria"/>
              </a:rPr>
              <a:t>needed.</a:t>
            </a:r>
            <a:endParaRPr sz="2000">
              <a:latin typeface="Cambria"/>
              <a:cs typeface="Cambria"/>
            </a:endParaRPr>
          </a:p>
        </p:txBody>
      </p:sp>
      <p:pic>
        <p:nvPicPr>
          <p:cNvPr id="9" name="object 9"/>
          <p:cNvPicPr/>
          <p:nvPr/>
        </p:nvPicPr>
        <p:blipFill>
          <a:blip r:embed="rId2" cstate="print"/>
          <a:stretch>
            <a:fillRect/>
          </a:stretch>
        </p:blipFill>
        <p:spPr>
          <a:xfrm>
            <a:off x="548639" y="6176264"/>
            <a:ext cx="152400" cy="152400"/>
          </a:xfrm>
          <a:prstGeom prst="rect">
            <a:avLst/>
          </a:prstGeom>
        </p:spPr>
      </p:pic>
      <p:sp>
        <p:nvSpPr>
          <p:cNvPr id="10" name="object 10"/>
          <p:cNvSpPr txBox="1"/>
          <p:nvPr/>
        </p:nvSpPr>
        <p:spPr>
          <a:xfrm>
            <a:off x="878847" y="6087363"/>
            <a:ext cx="3823335"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Cambria"/>
                <a:cs typeface="Cambria"/>
              </a:rPr>
              <a:t>Hardware</a:t>
            </a:r>
            <a:r>
              <a:rPr sz="1800" spc="160" dirty="0">
                <a:latin typeface="Cambria"/>
                <a:cs typeface="Cambria"/>
              </a:rPr>
              <a:t> </a:t>
            </a:r>
            <a:r>
              <a:rPr sz="1800" spc="100" dirty="0">
                <a:latin typeface="Cambria"/>
                <a:cs typeface="Cambria"/>
              </a:rPr>
              <a:t>is</a:t>
            </a:r>
            <a:r>
              <a:rPr sz="1800" spc="165" dirty="0">
                <a:latin typeface="Cambria"/>
                <a:cs typeface="Cambria"/>
              </a:rPr>
              <a:t> a </a:t>
            </a:r>
            <a:r>
              <a:rPr sz="1800" b="1" spc="110" dirty="0">
                <a:solidFill>
                  <a:srgbClr val="006600"/>
                </a:solidFill>
                <a:latin typeface="Cambria"/>
                <a:cs typeface="Cambria"/>
              </a:rPr>
              <a:t>one-time</a:t>
            </a:r>
            <a:r>
              <a:rPr sz="1800" b="1" spc="200" dirty="0">
                <a:solidFill>
                  <a:srgbClr val="006600"/>
                </a:solidFill>
                <a:latin typeface="Cambria"/>
                <a:cs typeface="Cambria"/>
              </a:rPr>
              <a:t> </a:t>
            </a:r>
            <a:r>
              <a:rPr sz="1800" b="1" spc="114" dirty="0">
                <a:solidFill>
                  <a:srgbClr val="006600"/>
                </a:solidFill>
                <a:latin typeface="Cambria"/>
                <a:cs typeface="Cambria"/>
              </a:rPr>
              <a:t>expense</a:t>
            </a:r>
            <a:r>
              <a:rPr sz="1800" spc="114" dirty="0">
                <a:latin typeface="Cambria"/>
                <a:cs typeface="Cambria"/>
              </a:rPr>
              <a:t>.</a:t>
            </a:r>
            <a:endParaRPr sz="1800">
              <a:latin typeface="Cambria"/>
              <a:cs typeface="Cambria"/>
            </a:endParaRPr>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24</a:t>
            </a:fld>
            <a:endParaRPr dirty="0"/>
          </a:p>
        </p:txBody>
      </p:sp>
      <p:sp>
        <p:nvSpPr>
          <p:cNvPr id="11" name="object 11"/>
          <p:cNvSpPr txBox="1"/>
          <p:nvPr/>
        </p:nvSpPr>
        <p:spPr>
          <a:xfrm>
            <a:off x="533399" y="4267199"/>
            <a:ext cx="8153400" cy="1662430"/>
          </a:xfrm>
          <a:prstGeom prst="rect">
            <a:avLst/>
          </a:prstGeom>
          <a:solidFill>
            <a:srgbClr val="FF2600"/>
          </a:solidFill>
        </p:spPr>
        <p:txBody>
          <a:bodyPr vert="horz" wrap="square" lIns="0" tIns="96520" rIns="0" bIns="0" rtlCol="0">
            <a:spAutoFit/>
          </a:bodyPr>
          <a:lstStyle/>
          <a:p>
            <a:pPr marL="91440" marR="78105" indent="81280" algn="just">
              <a:lnSpc>
                <a:spcPct val="100000"/>
              </a:lnSpc>
              <a:spcBef>
                <a:spcPts val="760"/>
              </a:spcBef>
            </a:pPr>
            <a:r>
              <a:rPr sz="2000" dirty="0">
                <a:solidFill>
                  <a:srgbClr val="FFFFFF"/>
                </a:solidFill>
                <a:latin typeface="Calibri"/>
                <a:cs typeface="Calibri"/>
              </a:rPr>
              <a:t>A </a:t>
            </a:r>
            <a:r>
              <a:rPr sz="2000" b="1" dirty="0">
                <a:solidFill>
                  <a:srgbClr val="006600"/>
                </a:solidFill>
                <a:latin typeface="Calibri"/>
                <a:cs typeface="Calibri"/>
              </a:rPr>
              <a:t>device driver </a:t>
            </a:r>
            <a:r>
              <a:rPr sz="2000" dirty="0">
                <a:solidFill>
                  <a:srgbClr val="FFFFFF"/>
                </a:solidFill>
                <a:latin typeface="Calibri"/>
                <a:cs typeface="Calibri"/>
              </a:rPr>
              <a:t>is a </a:t>
            </a:r>
            <a:r>
              <a:rPr sz="2000" spc="-5" dirty="0">
                <a:solidFill>
                  <a:srgbClr val="FFFFFF"/>
                </a:solidFill>
                <a:latin typeface="Calibri"/>
                <a:cs typeface="Calibri"/>
              </a:rPr>
              <a:t>program </a:t>
            </a:r>
            <a:r>
              <a:rPr sz="2000" dirty="0">
                <a:solidFill>
                  <a:srgbClr val="FFFFFF"/>
                </a:solidFill>
                <a:latin typeface="Calibri"/>
                <a:cs typeface="Calibri"/>
              </a:rPr>
              <a:t>that </a:t>
            </a:r>
            <a:r>
              <a:rPr sz="2000" spc="-5" dirty="0">
                <a:solidFill>
                  <a:srgbClr val="FFFFFF"/>
                </a:solidFill>
                <a:latin typeface="Calibri"/>
                <a:cs typeface="Calibri"/>
              </a:rPr>
              <a:t>controls </a:t>
            </a:r>
            <a:r>
              <a:rPr sz="2000" dirty="0">
                <a:solidFill>
                  <a:srgbClr val="FFFFFF"/>
                </a:solidFill>
                <a:latin typeface="Calibri"/>
                <a:cs typeface="Calibri"/>
              </a:rPr>
              <a:t>a </a:t>
            </a:r>
            <a:r>
              <a:rPr sz="2000" spc="-5" dirty="0">
                <a:solidFill>
                  <a:srgbClr val="FFFFFF"/>
                </a:solidFill>
                <a:latin typeface="Calibri"/>
                <a:cs typeface="Calibri"/>
              </a:rPr>
              <a:t>particular type of </a:t>
            </a:r>
            <a:r>
              <a:rPr sz="2000" b="1" dirty="0">
                <a:solidFill>
                  <a:srgbClr val="FFFFFF"/>
                </a:solidFill>
                <a:latin typeface="Calibri"/>
                <a:cs typeface="Calibri"/>
              </a:rPr>
              <a:t>device </a:t>
            </a:r>
            <a:r>
              <a:rPr sz="2000" dirty="0">
                <a:solidFill>
                  <a:srgbClr val="FFFFFF"/>
                </a:solidFill>
                <a:latin typeface="Calibri"/>
                <a:cs typeface="Calibri"/>
              </a:rPr>
              <a:t>that is </a:t>
            </a:r>
            <a:r>
              <a:rPr sz="2000" spc="5" dirty="0">
                <a:solidFill>
                  <a:srgbClr val="FFFFFF"/>
                </a:solidFill>
                <a:latin typeface="Calibri"/>
                <a:cs typeface="Calibri"/>
              </a:rPr>
              <a:t> </a:t>
            </a:r>
            <a:r>
              <a:rPr sz="2000" spc="-10" dirty="0">
                <a:solidFill>
                  <a:srgbClr val="FFFFFF"/>
                </a:solidFill>
                <a:latin typeface="Calibri"/>
                <a:cs typeface="Calibri"/>
              </a:rPr>
              <a:t>attached </a:t>
            </a:r>
            <a:r>
              <a:rPr sz="2000" dirty="0">
                <a:solidFill>
                  <a:srgbClr val="FFFFFF"/>
                </a:solidFill>
                <a:latin typeface="Calibri"/>
                <a:cs typeface="Calibri"/>
              </a:rPr>
              <a:t>to </a:t>
            </a:r>
            <a:r>
              <a:rPr sz="2000" spc="-5" dirty="0">
                <a:solidFill>
                  <a:srgbClr val="FFFFFF"/>
                </a:solidFill>
                <a:latin typeface="Calibri"/>
                <a:cs typeface="Calibri"/>
              </a:rPr>
              <a:t>your computer. There are </a:t>
            </a:r>
            <a:r>
              <a:rPr sz="2000" b="1" dirty="0">
                <a:solidFill>
                  <a:srgbClr val="FFFFFF"/>
                </a:solidFill>
                <a:latin typeface="Calibri"/>
                <a:cs typeface="Calibri"/>
              </a:rPr>
              <a:t>device </a:t>
            </a:r>
            <a:r>
              <a:rPr sz="2000" b="1" spc="-5" dirty="0">
                <a:solidFill>
                  <a:srgbClr val="FFFFFF"/>
                </a:solidFill>
                <a:latin typeface="Calibri"/>
                <a:cs typeface="Calibri"/>
              </a:rPr>
              <a:t>driver</a:t>
            </a:r>
            <a:r>
              <a:rPr sz="2000" spc="-5" dirty="0">
                <a:solidFill>
                  <a:srgbClr val="FFFFFF"/>
                </a:solidFill>
                <a:latin typeface="Calibri"/>
                <a:cs typeface="Calibri"/>
              </a:rPr>
              <a:t>s for printers, displays, </a:t>
            </a:r>
            <a:r>
              <a:rPr sz="2000" dirty="0">
                <a:solidFill>
                  <a:srgbClr val="FFFFFF"/>
                </a:solidFill>
                <a:latin typeface="Calibri"/>
                <a:cs typeface="Calibri"/>
              </a:rPr>
              <a:t> </a:t>
            </a:r>
            <a:r>
              <a:rPr sz="2000" spc="-5" dirty="0">
                <a:solidFill>
                  <a:srgbClr val="FFFFFF"/>
                </a:solidFill>
                <a:latin typeface="Calibri"/>
                <a:cs typeface="Calibri"/>
              </a:rPr>
              <a:t>CD-ROM readers, </a:t>
            </a:r>
            <a:r>
              <a:rPr sz="2000" spc="-10" dirty="0">
                <a:solidFill>
                  <a:srgbClr val="FFFFFF"/>
                </a:solidFill>
                <a:latin typeface="Calibri"/>
                <a:cs typeface="Calibri"/>
              </a:rPr>
              <a:t>diskette </a:t>
            </a:r>
            <a:r>
              <a:rPr sz="2000" spc="-5" dirty="0">
                <a:solidFill>
                  <a:srgbClr val="FFFFFF"/>
                </a:solidFill>
                <a:latin typeface="Calibri"/>
                <a:cs typeface="Calibri"/>
              </a:rPr>
              <a:t>drives etc. When you </a:t>
            </a:r>
            <a:r>
              <a:rPr sz="2000" dirty="0">
                <a:solidFill>
                  <a:srgbClr val="FFFFFF"/>
                </a:solidFill>
                <a:latin typeface="Calibri"/>
                <a:cs typeface="Calibri"/>
              </a:rPr>
              <a:t>buy an </a:t>
            </a:r>
            <a:r>
              <a:rPr sz="2000" spc="-5" dirty="0">
                <a:solidFill>
                  <a:srgbClr val="FFFFFF"/>
                </a:solidFill>
                <a:latin typeface="Calibri"/>
                <a:cs typeface="Calibri"/>
              </a:rPr>
              <a:t>operating system, </a:t>
            </a:r>
            <a:r>
              <a:rPr sz="2000" dirty="0">
                <a:solidFill>
                  <a:srgbClr val="FFFFFF"/>
                </a:solidFill>
                <a:latin typeface="Calibri"/>
                <a:cs typeface="Calibri"/>
              </a:rPr>
              <a:t> </a:t>
            </a:r>
            <a:r>
              <a:rPr sz="2000" spc="-5" dirty="0">
                <a:solidFill>
                  <a:srgbClr val="FFFFFF"/>
                </a:solidFill>
                <a:latin typeface="Calibri"/>
                <a:cs typeface="Calibri"/>
              </a:rPr>
              <a:t>many</a:t>
            </a:r>
            <a:r>
              <a:rPr sz="2000" spc="-10" dirty="0">
                <a:solidFill>
                  <a:srgbClr val="FFFFFF"/>
                </a:solidFill>
                <a:latin typeface="Calibri"/>
                <a:cs typeface="Calibri"/>
              </a:rPr>
              <a:t> </a:t>
            </a:r>
            <a:r>
              <a:rPr sz="2000" b="1" dirty="0">
                <a:solidFill>
                  <a:srgbClr val="FFFFFF"/>
                </a:solidFill>
                <a:latin typeface="Calibri"/>
                <a:cs typeface="Calibri"/>
              </a:rPr>
              <a:t>device drivers</a:t>
            </a:r>
            <a:r>
              <a:rPr sz="2000" b="1" spc="-15" dirty="0">
                <a:solidFill>
                  <a:srgbClr val="FFFFFF"/>
                </a:solidFill>
                <a:latin typeface="Calibri"/>
                <a:cs typeface="Calibri"/>
              </a:rPr>
              <a:t> </a:t>
            </a:r>
            <a:r>
              <a:rPr sz="2000" spc="-5" dirty="0">
                <a:solidFill>
                  <a:srgbClr val="FFFFFF"/>
                </a:solidFill>
                <a:latin typeface="Calibri"/>
                <a:cs typeface="Calibri"/>
              </a:rPr>
              <a:t>are</a:t>
            </a:r>
            <a:r>
              <a:rPr sz="2000" dirty="0">
                <a:solidFill>
                  <a:srgbClr val="FFFFFF"/>
                </a:solidFill>
                <a:latin typeface="Calibri"/>
                <a:cs typeface="Calibri"/>
              </a:rPr>
              <a:t> built into the</a:t>
            </a:r>
            <a:r>
              <a:rPr sz="2000" spc="-5" dirty="0">
                <a:solidFill>
                  <a:srgbClr val="FFFFFF"/>
                </a:solidFill>
                <a:latin typeface="Calibri"/>
                <a:cs typeface="Calibri"/>
              </a:rPr>
              <a:t> product.</a:t>
            </a:r>
            <a:endParaRPr sz="20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9" y="963931"/>
            <a:ext cx="228600" cy="228600"/>
          </a:xfrm>
          <a:prstGeom prst="rect">
            <a:avLst/>
          </a:prstGeom>
        </p:spPr>
      </p:pic>
      <p:sp>
        <p:nvSpPr>
          <p:cNvPr id="3" name="object 3"/>
          <p:cNvSpPr txBox="1">
            <a:spLocks noGrp="1"/>
          </p:cNvSpPr>
          <p:nvPr>
            <p:ph type="title"/>
          </p:nvPr>
        </p:nvSpPr>
        <p:spPr>
          <a:xfrm>
            <a:off x="878839" y="836931"/>
            <a:ext cx="7734300" cy="805180"/>
          </a:xfrm>
          <a:prstGeom prst="rect">
            <a:avLst/>
          </a:prstGeom>
        </p:spPr>
        <p:txBody>
          <a:bodyPr vert="horz" wrap="square" lIns="0" tIns="60960" rIns="0" bIns="0" rtlCol="0">
            <a:spAutoFit/>
          </a:bodyPr>
          <a:lstStyle/>
          <a:p>
            <a:pPr marL="12700" marR="5080">
              <a:lnSpc>
                <a:spcPts val="2900"/>
              </a:lnSpc>
              <a:spcBef>
                <a:spcPts val="480"/>
              </a:spcBef>
              <a:tabLst>
                <a:tab pos="1602740" algn="l"/>
                <a:tab pos="3848735" algn="l"/>
                <a:tab pos="4264025" algn="l"/>
                <a:tab pos="5179695" algn="l"/>
                <a:tab pos="7083425" algn="l"/>
              </a:tabLst>
            </a:pPr>
            <a:r>
              <a:rPr sz="2700" spc="440" dirty="0">
                <a:latin typeface="Cambria"/>
                <a:cs typeface="Cambria"/>
              </a:rPr>
              <a:t>S</a:t>
            </a:r>
            <a:r>
              <a:rPr sz="2700" spc="75" dirty="0">
                <a:latin typeface="Cambria"/>
                <a:cs typeface="Cambria"/>
              </a:rPr>
              <a:t>o</a:t>
            </a:r>
            <a:r>
              <a:rPr sz="2700" spc="40" dirty="0">
                <a:latin typeface="Cambria"/>
                <a:cs typeface="Cambria"/>
              </a:rPr>
              <a:t>f</a:t>
            </a:r>
            <a:r>
              <a:rPr sz="2700" spc="110" dirty="0">
                <a:latin typeface="Cambria"/>
                <a:cs typeface="Cambria"/>
              </a:rPr>
              <a:t>t</a:t>
            </a:r>
            <a:r>
              <a:rPr sz="2700" spc="10" dirty="0">
                <a:latin typeface="Cambria"/>
                <a:cs typeface="Cambria"/>
              </a:rPr>
              <a:t>w</a:t>
            </a:r>
            <a:r>
              <a:rPr sz="2700" spc="245" dirty="0">
                <a:latin typeface="Cambria"/>
                <a:cs typeface="Cambria"/>
              </a:rPr>
              <a:t>a</a:t>
            </a:r>
            <a:r>
              <a:rPr sz="2700" spc="85" dirty="0">
                <a:latin typeface="Cambria"/>
                <a:cs typeface="Cambria"/>
              </a:rPr>
              <a:t>re</a:t>
            </a:r>
            <a:r>
              <a:rPr sz="2700" dirty="0">
                <a:latin typeface="Cambria"/>
                <a:cs typeface="Cambria"/>
              </a:rPr>
              <a:t>	</a:t>
            </a:r>
            <a:r>
              <a:rPr sz="2700" spc="175" dirty="0">
                <a:latin typeface="Cambria"/>
                <a:cs typeface="Cambria"/>
              </a:rPr>
              <a:t>d</a:t>
            </a:r>
            <a:r>
              <a:rPr sz="2700" spc="65" dirty="0">
                <a:latin typeface="Cambria"/>
                <a:cs typeface="Cambria"/>
              </a:rPr>
              <a:t>evel</a:t>
            </a:r>
            <a:r>
              <a:rPr sz="2700" spc="75" dirty="0">
                <a:latin typeface="Cambria"/>
                <a:cs typeface="Cambria"/>
              </a:rPr>
              <a:t>o</a:t>
            </a:r>
            <a:r>
              <a:rPr sz="2700" spc="170" dirty="0">
                <a:latin typeface="Cambria"/>
                <a:cs typeface="Cambria"/>
              </a:rPr>
              <a:t>p</a:t>
            </a:r>
            <a:r>
              <a:rPr sz="2700" spc="285" dirty="0">
                <a:latin typeface="Cambria"/>
                <a:cs typeface="Cambria"/>
              </a:rPr>
              <a:t>m</a:t>
            </a:r>
            <a:r>
              <a:rPr sz="2700" spc="160" dirty="0">
                <a:latin typeface="Cambria"/>
                <a:cs typeface="Cambria"/>
              </a:rPr>
              <a:t>e</a:t>
            </a:r>
            <a:r>
              <a:rPr sz="2700" spc="190" dirty="0">
                <a:latin typeface="Cambria"/>
                <a:cs typeface="Cambria"/>
              </a:rPr>
              <a:t>n</a:t>
            </a:r>
            <a:r>
              <a:rPr sz="2700" spc="110" dirty="0">
                <a:latin typeface="Cambria"/>
                <a:cs typeface="Cambria"/>
              </a:rPr>
              <a:t>t</a:t>
            </a:r>
            <a:r>
              <a:rPr sz="2700" dirty="0">
                <a:latin typeface="Cambria"/>
                <a:cs typeface="Cambria"/>
              </a:rPr>
              <a:t>	</a:t>
            </a:r>
            <a:r>
              <a:rPr sz="2700" spc="55" dirty="0">
                <a:latin typeface="Cambria"/>
                <a:cs typeface="Cambria"/>
              </a:rPr>
              <a:t>i</a:t>
            </a:r>
            <a:r>
              <a:rPr sz="2700" spc="240" dirty="0">
                <a:latin typeface="Cambria"/>
                <a:cs typeface="Cambria"/>
              </a:rPr>
              <a:t>s</a:t>
            </a:r>
            <a:r>
              <a:rPr sz="2700" dirty="0">
                <a:latin typeface="Cambria"/>
                <a:cs typeface="Cambria"/>
              </a:rPr>
              <a:t>	</a:t>
            </a:r>
            <a:r>
              <a:rPr sz="2700" b="1" spc="185" dirty="0">
                <a:solidFill>
                  <a:srgbClr val="006600"/>
                </a:solidFill>
                <a:latin typeface="Cambria"/>
                <a:cs typeface="Cambria"/>
              </a:rPr>
              <a:t>v</a:t>
            </a:r>
            <a:r>
              <a:rPr sz="2700" b="1" spc="130" dirty="0">
                <a:solidFill>
                  <a:srgbClr val="006600"/>
                </a:solidFill>
                <a:latin typeface="Cambria"/>
                <a:cs typeface="Cambria"/>
              </a:rPr>
              <a:t>e</a:t>
            </a:r>
            <a:r>
              <a:rPr sz="2700" b="1" spc="114" dirty="0">
                <a:solidFill>
                  <a:srgbClr val="006600"/>
                </a:solidFill>
                <a:latin typeface="Cambria"/>
                <a:cs typeface="Cambria"/>
              </a:rPr>
              <a:t>ry</a:t>
            </a:r>
            <a:r>
              <a:rPr sz="2700" b="1" dirty="0">
                <a:solidFill>
                  <a:srgbClr val="006600"/>
                </a:solidFill>
                <a:latin typeface="Cambria"/>
                <a:cs typeface="Cambria"/>
              </a:rPr>
              <a:t>	</a:t>
            </a:r>
            <a:r>
              <a:rPr sz="2700" b="1" spc="130" dirty="0">
                <a:solidFill>
                  <a:srgbClr val="006600"/>
                </a:solidFill>
                <a:latin typeface="Cambria"/>
                <a:cs typeface="Cambria"/>
              </a:rPr>
              <a:t>e</a:t>
            </a:r>
            <a:r>
              <a:rPr sz="2700" b="1" spc="200" dirty="0">
                <a:solidFill>
                  <a:srgbClr val="006600"/>
                </a:solidFill>
                <a:latin typeface="Cambria"/>
                <a:cs typeface="Cambria"/>
              </a:rPr>
              <a:t>x</a:t>
            </a:r>
            <a:r>
              <a:rPr sz="2700" b="1" spc="110" dirty="0">
                <a:solidFill>
                  <a:srgbClr val="006600"/>
                </a:solidFill>
                <a:latin typeface="Cambria"/>
                <a:cs typeface="Cambria"/>
              </a:rPr>
              <a:t>p</a:t>
            </a:r>
            <a:r>
              <a:rPr sz="2700" b="1" spc="130" dirty="0">
                <a:solidFill>
                  <a:srgbClr val="006600"/>
                </a:solidFill>
                <a:latin typeface="Cambria"/>
                <a:cs typeface="Cambria"/>
              </a:rPr>
              <a:t>e</a:t>
            </a:r>
            <a:r>
              <a:rPr sz="2700" b="1" spc="204" dirty="0">
                <a:solidFill>
                  <a:srgbClr val="006600"/>
                </a:solidFill>
                <a:latin typeface="Cambria"/>
                <a:cs typeface="Cambria"/>
              </a:rPr>
              <a:t>n</a:t>
            </a:r>
            <a:r>
              <a:rPr sz="2700" b="1" spc="135" dirty="0">
                <a:solidFill>
                  <a:srgbClr val="006600"/>
                </a:solidFill>
                <a:latin typeface="Cambria"/>
                <a:cs typeface="Cambria"/>
              </a:rPr>
              <a:t>si</a:t>
            </a:r>
            <a:r>
              <a:rPr sz="2700" b="1" spc="185" dirty="0">
                <a:solidFill>
                  <a:srgbClr val="006600"/>
                </a:solidFill>
                <a:latin typeface="Cambria"/>
                <a:cs typeface="Cambria"/>
              </a:rPr>
              <a:t>v</a:t>
            </a:r>
            <a:r>
              <a:rPr sz="2700" b="1" spc="130" dirty="0">
                <a:solidFill>
                  <a:srgbClr val="006600"/>
                </a:solidFill>
                <a:latin typeface="Cambria"/>
                <a:cs typeface="Cambria"/>
              </a:rPr>
              <a:t>e</a:t>
            </a:r>
            <a:r>
              <a:rPr sz="2700" b="1" dirty="0">
                <a:solidFill>
                  <a:srgbClr val="006600"/>
                </a:solidFill>
                <a:latin typeface="Cambria"/>
                <a:cs typeface="Cambria"/>
              </a:rPr>
              <a:t>	</a:t>
            </a:r>
            <a:r>
              <a:rPr sz="2700" spc="170" dirty="0">
                <a:latin typeface="Cambria"/>
                <a:cs typeface="Cambria"/>
              </a:rPr>
              <a:t>and  </a:t>
            </a:r>
            <a:r>
              <a:rPr sz="2700" spc="150" dirty="0">
                <a:latin typeface="Cambria"/>
                <a:cs typeface="Cambria"/>
              </a:rPr>
              <a:t>is</a:t>
            </a:r>
            <a:r>
              <a:rPr sz="2700" spc="260" dirty="0">
                <a:latin typeface="Cambria"/>
                <a:cs typeface="Cambria"/>
              </a:rPr>
              <a:t> </a:t>
            </a:r>
            <a:r>
              <a:rPr sz="2700" spc="245" dirty="0">
                <a:latin typeface="Cambria"/>
                <a:cs typeface="Cambria"/>
              </a:rPr>
              <a:t>a</a:t>
            </a:r>
            <a:r>
              <a:rPr sz="2700" spc="265" dirty="0">
                <a:latin typeface="Cambria"/>
                <a:cs typeface="Cambria"/>
              </a:rPr>
              <a:t> </a:t>
            </a:r>
            <a:r>
              <a:rPr sz="2700" b="1" spc="185" dirty="0">
                <a:solidFill>
                  <a:srgbClr val="006600"/>
                </a:solidFill>
                <a:latin typeface="Cambria"/>
                <a:cs typeface="Cambria"/>
              </a:rPr>
              <a:t>continuing</a:t>
            </a:r>
            <a:r>
              <a:rPr sz="2700" b="1" spc="320" dirty="0">
                <a:solidFill>
                  <a:srgbClr val="006600"/>
                </a:solidFill>
                <a:latin typeface="Cambria"/>
                <a:cs typeface="Cambria"/>
              </a:rPr>
              <a:t> </a:t>
            </a:r>
            <a:r>
              <a:rPr sz="2700" b="1" spc="170" dirty="0">
                <a:solidFill>
                  <a:srgbClr val="006600"/>
                </a:solidFill>
                <a:latin typeface="Cambria"/>
                <a:cs typeface="Cambria"/>
              </a:rPr>
              <a:t>expense</a:t>
            </a:r>
            <a:r>
              <a:rPr sz="2700" spc="170" dirty="0">
                <a:latin typeface="Cambria"/>
                <a:cs typeface="Cambria"/>
              </a:rPr>
              <a:t>.</a:t>
            </a:r>
            <a:endParaRPr sz="2700">
              <a:latin typeface="Cambria"/>
              <a:cs typeface="Cambria"/>
            </a:endParaRPr>
          </a:p>
        </p:txBody>
      </p:sp>
      <p:pic>
        <p:nvPicPr>
          <p:cNvPr id="4" name="object 4"/>
          <p:cNvPicPr/>
          <p:nvPr/>
        </p:nvPicPr>
        <p:blipFill>
          <a:blip r:embed="rId2" cstate="print"/>
          <a:stretch>
            <a:fillRect/>
          </a:stretch>
        </p:blipFill>
        <p:spPr>
          <a:xfrm>
            <a:off x="548639" y="2227326"/>
            <a:ext cx="228600" cy="228600"/>
          </a:xfrm>
          <a:prstGeom prst="rect">
            <a:avLst/>
          </a:prstGeom>
        </p:spPr>
      </p:pic>
      <p:pic>
        <p:nvPicPr>
          <p:cNvPr id="5" name="object 5"/>
          <p:cNvPicPr/>
          <p:nvPr/>
        </p:nvPicPr>
        <p:blipFill>
          <a:blip r:embed="rId2" cstate="print"/>
          <a:stretch>
            <a:fillRect/>
          </a:stretch>
        </p:blipFill>
        <p:spPr>
          <a:xfrm>
            <a:off x="548639" y="3510026"/>
            <a:ext cx="228600" cy="228600"/>
          </a:xfrm>
          <a:prstGeom prst="rect">
            <a:avLst/>
          </a:prstGeom>
        </p:spPr>
      </p:pic>
      <p:pic>
        <p:nvPicPr>
          <p:cNvPr id="6" name="object 6"/>
          <p:cNvPicPr/>
          <p:nvPr/>
        </p:nvPicPr>
        <p:blipFill>
          <a:blip r:embed="rId2" cstate="print"/>
          <a:stretch>
            <a:fillRect/>
          </a:stretch>
        </p:blipFill>
        <p:spPr>
          <a:xfrm>
            <a:off x="548639" y="4780026"/>
            <a:ext cx="228600" cy="228600"/>
          </a:xfrm>
          <a:prstGeom prst="rect">
            <a:avLst/>
          </a:prstGeom>
        </p:spPr>
      </p:pic>
      <p:sp>
        <p:nvSpPr>
          <p:cNvPr id="7" name="object 7"/>
          <p:cNvSpPr txBox="1"/>
          <p:nvPr/>
        </p:nvSpPr>
        <p:spPr>
          <a:xfrm>
            <a:off x="878839" y="2100326"/>
            <a:ext cx="7734934" cy="3733165"/>
          </a:xfrm>
          <a:prstGeom prst="rect">
            <a:avLst/>
          </a:prstGeom>
        </p:spPr>
        <p:txBody>
          <a:bodyPr vert="horz" wrap="square" lIns="0" tIns="55879" rIns="0" bIns="0" rtlCol="0">
            <a:spAutoFit/>
          </a:bodyPr>
          <a:lstStyle/>
          <a:p>
            <a:pPr marL="12700" marR="5080" indent="379095">
              <a:lnSpc>
                <a:spcPts val="2950"/>
              </a:lnSpc>
              <a:spcBef>
                <a:spcPts val="439"/>
              </a:spcBef>
              <a:tabLst>
                <a:tab pos="2241550" algn="l"/>
                <a:tab pos="4001770" algn="l"/>
                <a:tab pos="6434455" algn="l"/>
                <a:tab pos="7316470" algn="l"/>
              </a:tabLst>
            </a:pPr>
            <a:r>
              <a:rPr sz="2700" b="1" spc="200" dirty="0">
                <a:solidFill>
                  <a:srgbClr val="006600"/>
                </a:solidFill>
                <a:latin typeface="Cambria"/>
                <a:cs typeface="Cambria"/>
              </a:rPr>
              <a:t>D</a:t>
            </a:r>
            <a:r>
              <a:rPr sz="2700" b="1" spc="120" dirty="0">
                <a:solidFill>
                  <a:srgbClr val="006600"/>
                </a:solidFill>
                <a:latin typeface="Cambria"/>
                <a:cs typeface="Cambria"/>
              </a:rPr>
              <a:t>i</a:t>
            </a:r>
            <a:r>
              <a:rPr sz="2700" b="1" spc="145" dirty="0">
                <a:solidFill>
                  <a:srgbClr val="006600"/>
                </a:solidFill>
                <a:latin typeface="Cambria"/>
                <a:cs typeface="Cambria"/>
              </a:rPr>
              <a:t>ff</a:t>
            </a:r>
            <a:r>
              <a:rPr sz="2700" b="1" spc="130" dirty="0">
                <a:solidFill>
                  <a:srgbClr val="006600"/>
                </a:solidFill>
                <a:latin typeface="Cambria"/>
                <a:cs typeface="Cambria"/>
              </a:rPr>
              <a:t>e</a:t>
            </a:r>
            <a:r>
              <a:rPr sz="2700" b="1" spc="60" dirty="0">
                <a:solidFill>
                  <a:srgbClr val="006600"/>
                </a:solidFill>
                <a:latin typeface="Cambria"/>
                <a:cs typeface="Cambria"/>
              </a:rPr>
              <a:t>re</a:t>
            </a:r>
            <a:r>
              <a:rPr sz="2700" b="1" spc="204" dirty="0">
                <a:solidFill>
                  <a:srgbClr val="006600"/>
                </a:solidFill>
                <a:latin typeface="Cambria"/>
                <a:cs typeface="Cambria"/>
              </a:rPr>
              <a:t>n</a:t>
            </a:r>
            <a:r>
              <a:rPr sz="2700" b="1" spc="254" dirty="0">
                <a:solidFill>
                  <a:srgbClr val="006600"/>
                </a:solidFill>
                <a:latin typeface="Cambria"/>
                <a:cs typeface="Cambria"/>
              </a:rPr>
              <a:t>t	</a:t>
            </a:r>
            <a:r>
              <a:rPr sz="2700" b="1" spc="125" dirty="0">
                <a:solidFill>
                  <a:srgbClr val="006600"/>
                </a:solidFill>
                <a:latin typeface="Cambria"/>
                <a:cs typeface="Cambria"/>
              </a:rPr>
              <a:t>s</a:t>
            </a:r>
            <a:r>
              <a:rPr sz="2700" b="1" spc="165" dirty="0">
                <a:solidFill>
                  <a:srgbClr val="006600"/>
                </a:solidFill>
                <a:latin typeface="Cambria"/>
                <a:cs typeface="Cambria"/>
              </a:rPr>
              <a:t>o</a:t>
            </a:r>
            <a:r>
              <a:rPr sz="2700" b="1" spc="145" dirty="0">
                <a:solidFill>
                  <a:srgbClr val="006600"/>
                </a:solidFill>
                <a:latin typeface="Cambria"/>
                <a:cs typeface="Cambria"/>
              </a:rPr>
              <a:t>f</a:t>
            </a:r>
            <a:r>
              <a:rPr sz="2700" b="1" spc="80" dirty="0">
                <a:solidFill>
                  <a:srgbClr val="006600"/>
                </a:solidFill>
                <a:latin typeface="Cambria"/>
                <a:cs typeface="Cambria"/>
              </a:rPr>
              <a:t>t</a:t>
            </a:r>
            <a:r>
              <a:rPr sz="2700" b="1" spc="170" dirty="0">
                <a:solidFill>
                  <a:srgbClr val="006600"/>
                </a:solidFill>
                <a:latin typeface="Cambria"/>
                <a:cs typeface="Cambria"/>
              </a:rPr>
              <a:t>w</a:t>
            </a:r>
            <a:r>
              <a:rPr sz="2700" b="1" spc="120" dirty="0">
                <a:solidFill>
                  <a:srgbClr val="006600"/>
                </a:solidFill>
                <a:latin typeface="Cambria"/>
                <a:cs typeface="Cambria"/>
              </a:rPr>
              <a:t>a</a:t>
            </a:r>
            <a:r>
              <a:rPr sz="2700" b="1" spc="60" dirty="0">
                <a:solidFill>
                  <a:srgbClr val="006600"/>
                </a:solidFill>
                <a:latin typeface="Cambria"/>
                <a:cs typeface="Cambria"/>
              </a:rPr>
              <a:t>re</a:t>
            </a:r>
            <a:r>
              <a:rPr sz="2700" b="1" dirty="0">
                <a:solidFill>
                  <a:srgbClr val="006600"/>
                </a:solidFill>
                <a:latin typeface="Cambria"/>
                <a:cs typeface="Cambria"/>
              </a:rPr>
              <a:t>	</a:t>
            </a:r>
            <a:r>
              <a:rPr sz="2700" b="1" spc="120" dirty="0">
                <a:solidFill>
                  <a:srgbClr val="006600"/>
                </a:solidFill>
                <a:latin typeface="Cambria"/>
                <a:cs typeface="Cambria"/>
              </a:rPr>
              <a:t>a</a:t>
            </a:r>
            <a:r>
              <a:rPr sz="2700" b="1" spc="110" dirty="0">
                <a:solidFill>
                  <a:srgbClr val="006600"/>
                </a:solidFill>
                <a:latin typeface="Cambria"/>
                <a:cs typeface="Cambria"/>
              </a:rPr>
              <a:t>pp</a:t>
            </a:r>
            <a:r>
              <a:rPr sz="2700" b="1" spc="80" dirty="0">
                <a:solidFill>
                  <a:srgbClr val="006600"/>
                </a:solidFill>
                <a:latin typeface="Cambria"/>
                <a:cs typeface="Cambria"/>
              </a:rPr>
              <a:t>l</a:t>
            </a:r>
            <a:r>
              <a:rPr sz="2700" b="1" spc="120" dirty="0">
                <a:solidFill>
                  <a:srgbClr val="006600"/>
                </a:solidFill>
                <a:latin typeface="Cambria"/>
                <a:cs typeface="Cambria"/>
              </a:rPr>
              <a:t>i</a:t>
            </a:r>
            <a:r>
              <a:rPr sz="2700" b="1" spc="300" dirty="0">
                <a:solidFill>
                  <a:srgbClr val="006600"/>
                </a:solidFill>
                <a:latin typeface="Cambria"/>
                <a:cs typeface="Cambria"/>
              </a:rPr>
              <a:t>c</a:t>
            </a:r>
            <a:r>
              <a:rPr sz="2700" b="1" spc="120" dirty="0">
                <a:solidFill>
                  <a:srgbClr val="006600"/>
                </a:solidFill>
                <a:latin typeface="Cambria"/>
                <a:cs typeface="Cambria"/>
              </a:rPr>
              <a:t>a</a:t>
            </a:r>
            <a:r>
              <a:rPr sz="2700" b="1" spc="200" dirty="0">
                <a:solidFill>
                  <a:srgbClr val="006600"/>
                </a:solidFill>
                <a:latin typeface="Cambria"/>
                <a:cs typeface="Cambria"/>
              </a:rPr>
              <a:t>t</a:t>
            </a:r>
            <a:r>
              <a:rPr sz="2700" b="1" spc="170" dirty="0">
                <a:solidFill>
                  <a:srgbClr val="006600"/>
                </a:solidFill>
                <a:latin typeface="Cambria"/>
                <a:cs typeface="Cambria"/>
              </a:rPr>
              <a:t>i</a:t>
            </a:r>
            <a:r>
              <a:rPr sz="2700" b="1" spc="135" dirty="0">
                <a:solidFill>
                  <a:srgbClr val="006600"/>
                </a:solidFill>
                <a:latin typeface="Cambria"/>
                <a:cs typeface="Cambria"/>
              </a:rPr>
              <a:t>o</a:t>
            </a:r>
            <a:r>
              <a:rPr sz="2700" b="1" spc="204" dirty="0">
                <a:solidFill>
                  <a:srgbClr val="006600"/>
                </a:solidFill>
                <a:latin typeface="Cambria"/>
                <a:cs typeface="Cambria"/>
              </a:rPr>
              <a:t>n</a:t>
            </a:r>
            <a:r>
              <a:rPr sz="2700" b="1" spc="160" dirty="0">
                <a:solidFill>
                  <a:srgbClr val="006600"/>
                </a:solidFill>
                <a:latin typeface="Cambria"/>
                <a:cs typeface="Cambria"/>
              </a:rPr>
              <a:t>s</a:t>
            </a:r>
            <a:r>
              <a:rPr sz="2700" b="1" dirty="0">
                <a:solidFill>
                  <a:srgbClr val="006600"/>
                </a:solidFill>
                <a:latin typeface="Cambria"/>
                <a:cs typeface="Cambria"/>
              </a:rPr>
              <a:t>	</a:t>
            </a:r>
            <a:r>
              <a:rPr sz="2700" b="1" spc="300" dirty="0">
                <a:solidFill>
                  <a:srgbClr val="006600"/>
                </a:solidFill>
                <a:latin typeface="Cambria"/>
                <a:cs typeface="Cambria"/>
              </a:rPr>
              <a:t>c</a:t>
            </a:r>
            <a:r>
              <a:rPr sz="2700" b="1" spc="120" dirty="0">
                <a:solidFill>
                  <a:srgbClr val="006600"/>
                </a:solidFill>
                <a:latin typeface="Cambria"/>
                <a:cs typeface="Cambria"/>
              </a:rPr>
              <a:t>a</a:t>
            </a:r>
            <a:r>
              <a:rPr sz="2700" b="1" spc="204" dirty="0">
                <a:solidFill>
                  <a:srgbClr val="006600"/>
                </a:solidFill>
                <a:latin typeface="Cambria"/>
                <a:cs typeface="Cambria"/>
              </a:rPr>
              <a:t>n</a:t>
            </a:r>
            <a:r>
              <a:rPr sz="2700" b="1" dirty="0">
                <a:solidFill>
                  <a:srgbClr val="006600"/>
                </a:solidFill>
                <a:latin typeface="Cambria"/>
                <a:cs typeface="Cambria"/>
              </a:rPr>
              <a:t>	</a:t>
            </a:r>
            <a:r>
              <a:rPr sz="2700" b="1" spc="20" dirty="0">
                <a:solidFill>
                  <a:srgbClr val="006600"/>
                </a:solidFill>
                <a:latin typeface="Cambria"/>
                <a:cs typeface="Cambria"/>
              </a:rPr>
              <a:t>b</a:t>
            </a:r>
            <a:r>
              <a:rPr sz="2700" b="1" spc="80" dirty="0">
                <a:solidFill>
                  <a:srgbClr val="006600"/>
                </a:solidFill>
                <a:latin typeface="Cambria"/>
                <a:cs typeface="Cambria"/>
              </a:rPr>
              <a:t>e  </a:t>
            </a:r>
            <a:r>
              <a:rPr sz="2700" b="1" spc="114" dirty="0">
                <a:solidFill>
                  <a:srgbClr val="006600"/>
                </a:solidFill>
                <a:latin typeface="Cambria"/>
                <a:cs typeface="Cambria"/>
              </a:rPr>
              <a:t>loaded</a:t>
            </a:r>
            <a:r>
              <a:rPr sz="2700" b="1" spc="320" dirty="0">
                <a:solidFill>
                  <a:srgbClr val="006600"/>
                </a:solidFill>
                <a:latin typeface="Cambria"/>
                <a:cs typeface="Cambria"/>
              </a:rPr>
              <a:t> </a:t>
            </a:r>
            <a:r>
              <a:rPr sz="2700" spc="175" dirty="0">
                <a:latin typeface="Cambria"/>
                <a:cs typeface="Cambria"/>
              </a:rPr>
              <a:t>on</a:t>
            </a:r>
            <a:r>
              <a:rPr sz="2700" spc="265" dirty="0">
                <a:latin typeface="Cambria"/>
                <a:cs typeface="Cambria"/>
              </a:rPr>
              <a:t> </a:t>
            </a:r>
            <a:r>
              <a:rPr sz="2700" spc="245" dirty="0">
                <a:latin typeface="Cambria"/>
                <a:cs typeface="Cambria"/>
              </a:rPr>
              <a:t>a</a:t>
            </a:r>
            <a:r>
              <a:rPr sz="2700" spc="270" dirty="0">
                <a:latin typeface="Cambria"/>
                <a:cs typeface="Cambria"/>
              </a:rPr>
              <a:t> </a:t>
            </a:r>
            <a:r>
              <a:rPr sz="2700" spc="150" dirty="0">
                <a:latin typeface="Cambria"/>
                <a:cs typeface="Cambria"/>
              </a:rPr>
              <a:t>hardware</a:t>
            </a:r>
            <a:r>
              <a:rPr sz="2700" spc="265" dirty="0">
                <a:latin typeface="Cambria"/>
                <a:cs typeface="Cambria"/>
              </a:rPr>
              <a:t> </a:t>
            </a:r>
            <a:r>
              <a:rPr sz="2700" spc="95" dirty="0">
                <a:latin typeface="Cambria"/>
                <a:cs typeface="Cambria"/>
              </a:rPr>
              <a:t>to</a:t>
            </a:r>
            <a:r>
              <a:rPr sz="2700" spc="265" dirty="0">
                <a:latin typeface="Cambria"/>
                <a:cs typeface="Cambria"/>
              </a:rPr>
              <a:t> </a:t>
            </a:r>
            <a:r>
              <a:rPr sz="2700" b="1" spc="120" dirty="0">
                <a:solidFill>
                  <a:srgbClr val="006600"/>
                </a:solidFill>
                <a:latin typeface="Cambria"/>
                <a:cs typeface="Cambria"/>
              </a:rPr>
              <a:t>run</a:t>
            </a:r>
            <a:r>
              <a:rPr sz="2700" b="1" spc="325" dirty="0">
                <a:solidFill>
                  <a:srgbClr val="006600"/>
                </a:solidFill>
                <a:latin typeface="Cambria"/>
                <a:cs typeface="Cambria"/>
              </a:rPr>
              <a:t> </a:t>
            </a:r>
            <a:r>
              <a:rPr sz="2700" b="1" spc="135" dirty="0">
                <a:solidFill>
                  <a:srgbClr val="006600"/>
                </a:solidFill>
                <a:latin typeface="Cambria"/>
                <a:cs typeface="Cambria"/>
              </a:rPr>
              <a:t>different</a:t>
            </a:r>
            <a:r>
              <a:rPr sz="2700" b="1" spc="320" dirty="0">
                <a:solidFill>
                  <a:srgbClr val="006600"/>
                </a:solidFill>
                <a:latin typeface="Cambria"/>
                <a:cs typeface="Cambria"/>
              </a:rPr>
              <a:t> </a:t>
            </a:r>
            <a:r>
              <a:rPr sz="2700" b="1" spc="140" dirty="0">
                <a:solidFill>
                  <a:srgbClr val="006600"/>
                </a:solidFill>
                <a:latin typeface="Cambria"/>
                <a:cs typeface="Cambria"/>
              </a:rPr>
              <a:t>jobs.</a:t>
            </a:r>
            <a:endParaRPr sz="2700">
              <a:latin typeface="Cambria"/>
              <a:cs typeface="Cambria"/>
            </a:endParaRPr>
          </a:p>
          <a:p>
            <a:pPr>
              <a:lnSpc>
                <a:spcPct val="100000"/>
              </a:lnSpc>
              <a:spcBef>
                <a:spcPts val="35"/>
              </a:spcBef>
            </a:pPr>
            <a:endParaRPr sz="3550">
              <a:latin typeface="Cambria"/>
              <a:cs typeface="Cambria"/>
            </a:endParaRPr>
          </a:p>
          <a:p>
            <a:pPr marL="12700" marR="5080" algn="just">
              <a:lnSpc>
                <a:spcPts val="2950"/>
              </a:lnSpc>
            </a:pPr>
            <a:r>
              <a:rPr sz="2700" spc="150" dirty="0">
                <a:latin typeface="Cambria"/>
                <a:cs typeface="Cambria"/>
              </a:rPr>
              <a:t>A </a:t>
            </a:r>
            <a:r>
              <a:rPr sz="2700" spc="110" dirty="0">
                <a:latin typeface="Cambria"/>
                <a:cs typeface="Cambria"/>
              </a:rPr>
              <a:t>software </a:t>
            </a:r>
            <a:r>
              <a:rPr sz="2700" spc="200" dirty="0">
                <a:latin typeface="Cambria"/>
                <a:cs typeface="Cambria"/>
              </a:rPr>
              <a:t>acts </a:t>
            </a:r>
            <a:r>
              <a:rPr sz="2700" spc="245" dirty="0">
                <a:latin typeface="Cambria"/>
                <a:cs typeface="Cambria"/>
              </a:rPr>
              <a:t>as </a:t>
            </a:r>
            <a:r>
              <a:rPr sz="2700" spc="260" dirty="0">
                <a:latin typeface="Cambria"/>
                <a:cs typeface="Cambria"/>
              </a:rPr>
              <a:t>an </a:t>
            </a:r>
            <a:r>
              <a:rPr sz="2700" b="1" spc="155" dirty="0">
                <a:solidFill>
                  <a:srgbClr val="006600"/>
                </a:solidFill>
                <a:latin typeface="Cambria"/>
                <a:cs typeface="Cambria"/>
              </a:rPr>
              <a:t>interface </a:t>
            </a:r>
            <a:r>
              <a:rPr sz="2700" b="1" spc="125" dirty="0">
                <a:solidFill>
                  <a:srgbClr val="006600"/>
                </a:solidFill>
                <a:latin typeface="Cambria"/>
                <a:cs typeface="Cambria"/>
              </a:rPr>
              <a:t>between </a:t>
            </a:r>
            <a:r>
              <a:rPr sz="2700" b="1" spc="200" dirty="0">
                <a:solidFill>
                  <a:srgbClr val="006600"/>
                </a:solidFill>
                <a:latin typeface="Cambria"/>
                <a:cs typeface="Cambria"/>
              </a:rPr>
              <a:t>the </a:t>
            </a:r>
            <a:r>
              <a:rPr sz="2700" b="1" spc="204" dirty="0">
                <a:solidFill>
                  <a:srgbClr val="006600"/>
                </a:solidFill>
                <a:latin typeface="Cambria"/>
                <a:cs typeface="Cambria"/>
              </a:rPr>
              <a:t> </a:t>
            </a:r>
            <a:r>
              <a:rPr sz="2700" b="1" spc="110" dirty="0">
                <a:solidFill>
                  <a:srgbClr val="006600"/>
                </a:solidFill>
                <a:latin typeface="Cambria"/>
                <a:cs typeface="Cambria"/>
              </a:rPr>
              <a:t>user</a:t>
            </a:r>
            <a:r>
              <a:rPr sz="2700" b="1" spc="315" dirty="0">
                <a:solidFill>
                  <a:srgbClr val="006600"/>
                </a:solidFill>
                <a:latin typeface="Cambria"/>
                <a:cs typeface="Cambria"/>
              </a:rPr>
              <a:t> </a:t>
            </a:r>
            <a:r>
              <a:rPr sz="2700" spc="229" dirty="0">
                <a:latin typeface="Cambria"/>
                <a:cs typeface="Cambria"/>
              </a:rPr>
              <a:t>and</a:t>
            </a:r>
            <a:r>
              <a:rPr sz="2700" spc="265" dirty="0">
                <a:latin typeface="Cambria"/>
                <a:cs typeface="Cambria"/>
              </a:rPr>
              <a:t> </a:t>
            </a:r>
            <a:r>
              <a:rPr sz="2700" spc="160" dirty="0">
                <a:latin typeface="Cambria"/>
                <a:cs typeface="Cambria"/>
              </a:rPr>
              <a:t>the</a:t>
            </a:r>
            <a:r>
              <a:rPr sz="2700" spc="265" dirty="0">
                <a:latin typeface="Cambria"/>
                <a:cs typeface="Cambria"/>
              </a:rPr>
              <a:t> </a:t>
            </a:r>
            <a:r>
              <a:rPr sz="2700" spc="170" dirty="0">
                <a:latin typeface="Cambria"/>
                <a:cs typeface="Cambria"/>
              </a:rPr>
              <a:t>hardware.</a:t>
            </a:r>
            <a:endParaRPr sz="2700">
              <a:latin typeface="Cambria"/>
              <a:cs typeface="Cambria"/>
            </a:endParaRPr>
          </a:p>
          <a:p>
            <a:pPr>
              <a:lnSpc>
                <a:spcPct val="100000"/>
              </a:lnSpc>
              <a:spcBef>
                <a:spcPts val="30"/>
              </a:spcBef>
            </a:pPr>
            <a:endParaRPr sz="3450">
              <a:latin typeface="Cambria"/>
              <a:cs typeface="Cambria"/>
            </a:endParaRPr>
          </a:p>
          <a:p>
            <a:pPr marL="12700" marR="5080" algn="just">
              <a:lnSpc>
                <a:spcPct val="90300"/>
              </a:lnSpc>
            </a:pPr>
            <a:r>
              <a:rPr sz="2700" spc="40" dirty="0">
                <a:latin typeface="Cambria"/>
                <a:cs typeface="Cambria"/>
              </a:rPr>
              <a:t>If</a:t>
            </a:r>
            <a:r>
              <a:rPr sz="2700" spc="45" dirty="0">
                <a:latin typeface="Cambria"/>
                <a:cs typeface="Cambria"/>
              </a:rPr>
              <a:t> </a:t>
            </a:r>
            <a:r>
              <a:rPr sz="2700" b="1" spc="90" dirty="0">
                <a:solidFill>
                  <a:srgbClr val="006600"/>
                </a:solidFill>
                <a:latin typeface="Cambria"/>
                <a:cs typeface="Cambria"/>
              </a:rPr>
              <a:t>Hardware</a:t>
            </a:r>
            <a:r>
              <a:rPr sz="2700" b="1" spc="95" dirty="0">
                <a:solidFill>
                  <a:srgbClr val="006600"/>
                </a:solidFill>
                <a:latin typeface="Cambria"/>
                <a:cs typeface="Cambria"/>
              </a:rPr>
              <a:t> </a:t>
            </a:r>
            <a:r>
              <a:rPr sz="2700" spc="150" dirty="0">
                <a:latin typeface="Cambria"/>
                <a:cs typeface="Cambria"/>
              </a:rPr>
              <a:t>is</a:t>
            </a:r>
            <a:r>
              <a:rPr sz="2700" spc="155" dirty="0">
                <a:latin typeface="Cambria"/>
                <a:cs typeface="Cambria"/>
              </a:rPr>
              <a:t> </a:t>
            </a:r>
            <a:r>
              <a:rPr sz="2700" spc="160" dirty="0">
                <a:latin typeface="Cambria"/>
                <a:cs typeface="Cambria"/>
              </a:rPr>
              <a:t>the</a:t>
            </a:r>
            <a:r>
              <a:rPr sz="2700" spc="165" dirty="0">
                <a:latin typeface="Cambria"/>
                <a:cs typeface="Cambria"/>
              </a:rPr>
              <a:t> </a:t>
            </a:r>
            <a:r>
              <a:rPr sz="2700" spc="100" dirty="0">
                <a:latin typeface="Cambria"/>
                <a:cs typeface="Cambria"/>
              </a:rPr>
              <a:t>'heart'</a:t>
            </a:r>
            <a:r>
              <a:rPr sz="2700" spc="105" dirty="0">
                <a:latin typeface="Cambria"/>
                <a:cs typeface="Cambria"/>
              </a:rPr>
              <a:t> </a:t>
            </a:r>
            <a:r>
              <a:rPr sz="2700" spc="60" dirty="0">
                <a:latin typeface="Cambria"/>
                <a:cs typeface="Cambria"/>
              </a:rPr>
              <a:t>of</a:t>
            </a:r>
            <a:r>
              <a:rPr sz="2700" spc="715" dirty="0">
                <a:latin typeface="Cambria"/>
                <a:cs typeface="Cambria"/>
              </a:rPr>
              <a:t> </a:t>
            </a:r>
            <a:r>
              <a:rPr sz="2700" spc="245" dirty="0">
                <a:latin typeface="Cambria"/>
                <a:cs typeface="Cambria"/>
              </a:rPr>
              <a:t>a</a:t>
            </a:r>
            <a:r>
              <a:rPr sz="2700" spc="250" dirty="0">
                <a:latin typeface="Cambria"/>
                <a:cs typeface="Cambria"/>
              </a:rPr>
              <a:t> </a:t>
            </a:r>
            <a:r>
              <a:rPr sz="2700" spc="165" dirty="0">
                <a:latin typeface="Cambria"/>
                <a:cs typeface="Cambria"/>
              </a:rPr>
              <a:t>computer </a:t>
            </a:r>
            <a:r>
              <a:rPr sz="2700" spc="170" dirty="0">
                <a:latin typeface="Cambria"/>
                <a:cs typeface="Cambria"/>
              </a:rPr>
              <a:t> </a:t>
            </a:r>
            <a:r>
              <a:rPr sz="2700" spc="190" dirty="0">
                <a:latin typeface="Cambria"/>
                <a:cs typeface="Cambria"/>
              </a:rPr>
              <a:t>system, then </a:t>
            </a:r>
            <a:r>
              <a:rPr sz="2700" b="1" spc="145" dirty="0">
                <a:solidFill>
                  <a:srgbClr val="006600"/>
                </a:solidFill>
                <a:latin typeface="Cambria"/>
                <a:cs typeface="Cambria"/>
              </a:rPr>
              <a:t>Software </a:t>
            </a:r>
            <a:r>
              <a:rPr sz="2700" spc="150" dirty="0">
                <a:latin typeface="Cambria"/>
                <a:cs typeface="Cambria"/>
              </a:rPr>
              <a:t>is </a:t>
            </a:r>
            <a:r>
              <a:rPr sz="2700" spc="135" dirty="0">
                <a:latin typeface="Cambria"/>
                <a:cs typeface="Cambria"/>
              </a:rPr>
              <a:t>its 'soul'. </a:t>
            </a:r>
            <a:r>
              <a:rPr sz="2700" spc="204" dirty="0">
                <a:latin typeface="Cambria"/>
                <a:cs typeface="Cambria"/>
              </a:rPr>
              <a:t>Both </a:t>
            </a:r>
            <a:r>
              <a:rPr sz="2700" spc="140" dirty="0">
                <a:latin typeface="Cambria"/>
                <a:cs typeface="Cambria"/>
              </a:rPr>
              <a:t>are </a:t>
            </a:r>
            <a:r>
              <a:rPr sz="2700" spc="145" dirty="0">
                <a:latin typeface="Cambria"/>
                <a:cs typeface="Cambria"/>
              </a:rPr>
              <a:t> </a:t>
            </a:r>
            <a:r>
              <a:rPr sz="2700" spc="155" dirty="0">
                <a:latin typeface="Cambria"/>
                <a:cs typeface="Cambria"/>
              </a:rPr>
              <a:t>complimentary</a:t>
            </a:r>
            <a:r>
              <a:rPr sz="2700" spc="260" dirty="0">
                <a:latin typeface="Cambria"/>
                <a:cs typeface="Cambria"/>
              </a:rPr>
              <a:t> </a:t>
            </a:r>
            <a:r>
              <a:rPr sz="2700" spc="95" dirty="0">
                <a:latin typeface="Cambria"/>
                <a:cs typeface="Cambria"/>
              </a:rPr>
              <a:t>to</a:t>
            </a:r>
            <a:r>
              <a:rPr sz="2700" spc="265" dirty="0">
                <a:latin typeface="Cambria"/>
                <a:cs typeface="Cambria"/>
              </a:rPr>
              <a:t> </a:t>
            </a:r>
            <a:r>
              <a:rPr sz="2700" spc="204" dirty="0">
                <a:latin typeface="Cambria"/>
                <a:cs typeface="Cambria"/>
              </a:rPr>
              <a:t>each</a:t>
            </a:r>
            <a:r>
              <a:rPr sz="2700" spc="265" dirty="0">
                <a:latin typeface="Cambria"/>
                <a:cs typeface="Cambria"/>
              </a:rPr>
              <a:t> </a:t>
            </a:r>
            <a:r>
              <a:rPr sz="2700" spc="125" dirty="0">
                <a:latin typeface="Cambria"/>
                <a:cs typeface="Cambria"/>
              </a:rPr>
              <a:t>other.</a:t>
            </a:r>
            <a:endParaRPr sz="2700">
              <a:latin typeface="Cambria"/>
              <a:cs typeface="Cambria"/>
            </a:endParaRPr>
          </a:p>
        </p:txBody>
      </p:sp>
      <p:sp>
        <p:nvSpPr>
          <p:cNvPr id="10" name="object 10"/>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25</a:t>
            </a:fld>
            <a:endParaRPr dirty="0"/>
          </a:p>
        </p:txBody>
      </p:sp>
      <p:sp>
        <p:nvSpPr>
          <p:cNvPr id="8" name="object 8"/>
          <p:cNvSpPr txBox="1"/>
          <p:nvPr/>
        </p:nvSpPr>
        <p:spPr>
          <a:xfrm>
            <a:off x="457200" y="274639"/>
            <a:ext cx="8229600" cy="411480"/>
          </a:xfrm>
          <a:prstGeom prst="rect">
            <a:avLst/>
          </a:prstGeom>
          <a:solidFill>
            <a:srgbClr val="FFCA00"/>
          </a:solidFill>
        </p:spPr>
        <p:txBody>
          <a:bodyPr vert="horz" wrap="square" lIns="0" tIns="80645" rIns="0" bIns="0" rtlCol="0">
            <a:spAutoFit/>
          </a:bodyPr>
          <a:lstStyle/>
          <a:p>
            <a:pPr marL="5080" algn="ctr">
              <a:lnSpc>
                <a:spcPct val="100000"/>
              </a:lnSpc>
              <a:spcBef>
                <a:spcPts val="635"/>
              </a:spcBef>
            </a:pPr>
            <a:r>
              <a:rPr sz="1600" b="1" spc="-5" dirty="0">
                <a:solidFill>
                  <a:srgbClr val="006600"/>
                </a:solidFill>
                <a:latin typeface="Calibri"/>
                <a:cs typeface="Calibri"/>
              </a:rPr>
              <a:t>Relationship </a:t>
            </a:r>
            <a:r>
              <a:rPr sz="1600" b="1" dirty="0">
                <a:solidFill>
                  <a:srgbClr val="006600"/>
                </a:solidFill>
                <a:latin typeface="Calibri"/>
                <a:cs typeface="Calibri"/>
              </a:rPr>
              <a:t>between</a:t>
            </a:r>
            <a:r>
              <a:rPr sz="1600" b="1" spc="-5" dirty="0">
                <a:solidFill>
                  <a:srgbClr val="006600"/>
                </a:solidFill>
                <a:latin typeface="Calibri"/>
                <a:cs typeface="Calibri"/>
              </a:rPr>
              <a:t> </a:t>
            </a:r>
            <a:r>
              <a:rPr sz="1600" b="1" dirty="0">
                <a:solidFill>
                  <a:srgbClr val="006600"/>
                </a:solidFill>
                <a:latin typeface="Calibri"/>
                <a:cs typeface="Calibri"/>
              </a:rPr>
              <a:t>Hardware</a:t>
            </a:r>
            <a:r>
              <a:rPr sz="1600" b="1" spc="-5" dirty="0">
                <a:solidFill>
                  <a:srgbClr val="006600"/>
                </a:solidFill>
                <a:latin typeface="Calibri"/>
                <a:cs typeface="Calibri"/>
              </a:rPr>
              <a:t> </a:t>
            </a:r>
            <a:r>
              <a:rPr sz="1600" b="1" dirty="0">
                <a:solidFill>
                  <a:srgbClr val="006600"/>
                </a:solidFill>
                <a:latin typeface="Calibri"/>
                <a:cs typeface="Calibri"/>
              </a:rPr>
              <a:t>and</a:t>
            </a:r>
            <a:r>
              <a:rPr sz="1600" b="1" spc="-5" dirty="0">
                <a:solidFill>
                  <a:srgbClr val="006600"/>
                </a:solidFill>
                <a:latin typeface="Calibri"/>
                <a:cs typeface="Calibri"/>
              </a:rPr>
              <a:t> </a:t>
            </a:r>
            <a:r>
              <a:rPr sz="1600" b="1" spc="-10" dirty="0">
                <a:solidFill>
                  <a:srgbClr val="006600"/>
                </a:solidFill>
                <a:latin typeface="Calibri"/>
                <a:cs typeface="Calibri"/>
              </a:rPr>
              <a:t>Software</a:t>
            </a:r>
            <a:endParaRPr sz="16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438400"/>
            <a:ext cx="8229600" cy="1143000"/>
          </a:xfrm>
          <a:prstGeom prst="rect">
            <a:avLst/>
          </a:prstGeom>
          <a:solidFill>
            <a:srgbClr val="FFCA00"/>
          </a:solidFill>
        </p:spPr>
        <p:txBody>
          <a:bodyPr vert="horz" wrap="square" lIns="0" tIns="297180" rIns="0" bIns="0" rtlCol="0">
            <a:spAutoFit/>
          </a:bodyPr>
          <a:lstStyle/>
          <a:p>
            <a:pPr marL="472440">
              <a:lnSpc>
                <a:spcPct val="100000"/>
              </a:lnSpc>
              <a:spcBef>
                <a:spcPts val="2340"/>
              </a:spcBef>
            </a:pPr>
            <a:r>
              <a:rPr sz="3600" b="1" spc="-5" dirty="0">
                <a:solidFill>
                  <a:srgbClr val="006600"/>
                </a:solidFill>
                <a:latin typeface="Calibri"/>
                <a:cs typeface="Calibri"/>
              </a:rPr>
              <a:t>Identifying Computer Problems/Issues</a:t>
            </a:r>
            <a:endParaRPr sz="36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057400"/>
            <a:ext cx="8229600" cy="1143000"/>
          </a:xfrm>
          <a:prstGeom prst="rect">
            <a:avLst/>
          </a:prstGeom>
          <a:solidFill>
            <a:srgbClr val="FFCA00"/>
          </a:solidFill>
        </p:spPr>
        <p:txBody>
          <a:bodyPr vert="horz" wrap="square" lIns="0" tIns="236220" rIns="0" bIns="0" rtlCol="0">
            <a:spAutoFit/>
          </a:bodyPr>
          <a:lstStyle/>
          <a:p>
            <a:pPr marL="387985">
              <a:lnSpc>
                <a:spcPct val="100000"/>
              </a:lnSpc>
              <a:spcBef>
                <a:spcPts val="1860"/>
              </a:spcBef>
            </a:pPr>
            <a:r>
              <a:rPr sz="4400" spc="-5" dirty="0">
                <a:solidFill>
                  <a:srgbClr val="006600"/>
                </a:solidFill>
              </a:rPr>
              <a:t>Hardware or </a:t>
            </a:r>
            <a:r>
              <a:rPr sz="4400" spc="-20" dirty="0">
                <a:solidFill>
                  <a:srgbClr val="006600"/>
                </a:solidFill>
              </a:rPr>
              <a:t>Software</a:t>
            </a:r>
            <a:r>
              <a:rPr sz="4400" spc="-5" dirty="0">
                <a:solidFill>
                  <a:srgbClr val="006600"/>
                </a:solidFill>
              </a:rPr>
              <a:t> Problem </a:t>
            </a:r>
            <a:r>
              <a:rPr sz="4400" dirty="0">
                <a:solidFill>
                  <a:srgbClr val="006600"/>
                </a:solidFill>
              </a:rPr>
              <a:t>?</a:t>
            </a:r>
            <a:endParaRPr sz="440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71450"/>
            <a:ext cx="8229600" cy="335280"/>
          </a:xfrm>
          <a:custGeom>
            <a:avLst/>
            <a:gdLst/>
            <a:ahLst/>
            <a:cxnLst/>
            <a:rect l="l" t="t" r="r" b="b"/>
            <a:pathLst>
              <a:path w="8229600" h="335280">
                <a:moveTo>
                  <a:pt x="8229598" y="0"/>
                </a:moveTo>
                <a:lnTo>
                  <a:pt x="0" y="0"/>
                </a:lnTo>
                <a:lnTo>
                  <a:pt x="0" y="334962"/>
                </a:lnTo>
                <a:lnTo>
                  <a:pt x="8229598" y="334962"/>
                </a:lnTo>
                <a:lnTo>
                  <a:pt x="8229598" y="0"/>
                </a:lnTo>
                <a:close/>
              </a:path>
            </a:pathLst>
          </a:custGeom>
          <a:solidFill>
            <a:srgbClr val="FFCA00"/>
          </a:solidFill>
        </p:spPr>
        <p:txBody>
          <a:bodyPr wrap="square" lIns="0" tIns="0" rIns="0" bIns="0" rtlCol="0"/>
          <a:lstStyle/>
          <a:p>
            <a:endParaRPr/>
          </a:p>
        </p:txBody>
      </p:sp>
      <p:sp>
        <p:nvSpPr>
          <p:cNvPr id="3" name="object 3"/>
          <p:cNvSpPr txBox="1"/>
          <p:nvPr/>
        </p:nvSpPr>
        <p:spPr>
          <a:xfrm>
            <a:off x="1677234" y="361791"/>
            <a:ext cx="579183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06600"/>
                </a:solidFill>
                <a:latin typeface="Calibri"/>
                <a:cs typeface="Calibri"/>
              </a:rPr>
              <a:t>Tips</a:t>
            </a:r>
            <a:r>
              <a:rPr sz="1400" b="1" dirty="0">
                <a:solidFill>
                  <a:srgbClr val="006600"/>
                </a:solidFill>
                <a:latin typeface="Calibri"/>
                <a:cs typeface="Calibri"/>
              </a:rPr>
              <a:t> </a:t>
            </a:r>
            <a:r>
              <a:rPr sz="1400" b="1" spc="-5" dirty="0">
                <a:solidFill>
                  <a:srgbClr val="006600"/>
                </a:solidFill>
                <a:latin typeface="Calibri"/>
                <a:cs typeface="Calibri"/>
              </a:rPr>
              <a:t>for Distinguishing Between Hardware</a:t>
            </a:r>
            <a:r>
              <a:rPr sz="1400" b="1" spc="315" dirty="0">
                <a:solidFill>
                  <a:srgbClr val="006600"/>
                </a:solidFill>
                <a:latin typeface="Calibri"/>
                <a:cs typeface="Calibri"/>
              </a:rPr>
              <a:t> </a:t>
            </a:r>
            <a:r>
              <a:rPr sz="1400" b="1" spc="-5" dirty="0">
                <a:solidFill>
                  <a:srgbClr val="006600"/>
                </a:solidFill>
                <a:latin typeface="Calibri"/>
                <a:cs typeface="Calibri"/>
              </a:rPr>
              <a:t>Problems</a:t>
            </a:r>
            <a:r>
              <a:rPr sz="1400" b="1" dirty="0">
                <a:solidFill>
                  <a:srgbClr val="006600"/>
                </a:solidFill>
                <a:latin typeface="Calibri"/>
                <a:cs typeface="Calibri"/>
              </a:rPr>
              <a:t> </a:t>
            </a:r>
            <a:r>
              <a:rPr sz="1400" b="1" spc="-5" dirty="0">
                <a:solidFill>
                  <a:srgbClr val="006600"/>
                </a:solidFill>
                <a:latin typeface="Calibri"/>
                <a:cs typeface="Calibri"/>
              </a:rPr>
              <a:t>and </a:t>
            </a:r>
            <a:r>
              <a:rPr sz="1400" b="1" spc="-10" dirty="0">
                <a:solidFill>
                  <a:srgbClr val="006600"/>
                </a:solidFill>
                <a:latin typeface="Calibri"/>
                <a:cs typeface="Calibri"/>
              </a:rPr>
              <a:t>Software</a:t>
            </a:r>
            <a:r>
              <a:rPr sz="1400" b="1" dirty="0">
                <a:solidFill>
                  <a:srgbClr val="006600"/>
                </a:solidFill>
                <a:latin typeface="Calibri"/>
                <a:cs typeface="Calibri"/>
              </a:rPr>
              <a:t> </a:t>
            </a:r>
            <a:r>
              <a:rPr sz="1400" b="1" spc="-5" dirty="0">
                <a:solidFill>
                  <a:srgbClr val="006600"/>
                </a:solidFill>
                <a:latin typeface="Calibri"/>
                <a:cs typeface="Calibri"/>
              </a:rPr>
              <a:t>Problems…</a:t>
            </a:r>
            <a:endParaRPr sz="14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28</a:t>
            </a:fld>
            <a:endParaRPr dirty="0"/>
          </a:p>
        </p:txBody>
      </p:sp>
      <p:sp>
        <p:nvSpPr>
          <p:cNvPr id="4" name="object 4"/>
          <p:cNvSpPr txBox="1"/>
          <p:nvPr/>
        </p:nvSpPr>
        <p:spPr>
          <a:xfrm>
            <a:off x="535939" y="2975355"/>
            <a:ext cx="8077834" cy="2460625"/>
          </a:xfrm>
          <a:prstGeom prst="rect">
            <a:avLst/>
          </a:prstGeom>
        </p:spPr>
        <p:txBody>
          <a:bodyPr vert="horz" wrap="square" lIns="0" tIns="13335" rIns="0" bIns="0" rtlCol="0">
            <a:spAutoFit/>
          </a:bodyPr>
          <a:lstStyle/>
          <a:p>
            <a:pPr marL="355600" marR="5080" indent="-342900" algn="just">
              <a:lnSpc>
                <a:spcPct val="99800"/>
              </a:lnSpc>
              <a:spcBef>
                <a:spcPts val="105"/>
              </a:spcBef>
              <a:buSzPct val="96875"/>
              <a:buFont typeface="Wingdings"/>
              <a:buChar char=""/>
              <a:tabLst>
                <a:tab pos="375920" algn="l"/>
              </a:tabLst>
            </a:pPr>
            <a:r>
              <a:rPr sz="3200" spc="-5" dirty="0">
                <a:latin typeface="Calibri"/>
                <a:cs typeface="Calibri"/>
              </a:rPr>
              <a:t>Were there </a:t>
            </a:r>
            <a:r>
              <a:rPr sz="3200" dirty="0">
                <a:latin typeface="Calibri"/>
                <a:cs typeface="Calibri"/>
              </a:rPr>
              <a:t>any </a:t>
            </a:r>
            <a:r>
              <a:rPr sz="3200" spc="-5" dirty="0">
                <a:latin typeface="Calibri"/>
                <a:cs typeface="Calibri"/>
              </a:rPr>
              <a:t>loud noises or smoke when </a:t>
            </a:r>
            <a:r>
              <a:rPr sz="3200" dirty="0">
                <a:latin typeface="Calibri"/>
                <a:cs typeface="Calibri"/>
              </a:rPr>
              <a:t> the</a:t>
            </a:r>
            <a:r>
              <a:rPr sz="3200" spc="5" dirty="0">
                <a:latin typeface="Calibri"/>
                <a:cs typeface="Calibri"/>
              </a:rPr>
              <a:t> </a:t>
            </a:r>
            <a:r>
              <a:rPr sz="3200" spc="-5" dirty="0">
                <a:latin typeface="Calibri"/>
                <a:cs typeface="Calibri"/>
              </a:rPr>
              <a:t>problem</a:t>
            </a:r>
            <a:r>
              <a:rPr sz="3200" dirty="0">
                <a:latin typeface="Calibri"/>
                <a:cs typeface="Calibri"/>
              </a:rPr>
              <a:t> </a:t>
            </a:r>
            <a:r>
              <a:rPr sz="3200" spc="-5" dirty="0">
                <a:latin typeface="Calibri"/>
                <a:cs typeface="Calibri"/>
              </a:rPr>
              <a:t>first</a:t>
            </a:r>
            <a:r>
              <a:rPr sz="3200" dirty="0">
                <a:latin typeface="Calibri"/>
                <a:cs typeface="Calibri"/>
              </a:rPr>
              <a:t> </a:t>
            </a:r>
            <a:r>
              <a:rPr sz="3200" spc="-5" dirty="0">
                <a:latin typeface="Calibri"/>
                <a:cs typeface="Calibri"/>
              </a:rPr>
              <a:t>appeared?</a:t>
            </a:r>
            <a:r>
              <a:rPr sz="3200" dirty="0">
                <a:latin typeface="Calibri"/>
                <a:cs typeface="Calibri"/>
              </a:rPr>
              <a:t> Then</a:t>
            </a:r>
            <a:r>
              <a:rPr sz="3200" spc="5" dirty="0">
                <a:latin typeface="Calibri"/>
                <a:cs typeface="Calibri"/>
              </a:rPr>
              <a:t> </a:t>
            </a:r>
            <a:r>
              <a:rPr sz="3200" dirty="0">
                <a:latin typeface="Calibri"/>
                <a:cs typeface="Calibri"/>
              </a:rPr>
              <a:t>it</a:t>
            </a:r>
            <a:r>
              <a:rPr sz="3200" spc="720" dirty="0">
                <a:latin typeface="Calibri"/>
                <a:cs typeface="Calibri"/>
              </a:rPr>
              <a:t> </a:t>
            </a:r>
            <a:r>
              <a:rPr sz="3200" dirty="0">
                <a:latin typeface="Calibri"/>
                <a:cs typeface="Calibri"/>
              </a:rPr>
              <a:t>is </a:t>
            </a:r>
            <a:r>
              <a:rPr sz="3200" spc="5" dirty="0">
                <a:latin typeface="Calibri"/>
                <a:cs typeface="Calibri"/>
              </a:rPr>
              <a:t> </a:t>
            </a:r>
            <a:r>
              <a:rPr sz="3200" spc="-5" dirty="0">
                <a:latin typeface="Calibri"/>
                <a:cs typeface="Calibri"/>
              </a:rPr>
              <a:t>probably </a:t>
            </a:r>
            <a:r>
              <a:rPr sz="3200" dirty="0">
                <a:latin typeface="Calibri"/>
                <a:cs typeface="Calibri"/>
              </a:rPr>
              <a:t>a </a:t>
            </a:r>
            <a:r>
              <a:rPr sz="3200" b="1" spc="-5" dirty="0">
                <a:latin typeface="Calibri"/>
                <a:cs typeface="Calibri"/>
              </a:rPr>
              <a:t>hardware </a:t>
            </a:r>
            <a:r>
              <a:rPr sz="3200" spc="-5" dirty="0">
                <a:latin typeface="Calibri"/>
                <a:cs typeface="Calibri"/>
              </a:rPr>
              <a:t>problem, with </a:t>
            </a:r>
            <a:r>
              <a:rPr sz="3200" dirty="0">
                <a:latin typeface="Calibri"/>
                <a:cs typeface="Calibri"/>
              </a:rPr>
              <a:t>the </a:t>
            </a:r>
            <a:r>
              <a:rPr sz="3200" spc="-5" dirty="0">
                <a:latin typeface="Calibri"/>
                <a:cs typeface="Calibri"/>
              </a:rPr>
              <a:t>most </a:t>
            </a:r>
            <a:r>
              <a:rPr sz="3200" dirty="0">
                <a:latin typeface="Calibri"/>
                <a:cs typeface="Calibri"/>
              </a:rPr>
              <a:t> likely </a:t>
            </a:r>
            <a:r>
              <a:rPr sz="3200" spc="-5" dirty="0">
                <a:latin typeface="Calibri"/>
                <a:cs typeface="Calibri"/>
              </a:rPr>
              <a:t>culprit </a:t>
            </a:r>
            <a:r>
              <a:rPr sz="3200" dirty="0">
                <a:latin typeface="Calibri"/>
                <a:cs typeface="Calibri"/>
              </a:rPr>
              <a:t>being the </a:t>
            </a:r>
            <a:r>
              <a:rPr sz="3200" b="1" spc="-5" dirty="0">
                <a:solidFill>
                  <a:srgbClr val="006600"/>
                </a:solidFill>
                <a:latin typeface="Calibri"/>
                <a:cs typeface="Calibri"/>
              </a:rPr>
              <a:t>SMPS(Switched Mode </a:t>
            </a:r>
            <a:r>
              <a:rPr sz="3200" b="1" dirty="0">
                <a:solidFill>
                  <a:srgbClr val="006600"/>
                </a:solidFill>
                <a:latin typeface="Calibri"/>
                <a:cs typeface="Calibri"/>
              </a:rPr>
              <a:t> </a:t>
            </a:r>
            <a:r>
              <a:rPr sz="3200" b="1" spc="-5" dirty="0">
                <a:solidFill>
                  <a:srgbClr val="006600"/>
                </a:solidFill>
                <a:latin typeface="Calibri"/>
                <a:cs typeface="Calibri"/>
              </a:rPr>
              <a:t>Power Supply </a:t>
            </a:r>
            <a:r>
              <a:rPr sz="3200" b="1" dirty="0">
                <a:solidFill>
                  <a:srgbClr val="006600"/>
                </a:solidFill>
                <a:latin typeface="Calibri"/>
                <a:cs typeface="Calibri"/>
              </a:rPr>
              <a:t>)</a:t>
            </a:r>
            <a:r>
              <a:rPr sz="3200" dirty="0">
                <a:latin typeface="Calibri"/>
                <a:cs typeface="Calibri"/>
              </a:rPr>
              <a:t>unit.</a:t>
            </a:r>
            <a:endParaRPr sz="3200">
              <a:latin typeface="Calibri"/>
              <a:cs typeface="Calibri"/>
            </a:endParaRPr>
          </a:p>
        </p:txBody>
      </p:sp>
      <p:sp>
        <p:nvSpPr>
          <p:cNvPr id="5" name="object 5"/>
          <p:cNvSpPr txBox="1"/>
          <p:nvPr/>
        </p:nvSpPr>
        <p:spPr>
          <a:xfrm>
            <a:off x="1676400" y="609601"/>
            <a:ext cx="4800600" cy="2133600"/>
          </a:xfrm>
          <a:prstGeom prst="rect">
            <a:avLst/>
          </a:prstGeom>
          <a:solidFill>
            <a:srgbClr val="6095C9"/>
          </a:solidFill>
          <a:ln w="25399">
            <a:solidFill>
              <a:srgbClr val="47719C"/>
            </a:solidFill>
          </a:ln>
        </p:spPr>
        <p:txBody>
          <a:bodyPr vert="horz" wrap="square" lIns="0" tIns="15240" rIns="0" bIns="0" rtlCol="0">
            <a:spAutoFit/>
          </a:bodyPr>
          <a:lstStyle/>
          <a:p>
            <a:pPr marL="91440" marR="78105" algn="just">
              <a:lnSpc>
                <a:spcPct val="100000"/>
              </a:lnSpc>
              <a:spcBef>
                <a:spcPts val="120"/>
              </a:spcBef>
            </a:pPr>
            <a:r>
              <a:rPr sz="1800" b="1" spc="40" dirty="0">
                <a:latin typeface="Calibri"/>
                <a:cs typeface="Calibri"/>
              </a:rPr>
              <a:t>Note:</a:t>
            </a:r>
            <a:r>
              <a:rPr sz="1800" b="1" spc="45" dirty="0">
                <a:latin typeface="Calibri"/>
                <a:cs typeface="Calibri"/>
              </a:rPr>
              <a:t> </a:t>
            </a:r>
            <a:r>
              <a:rPr sz="2000" spc="45" dirty="0">
                <a:solidFill>
                  <a:srgbClr val="FFFFFF"/>
                </a:solidFill>
                <a:latin typeface="Calibri"/>
                <a:cs typeface="Calibri"/>
              </a:rPr>
              <a:t>Make</a:t>
            </a:r>
            <a:r>
              <a:rPr sz="2000" spc="50" dirty="0">
                <a:solidFill>
                  <a:srgbClr val="FFFFFF"/>
                </a:solidFill>
                <a:latin typeface="Calibri"/>
                <a:cs typeface="Calibri"/>
              </a:rPr>
              <a:t> </a:t>
            </a:r>
            <a:r>
              <a:rPr sz="2000" spc="45" dirty="0">
                <a:solidFill>
                  <a:srgbClr val="FFFFFF"/>
                </a:solidFill>
                <a:latin typeface="Calibri"/>
                <a:cs typeface="Calibri"/>
              </a:rPr>
              <a:t>sure</a:t>
            </a:r>
            <a:r>
              <a:rPr sz="2000" spc="50" dirty="0">
                <a:solidFill>
                  <a:srgbClr val="FFFFFF"/>
                </a:solidFill>
                <a:latin typeface="Calibri"/>
                <a:cs typeface="Calibri"/>
              </a:rPr>
              <a:t> </a:t>
            </a:r>
            <a:r>
              <a:rPr sz="2000" spc="40" dirty="0">
                <a:solidFill>
                  <a:srgbClr val="FFFFFF"/>
                </a:solidFill>
                <a:latin typeface="Calibri"/>
                <a:cs typeface="Calibri"/>
              </a:rPr>
              <a:t>you</a:t>
            </a:r>
            <a:r>
              <a:rPr sz="2000" spc="45" dirty="0">
                <a:solidFill>
                  <a:srgbClr val="FFFFFF"/>
                </a:solidFill>
                <a:latin typeface="Calibri"/>
                <a:cs typeface="Calibri"/>
              </a:rPr>
              <a:t> </a:t>
            </a:r>
            <a:r>
              <a:rPr sz="2000" spc="50" dirty="0">
                <a:solidFill>
                  <a:srgbClr val="FFFFFF"/>
                </a:solidFill>
                <a:latin typeface="Calibri"/>
                <a:cs typeface="Calibri"/>
              </a:rPr>
              <a:t>reduce</a:t>
            </a:r>
            <a:r>
              <a:rPr sz="2000" spc="55" dirty="0">
                <a:solidFill>
                  <a:srgbClr val="FFFFFF"/>
                </a:solidFill>
                <a:latin typeface="Calibri"/>
                <a:cs typeface="Calibri"/>
              </a:rPr>
              <a:t> </a:t>
            </a:r>
            <a:r>
              <a:rPr sz="2000" spc="45" dirty="0">
                <a:solidFill>
                  <a:srgbClr val="FFFFFF"/>
                </a:solidFill>
                <a:latin typeface="Calibri"/>
                <a:cs typeface="Calibri"/>
              </a:rPr>
              <a:t>possible </a:t>
            </a:r>
            <a:r>
              <a:rPr sz="2000" spc="-440" dirty="0">
                <a:solidFill>
                  <a:srgbClr val="FFFFFF"/>
                </a:solidFill>
                <a:latin typeface="Calibri"/>
                <a:cs typeface="Calibri"/>
              </a:rPr>
              <a:t> </a:t>
            </a:r>
            <a:r>
              <a:rPr sz="2000" spc="20" dirty="0">
                <a:solidFill>
                  <a:srgbClr val="FFFFFF"/>
                </a:solidFill>
                <a:latin typeface="Calibri"/>
                <a:cs typeface="Calibri"/>
              </a:rPr>
              <a:t>“external”</a:t>
            </a:r>
            <a:r>
              <a:rPr sz="2000" spc="25" dirty="0">
                <a:solidFill>
                  <a:srgbClr val="FFFFFF"/>
                </a:solidFill>
                <a:latin typeface="Calibri"/>
                <a:cs typeface="Calibri"/>
              </a:rPr>
              <a:t> </a:t>
            </a:r>
            <a:r>
              <a:rPr sz="2000" spc="20" dirty="0">
                <a:solidFill>
                  <a:srgbClr val="FFFFFF"/>
                </a:solidFill>
                <a:latin typeface="Calibri"/>
                <a:cs typeface="Calibri"/>
              </a:rPr>
              <a:t>problems</a:t>
            </a:r>
            <a:r>
              <a:rPr sz="2000" spc="25" dirty="0">
                <a:solidFill>
                  <a:srgbClr val="FFFFFF"/>
                </a:solidFill>
                <a:latin typeface="Calibri"/>
                <a:cs typeface="Calibri"/>
              </a:rPr>
              <a:t> </a:t>
            </a:r>
            <a:r>
              <a:rPr sz="2000" spc="20" dirty="0">
                <a:solidFill>
                  <a:srgbClr val="FFFFFF"/>
                </a:solidFill>
                <a:latin typeface="Calibri"/>
                <a:cs typeface="Calibri"/>
              </a:rPr>
              <a:t>before</a:t>
            </a:r>
            <a:r>
              <a:rPr sz="2000" spc="25" dirty="0">
                <a:solidFill>
                  <a:srgbClr val="FFFFFF"/>
                </a:solidFill>
                <a:latin typeface="Calibri"/>
                <a:cs typeface="Calibri"/>
              </a:rPr>
              <a:t> </a:t>
            </a:r>
            <a:r>
              <a:rPr sz="2000" spc="20" dirty="0">
                <a:solidFill>
                  <a:srgbClr val="FFFFFF"/>
                </a:solidFill>
                <a:latin typeface="Calibri"/>
                <a:cs typeface="Calibri"/>
              </a:rPr>
              <a:t>proceeding. </a:t>
            </a:r>
            <a:r>
              <a:rPr sz="2000" spc="-440" dirty="0">
                <a:solidFill>
                  <a:srgbClr val="FFFFFF"/>
                </a:solidFill>
                <a:latin typeface="Calibri"/>
                <a:cs typeface="Calibri"/>
              </a:rPr>
              <a:t> </a:t>
            </a:r>
            <a:r>
              <a:rPr sz="2000" dirty="0">
                <a:solidFill>
                  <a:srgbClr val="FFFFFF"/>
                </a:solidFill>
                <a:latin typeface="Calibri"/>
                <a:cs typeface="Calibri"/>
              </a:rPr>
              <a:t>This</a:t>
            </a:r>
            <a:r>
              <a:rPr sz="2000" spc="5" dirty="0">
                <a:solidFill>
                  <a:srgbClr val="FFFFFF"/>
                </a:solidFill>
                <a:latin typeface="Calibri"/>
                <a:cs typeface="Calibri"/>
              </a:rPr>
              <a:t> </a:t>
            </a:r>
            <a:r>
              <a:rPr sz="2000" spc="-5" dirty="0">
                <a:solidFill>
                  <a:srgbClr val="FFFFFF"/>
                </a:solidFill>
                <a:latin typeface="Calibri"/>
                <a:cs typeface="Calibri"/>
              </a:rPr>
              <a:t>means</a:t>
            </a:r>
            <a:r>
              <a:rPr sz="2000" dirty="0">
                <a:solidFill>
                  <a:srgbClr val="FFFFFF"/>
                </a:solidFill>
                <a:latin typeface="Calibri"/>
                <a:cs typeface="Calibri"/>
              </a:rPr>
              <a:t> unplug</a:t>
            </a:r>
            <a:r>
              <a:rPr sz="2000" spc="5" dirty="0">
                <a:solidFill>
                  <a:srgbClr val="FFFFFF"/>
                </a:solidFill>
                <a:latin typeface="Calibri"/>
                <a:cs typeface="Calibri"/>
              </a:rPr>
              <a:t> </a:t>
            </a:r>
            <a:r>
              <a:rPr sz="2000" dirty="0">
                <a:solidFill>
                  <a:srgbClr val="FFFFFF"/>
                </a:solidFill>
                <a:latin typeface="Calibri"/>
                <a:cs typeface="Calibri"/>
              </a:rPr>
              <a:t>any</a:t>
            </a:r>
            <a:r>
              <a:rPr sz="2000" spc="5" dirty="0">
                <a:solidFill>
                  <a:srgbClr val="FFFFFF"/>
                </a:solidFill>
                <a:latin typeface="Calibri"/>
                <a:cs typeface="Calibri"/>
              </a:rPr>
              <a:t> </a:t>
            </a:r>
            <a:r>
              <a:rPr sz="2000" spc="-5" dirty="0">
                <a:solidFill>
                  <a:srgbClr val="FFFFFF"/>
                </a:solidFill>
                <a:latin typeface="Calibri"/>
                <a:cs typeface="Calibri"/>
              </a:rPr>
              <a:t>external</a:t>
            </a:r>
            <a:r>
              <a:rPr sz="2000" dirty="0">
                <a:solidFill>
                  <a:srgbClr val="FFFFFF"/>
                </a:solidFill>
                <a:latin typeface="Calibri"/>
                <a:cs typeface="Calibri"/>
              </a:rPr>
              <a:t> devices </a:t>
            </a:r>
            <a:r>
              <a:rPr sz="2000" spc="5" dirty="0">
                <a:solidFill>
                  <a:srgbClr val="FFFFFF"/>
                </a:solidFill>
                <a:latin typeface="Calibri"/>
                <a:cs typeface="Calibri"/>
              </a:rPr>
              <a:t> </a:t>
            </a:r>
            <a:r>
              <a:rPr sz="2000" dirty="0">
                <a:solidFill>
                  <a:srgbClr val="FFFFFF"/>
                </a:solidFill>
                <a:latin typeface="Calibri"/>
                <a:cs typeface="Calibri"/>
              </a:rPr>
              <a:t>(such as </a:t>
            </a:r>
            <a:r>
              <a:rPr sz="2000" spc="-5" dirty="0">
                <a:solidFill>
                  <a:srgbClr val="FFFFFF"/>
                </a:solidFill>
                <a:latin typeface="Calibri"/>
                <a:cs typeface="Calibri"/>
              </a:rPr>
              <a:t>hard drives, scanners or printers), </a:t>
            </a:r>
            <a:r>
              <a:rPr sz="2000" dirty="0">
                <a:solidFill>
                  <a:srgbClr val="FFFFFF"/>
                </a:solidFill>
                <a:latin typeface="Calibri"/>
                <a:cs typeface="Calibri"/>
              </a:rPr>
              <a:t> and </a:t>
            </a:r>
            <a:r>
              <a:rPr sz="2000" spc="-5" dirty="0">
                <a:solidFill>
                  <a:srgbClr val="FFFFFF"/>
                </a:solidFill>
                <a:latin typeface="Calibri"/>
                <a:cs typeface="Calibri"/>
              </a:rPr>
              <a:t>remove </a:t>
            </a:r>
            <a:r>
              <a:rPr sz="2000" dirty="0">
                <a:solidFill>
                  <a:srgbClr val="FFFFFF"/>
                </a:solidFill>
                <a:latin typeface="Calibri"/>
                <a:cs typeface="Calibri"/>
              </a:rPr>
              <a:t>any USB Flash disk,</a:t>
            </a:r>
            <a:r>
              <a:rPr sz="2000" spc="5" dirty="0">
                <a:solidFill>
                  <a:srgbClr val="FFFFFF"/>
                </a:solidFill>
                <a:latin typeface="Calibri"/>
                <a:cs typeface="Calibri"/>
              </a:rPr>
              <a:t> </a:t>
            </a:r>
            <a:r>
              <a:rPr sz="2000" dirty="0">
                <a:solidFill>
                  <a:srgbClr val="FFFFFF"/>
                </a:solidFill>
                <a:latin typeface="Calibri"/>
                <a:cs typeface="Calibri"/>
              </a:rPr>
              <a:t>CD </a:t>
            </a:r>
            <a:r>
              <a:rPr sz="2000" spc="-5" dirty="0">
                <a:solidFill>
                  <a:srgbClr val="FFFFFF"/>
                </a:solidFill>
                <a:latin typeface="Calibri"/>
                <a:cs typeface="Calibri"/>
              </a:rPr>
              <a:t>or DVD </a:t>
            </a:r>
            <a:r>
              <a:rPr sz="2000" dirty="0">
                <a:solidFill>
                  <a:srgbClr val="FFFFFF"/>
                </a:solidFill>
                <a:latin typeface="Calibri"/>
                <a:cs typeface="Calibri"/>
              </a:rPr>
              <a:t> disks</a:t>
            </a:r>
            <a:r>
              <a:rPr sz="2000" spc="-5" dirty="0">
                <a:solidFill>
                  <a:srgbClr val="FFFFFF"/>
                </a:solidFill>
                <a:latin typeface="Calibri"/>
                <a:cs typeface="Calibri"/>
              </a:rPr>
              <a:t> from</a:t>
            </a:r>
            <a:r>
              <a:rPr sz="2000" dirty="0">
                <a:solidFill>
                  <a:srgbClr val="FFFFFF"/>
                </a:solidFill>
                <a:latin typeface="Calibri"/>
                <a:cs typeface="Calibri"/>
              </a:rPr>
              <a:t> their </a:t>
            </a:r>
            <a:r>
              <a:rPr sz="2000" spc="-5" dirty="0">
                <a:solidFill>
                  <a:srgbClr val="FFFFFF"/>
                </a:solidFill>
                <a:latin typeface="Calibri"/>
                <a:cs typeface="Calibri"/>
              </a:rPr>
              <a:t>drives.</a:t>
            </a:r>
            <a:endParaRPr sz="20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381001"/>
            <a:ext cx="8229600" cy="381000"/>
          </a:xfrm>
          <a:custGeom>
            <a:avLst/>
            <a:gdLst/>
            <a:ahLst/>
            <a:cxnLst/>
            <a:rect l="l" t="t" r="r" b="b"/>
            <a:pathLst>
              <a:path w="8229600" h="381000">
                <a:moveTo>
                  <a:pt x="8229598" y="0"/>
                </a:moveTo>
                <a:lnTo>
                  <a:pt x="0" y="0"/>
                </a:lnTo>
                <a:lnTo>
                  <a:pt x="0" y="381000"/>
                </a:lnTo>
                <a:lnTo>
                  <a:pt x="8229598" y="381000"/>
                </a:lnTo>
                <a:lnTo>
                  <a:pt x="8229598" y="0"/>
                </a:lnTo>
                <a:close/>
              </a:path>
            </a:pathLst>
          </a:custGeom>
          <a:solidFill>
            <a:srgbClr val="FFCA00"/>
          </a:solidFill>
        </p:spPr>
        <p:txBody>
          <a:bodyPr wrap="square" lIns="0" tIns="0" rIns="0" bIns="0" rtlCol="0"/>
          <a:lstStyle/>
          <a:p>
            <a:endParaRPr/>
          </a:p>
        </p:txBody>
      </p:sp>
      <p:sp>
        <p:nvSpPr>
          <p:cNvPr id="3" name="object 3"/>
          <p:cNvSpPr txBox="1">
            <a:spLocks noGrp="1"/>
          </p:cNvSpPr>
          <p:nvPr>
            <p:ph type="title"/>
          </p:nvPr>
        </p:nvSpPr>
        <p:spPr>
          <a:xfrm>
            <a:off x="1579876" y="254001"/>
            <a:ext cx="5989955" cy="63500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006600"/>
                </a:solidFill>
                <a:latin typeface="Calibri"/>
                <a:cs typeface="Calibri"/>
              </a:rPr>
              <a:t>T</a:t>
            </a:r>
            <a:r>
              <a:rPr sz="1400" b="1" spc="-5" dirty="0">
                <a:solidFill>
                  <a:srgbClr val="006600"/>
                </a:solidFill>
                <a:latin typeface="Calibri"/>
                <a:cs typeface="Calibri"/>
              </a:rPr>
              <a:t>ip</a:t>
            </a:r>
            <a:r>
              <a:rPr sz="1400" b="1" dirty="0">
                <a:solidFill>
                  <a:srgbClr val="006600"/>
                </a:solidFill>
                <a:latin typeface="Calibri"/>
                <a:cs typeface="Calibri"/>
              </a:rPr>
              <a:t>s </a:t>
            </a:r>
            <a:r>
              <a:rPr sz="1400" b="1" spc="-5" dirty="0">
                <a:solidFill>
                  <a:srgbClr val="006600"/>
                </a:solidFill>
                <a:latin typeface="Calibri"/>
                <a:cs typeface="Calibri"/>
              </a:rPr>
              <a:t>fo</a:t>
            </a:r>
            <a:r>
              <a:rPr sz="1400" b="1" dirty="0">
                <a:solidFill>
                  <a:srgbClr val="006600"/>
                </a:solidFill>
                <a:latin typeface="Calibri"/>
                <a:cs typeface="Calibri"/>
              </a:rPr>
              <a:t>r</a:t>
            </a:r>
            <a:r>
              <a:rPr sz="1400" b="1" spc="-5" dirty="0">
                <a:solidFill>
                  <a:srgbClr val="006600"/>
                </a:solidFill>
                <a:latin typeface="Calibri"/>
                <a:cs typeface="Calibri"/>
              </a:rPr>
              <a:t> Disti</a:t>
            </a:r>
            <a:r>
              <a:rPr sz="1400" b="1" spc="-10" dirty="0">
                <a:solidFill>
                  <a:srgbClr val="006600"/>
                </a:solidFill>
                <a:latin typeface="Calibri"/>
                <a:cs typeface="Calibri"/>
              </a:rPr>
              <a:t>n</a:t>
            </a:r>
            <a:r>
              <a:rPr sz="1400" b="1" dirty="0">
                <a:solidFill>
                  <a:srgbClr val="006600"/>
                </a:solidFill>
                <a:latin typeface="Calibri"/>
                <a:cs typeface="Calibri"/>
              </a:rPr>
              <a:t>g</a:t>
            </a:r>
            <a:r>
              <a:rPr sz="1400" b="1" spc="-5" dirty="0">
                <a:solidFill>
                  <a:srgbClr val="006600"/>
                </a:solidFill>
                <a:latin typeface="Calibri"/>
                <a:cs typeface="Calibri"/>
              </a:rPr>
              <a:t>ui</a:t>
            </a:r>
            <a:r>
              <a:rPr sz="1400" b="1" dirty="0">
                <a:solidFill>
                  <a:srgbClr val="006600"/>
                </a:solidFill>
                <a:latin typeface="Calibri"/>
                <a:cs typeface="Calibri"/>
              </a:rPr>
              <a:t>s</a:t>
            </a:r>
            <a:r>
              <a:rPr sz="1400" b="1" spc="-5" dirty="0">
                <a:solidFill>
                  <a:srgbClr val="006600"/>
                </a:solidFill>
                <a:latin typeface="Calibri"/>
                <a:cs typeface="Calibri"/>
              </a:rPr>
              <a:t>hin</a:t>
            </a:r>
            <a:r>
              <a:rPr sz="1400" b="1" dirty="0">
                <a:solidFill>
                  <a:srgbClr val="006600"/>
                </a:solidFill>
                <a:latin typeface="Calibri"/>
                <a:cs typeface="Calibri"/>
              </a:rPr>
              <a:t>g</a:t>
            </a:r>
            <a:r>
              <a:rPr sz="1400" b="1" spc="-5" dirty="0">
                <a:solidFill>
                  <a:srgbClr val="006600"/>
                </a:solidFill>
                <a:latin typeface="Calibri"/>
                <a:cs typeface="Calibri"/>
              </a:rPr>
              <a:t> Betwee</a:t>
            </a:r>
            <a:r>
              <a:rPr sz="1400" b="1" dirty="0">
                <a:solidFill>
                  <a:srgbClr val="006600"/>
                </a:solidFill>
                <a:latin typeface="Calibri"/>
                <a:cs typeface="Calibri"/>
              </a:rPr>
              <a:t>n</a:t>
            </a:r>
            <a:r>
              <a:rPr sz="1400" b="1" spc="-5" dirty="0">
                <a:solidFill>
                  <a:srgbClr val="006600"/>
                </a:solidFill>
                <a:latin typeface="Calibri"/>
                <a:cs typeface="Calibri"/>
              </a:rPr>
              <a:t> </a:t>
            </a:r>
            <a:r>
              <a:rPr sz="1400" b="1" dirty="0">
                <a:solidFill>
                  <a:srgbClr val="006600"/>
                </a:solidFill>
                <a:latin typeface="Calibri"/>
                <a:cs typeface="Calibri"/>
              </a:rPr>
              <a:t>Har</a:t>
            </a:r>
            <a:r>
              <a:rPr sz="1400" b="1" spc="-5" dirty="0">
                <a:solidFill>
                  <a:srgbClr val="006600"/>
                </a:solidFill>
                <a:latin typeface="Calibri"/>
                <a:cs typeface="Calibri"/>
              </a:rPr>
              <a:t>dwar</a:t>
            </a:r>
            <a:r>
              <a:rPr sz="1400" b="1" dirty="0">
                <a:solidFill>
                  <a:srgbClr val="006600"/>
                </a:solidFill>
                <a:latin typeface="Calibri"/>
                <a:cs typeface="Calibri"/>
              </a:rPr>
              <a:t>e</a:t>
            </a:r>
            <a:r>
              <a:rPr sz="1400" b="1" spc="-5" dirty="0">
                <a:solidFill>
                  <a:srgbClr val="006600"/>
                </a:solidFill>
                <a:latin typeface="Calibri"/>
                <a:cs typeface="Calibri"/>
              </a:rPr>
              <a:t> Problem</a:t>
            </a:r>
            <a:r>
              <a:rPr sz="1400" b="1" dirty="0">
                <a:solidFill>
                  <a:srgbClr val="006600"/>
                </a:solidFill>
                <a:latin typeface="Calibri"/>
                <a:cs typeface="Calibri"/>
              </a:rPr>
              <a:t>s</a:t>
            </a:r>
            <a:r>
              <a:rPr sz="1400" b="1" spc="-5" dirty="0">
                <a:solidFill>
                  <a:srgbClr val="006600"/>
                </a:solidFill>
                <a:latin typeface="Calibri"/>
                <a:cs typeface="Calibri"/>
              </a:rPr>
              <a:t> </a:t>
            </a:r>
            <a:r>
              <a:rPr sz="1400" b="1" dirty="0">
                <a:solidFill>
                  <a:srgbClr val="006600"/>
                </a:solidFill>
                <a:latin typeface="Calibri"/>
                <a:cs typeface="Calibri"/>
              </a:rPr>
              <a:t>a</a:t>
            </a:r>
            <a:r>
              <a:rPr sz="1400" b="1" spc="-5" dirty="0">
                <a:solidFill>
                  <a:srgbClr val="006600"/>
                </a:solidFill>
                <a:latin typeface="Calibri"/>
                <a:cs typeface="Calibri"/>
              </a:rPr>
              <a:t>n</a:t>
            </a:r>
            <a:r>
              <a:rPr sz="1400" b="1" dirty="0">
                <a:solidFill>
                  <a:srgbClr val="006600"/>
                </a:solidFill>
                <a:latin typeface="Calibri"/>
                <a:cs typeface="Calibri"/>
              </a:rPr>
              <a:t>d</a:t>
            </a:r>
            <a:r>
              <a:rPr sz="1400" b="1" spc="-5" dirty="0">
                <a:solidFill>
                  <a:srgbClr val="006600"/>
                </a:solidFill>
                <a:latin typeface="Calibri"/>
                <a:cs typeface="Calibri"/>
              </a:rPr>
              <a:t> </a:t>
            </a:r>
            <a:r>
              <a:rPr sz="1400" b="1" dirty="0">
                <a:solidFill>
                  <a:srgbClr val="006600"/>
                </a:solidFill>
                <a:latin typeface="Calibri"/>
                <a:cs typeface="Calibri"/>
              </a:rPr>
              <a:t>S</a:t>
            </a:r>
            <a:r>
              <a:rPr sz="1400" b="1" spc="-5" dirty="0">
                <a:solidFill>
                  <a:srgbClr val="006600"/>
                </a:solidFill>
                <a:latin typeface="Calibri"/>
                <a:cs typeface="Calibri"/>
              </a:rPr>
              <a:t>o</a:t>
            </a:r>
            <a:r>
              <a:rPr sz="1400" b="1" spc="-10" dirty="0">
                <a:solidFill>
                  <a:srgbClr val="006600"/>
                </a:solidFill>
                <a:latin typeface="Calibri"/>
                <a:cs typeface="Calibri"/>
              </a:rPr>
              <a:t>ftware</a:t>
            </a:r>
            <a:r>
              <a:rPr sz="1400" b="1" dirty="0">
                <a:solidFill>
                  <a:srgbClr val="006600"/>
                </a:solidFill>
                <a:latin typeface="Calibri"/>
                <a:cs typeface="Calibri"/>
              </a:rPr>
              <a:t> </a:t>
            </a:r>
            <a:r>
              <a:rPr sz="1400" b="1" spc="-5" dirty="0">
                <a:solidFill>
                  <a:srgbClr val="006600"/>
                </a:solidFill>
                <a:latin typeface="Calibri"/>
                <a:cs typeface="Calibri"/>
              </a:rPr>
              <a:t>Problem</a:t>
            </a:r>
            <a:r>
              <a:rPr sz="1400" b="1" spc="25" dirty="0">
                <a:solidFill>
                  <a:srgbClr val="006600"/>
                </a:solidFill>
                <a:latin typeface="Calibri"/>
                <a:cs typeface="Calibri"/>
              </a:rPr>
              <a:t>s</a:t>
            </a:r>
            <a:r>
              <a:rPr sz="4000" b="1" dirty="0">
                <a:solidFill>
                  <a:srgbClr val="006600"/>
                </a:solidFill>
                <a:latin typeface="Calibri"/>
                <a:cs typeface="Calibri"/>
              </a:rPr>
              <a:t>…</a:t>
            </a:r>
            <a:endParaRPr sz="40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29</a:t>
            </a:fld>
            <a:endParaRPr dirty="0"/>
          </a:p>
        </p:txBody>
      </p:sp>
      <p:sp>
        <p:nvSpPr>
          <p:cNvPr id="4" name="object 4"/>
          <p:cNvSpPr txBox="1"/>
          <p:nvPr/>
        </p:nvSpPr>
        <p:spPr>
          <a:xfrm>
            <a:off x="535939" y="947420"/>
            <a:ext cx="8078470" cy="5095240"/>
          </a:xfrm>
          <a:prstGeom prst="rect">
            <a:avLst/>
          </a:prstGeom>
        </p:spPr>
        <p:txBody>
          <a:bodyPr vert="horz" wrap="square" lIns="0" tIns="27939" rIns="0" bIns="0" rtlCol="0">
            <a:spAutoFit/>
          </a:bodyPr>
          <a:lstStyle/>
          <a:p>
            <a:pPr marL="355600" marR="5080" indent="-342900" algn="just">
              <a:lnSpc>
                <a:spcPts val="3100"/>
              </a:lnSpc>
              <a:spcBef>
                <a:spcPts val="219"/>
              </a:spcBef>
              <a:buFont typeface="Wingdings"/>
              <a:buChar char=""/>
              <a:tabLst>
                <a:tab pos="355600" algn="l"/>
              </a:tabLst>
            </a:pPr>
            <a:r>
              <a:rPr sz="2600" dirty="0">
                <a:latin typeface="Calibri"/>
                <a:cs typeface="Calibri"/>
              </a:rPr>
              <a:t>Is the </a:t>
            </a:r>
            <a:r>
              <a:rPr sz="2600" spc="-5" dirty="0">
                <a:latin typeface="Calibri"/>
                <a:cs typeface="Calibri"/>
              </a:rPr>
              <a:t>computer entirely </a:t>
            </a:r>
            <a:r>
              <a:rPr sz="2600" dirty="0">
                <a:latin typeface="Calibri"/>
                <a:cs typeface="Calibri"/>
              </a:rPr>
              <a:t>dead? Or the </a:t>
            </a:r>
            <a:r>
              <a:rPr sz="2600" spc="-5" dirty="0">
                <a:latin typeface="Calibri"/>
                <a:cs typeface="Calibri"/>
              </a:rPr>
              <a:t>screen </a:t>
            </a:r>
            <a:r>
              <a:rPr sz="2600" dirty="0">
                <a:latin typeface="Calibri"/>
                <a:cs typeface="Calibri"/>
              </a:rPr>
              <a:t>blank? Or </a:t>
            </a:r>
            <a:r>
              <a:rPr sz="2600" spc="5" dirty="0">
                <a:latin typeface="Calibri"/>
                <a:cs typeface="Calibri"/>
              </a:rPr>
              <a:t> </a:t>
            </a:r>
            <a:r>
              <a:rPr sz="2600" dirty="0">
                <a:latin typeface="Calibri"/>
                <a:cs typeface="Calibri"/>
              </a:rPr>
              <a:t>the </a:t>
            </a:r>
            <a:r>
              <a:rPr sz="2600" spc="-5" dirty="0">
                <a:latin typeface="Calibri"/>
                <a:cs typeface="Calibri"/>
              </a:rPr>
              <a:t>screen showing </a:t>
            </a:r>
            <a:r>
              <a:rPr sz="2600" dirty="0">
                <a:latin typeface="Calibri"/>
                <a:cs typeface="Calibri"/>
              </a:rPr>
              <a:t>a </a:t>
            </a:r>
            <a:r>
              <a:rPr sz="2600" spc="-5" dirty="0">
                <a:latin typeface="Calibri"/>
                <a:cs typeface="Calibri"/>
              </a:rPr>
              <a:t>poor/incomplete picture?</a:t>
            </a:r>
            <a:r>
              <a:rPr sz="2600" dirty="0">
                <a:latin typeface="Calibri"/>
                <a:cs typeface="Calibri"/>
              </a:rPr>
              <a:t> These </a:t>
            </a:r>
            <a:r>
              <a:rPr sz="2600" spc="5" dirty="0">
                <a:latin typeface="Calibri"/>
                <a:cs typeface="Calibri"/>
              </a:rPr>
              <a:t> </a:t>
            </a:r>
            <a:r>
              <a:rPr sz="2600" dirty="0">
                <a:latin typeface="Calibri"/>
                <a:cs typeface="Calibri"/>
              </a:rPr>
              <a:t>faults</a:t>
            </a:r>
            <a:r>
              <a:rPr sz="2600" spc="-5" dirty="0">
                <a:latin typeface="Calibri"/>
                <a:cs typeface="Calibri"/>
              </a:rPr>
              <a:t> are</a:t>
            </a:r>
            <a:r>
              <a:rPr sz="2600" dirty="0">
                <a:latin typeface="Calibri"/>
                <a:cs typeface="Calibri"/>
              </a:rPr>
              <a:t> </a:t>
            </a:r>
            <a:r>
              <a:rPr sz="2600" spc="-5" dirty="0">
                <a:latin typeface="Calibri"/>
                <a:cs typeface="Calibri"/>
              </a:rPr>
              <a:t>probably</a:t>
            </a:r>
            <a:r>
              <a:rPr sz="2600" dirty="0">
                <a:latin typeface="Calibri"/>
                <a:cs typeface="Calibri"/>
              </a:rPr>
              <a:t> also</a:t>
            </a:r>
            <a:r>
              <a:rPr sz="2600" spc="-5" dirty="0">
                <a:latin typeface="Calibri"/>
                <a:cs typeface="Calibri"/>
              </a:rPr>
              <a:t> </a:t>
            </a:r>
            <a:r>
              <a:rPr sz="2600" dirty="0">
                <a:latin typeface="Calibri"/>
                <a:cs typeface="Calibri"/>
              </a:rPr>
              <a:t>due to</a:t>
            </a:r>
            <a:r>
              <a:rPr sz="2600" spc="-5" dirty="0">
                <a:latin typeface="Calibri"/>
                <a:cs typeface="Calibri"/>
              </a:rPr>
              <a:t> </a:t>
            </a:r>
            <a:r>
              <a:rPr sz="2600" b="1" spc="-5" dirty="0">
                <a:latin typeface="Calibri"/>
                <a:cs typeface="Calibri"/>
              </a:rPr>
              <a:t>hardware</a:t>
            </a:r>
            <a:r>
              <a:rPr sz="2600" b="1" spc="-10" dirty="0">
                <a:latin typeface="Calibri"/>
                <a:cs typeface="Calibri"/>
              </a:rPr>
              <a:t> </a:t>
            </a:r>
            <a:r>
              <a:rPr sz="2600" spc="-5" dirty="0">
                <a:latin typeface="Calibri"/>
                <a:cs typeface="Calibri"/>
              </a:rPr>
              <a:t>problems.</a:t>
            </a:r>
            <a:endParaRPr sz="2600">
              <a:latin typeface="Calibri"/>
              <a:cs typeface="Calibri"/>
            </a:endParaRPr>
          </a:p>
          <a:p>
            <a:pPr>
              <a:lnSpc>
                <a:spcPct val="100000"/>
              </a:lnSpc>
              <a:buFont typeface="Wingdings"/>
              <a:buChar char=""/>
            </a:pPr>
            <a:endParaRPr sz="3550">
              <a:latin typeface="Calibri"/>
              <a:cs typeface="Calibri"/>
            </a:endParaRPr>
          </a:p>
          <a:p>
            <a:pPr marL="355600" marR="5080" indent="-342900" algn="just">
              <a:lnSpc>
                <a:spcPct val="99000"/>
              </a:lnSpc>
              <a:buFont typeface="Wingdings"/>
              <a:buChar char=""/>
              <a:tabLst>
                <a:tab pos="355600" algn="l"/>
              </a:tabLst>
            </a:pPr>
            <a:r>
              <a:rPr sz="2600" spc="-5" dirty="0">
                <a:latin typeface="Calibri"/>
                <a:cs typeface="Calibri"/>
              </a:rPr>
              <a:t>Does </a:t>
            </a:r>
            <a:r>
              <a:rPr sz="2600" dirty="0">
                <a:latin typeface="Calibri"/>
                <a:cs typeface="Calibri"/>
              </a:rPr>
              <a:t>the </a:t>
            </a:r>
            <a:r>
              <a:rPr sz="2600" spc="-5" dirty="0">
                <a:latin typeface="Calibri"/>
                <a:cs typeface="Calibri"/>
              </a:rPr>
              <a:t>computer produce </a:t>
            </a:r>
            <a:r>
              <a:rPr sz="2600" dirty="0">
                <a:latin typeface="Calibri"/>
                <a:cs typeface="Calibri"/>
              </a:rPr>
              <a:t>a </a:t>
            </a:r>
            <a:r>
              <a:rPr sz="2600" spc="-5" dirty="0">
                <a:latin typeface="Calibri"/>
                <a:cs typeface="Calibri"/>
              </a:rPr>
              <a:t>series of </a:t>
            </a:r>
            <a:r>
              <a:rPr sz="2600" dirty="0">
                <a:latin typeface="Calibri"/>
                <a:cs typeface="Calibri"/>
              </a:rPr>
              <a:t>beeps?</a:t>
            </a:r>
            <a:r>
              <a:rPr sz="2600" spc="5" dirty="0">
                <a:latin typeface="Calibri"/>
                <a:cs typeface="Calibri"/>
              </a:rPr>
              <a:t> </a:t>
            </a:r>
            <a:r>
              <a:rPr sz="2600" dirty="0">
                <a:latin typeface="Calibri"/>
                <a:cs typeface="Calibri"/>
              </a:rPr>
              <a:t>This is a </a:t>
            </a:r>
            <a:r>
              <a:rPr sz="2600" spc="5" dirty="0">
                <a:latin typeface="Calibri"/>
                <a:cs typeface="Calibri"/>
              </a:rPr>
              <a:t> </a:t>
            </a:r>
            <a:r>
              <a:rPr sz="2600" spc="-5" dirty="0">
                <a:latin typeface="Calibri"/>
                <a:cs typeface="Calibri"/>
              </a:rPr>
              <a:t>code</a:t>
            </a:r>
            <a:r>
              <a:rPr sz="2600" dirty="0">
                <a:latin typeface="Calibri"/>
                <a:cs typeface="Calibri"/>
              </a:rPr>
              <a:t> that</a:t>
            </a:r>
            <a:r>
              <a:rPr sz="2600" spc="5" dirty="0">
                <a:latin typeface="Calibri"/>
                <a:cs typeface="Calibri"/>
              </a:rPr>
              <a:t> </a:t>
            </a:r>
            <a:r>
              <a:rPr sz="2600" dirty="0">
                <a:latin typeface="Calibri"/>
                <a:cs typeface="Calibri"/>
              </a:rPr>
              <a:t>can</a:t>
            </a:r>
            <a:r>
              <a:rPr sz="2600" spc="5" dirty="0">
                <a:latin typeface="Calibri"/>
                <a:cs typeface="Calibri"/>
              </a:rPr>
              <a:t> </a:t>
            </a:r>
            <a:r>
              <a:rPr sz="2600" dirty="0">
                <a:latin typeface="Calibri"/>
                <a:cs typeface="Calibri"/>
              </a:rPr>
              <a:t>be</a:t>
            </a:r>
            <a:r>
              <a:rPr sz="2600" spc="5" dirty="0">
                <a:latin typeface="Calibri"/>
                <a:cs typeface="Calibri"/>
              </a:rPr>
              <a:t> </a:t>
            </a:r>
            <a:r>
              <a:rPr sz="2600" dirty="0">
                <a:latin typeface="Calibri"/>
                <a:cs typeface="Calibri"/>
              </a:rPr>
              <a:t>used</a:t>
            </a:r>
            <a:r>
              <a:rPr sz="2600" spc="5" dirty="0">
                <a:latin typeface="Calibri"/>
                <a:cs typeface="Calibri"/>
              </a:rPr>
              <a:t> </a:t>
            </a:r>
            <a:r>
              <a:rPr sz="2600" dirty="0">
                <a:latin typeface="Calibri"/>
                <a:cs typeface="Calibri"/>
              </a:rPr>
              <a:t>to</a:t>
            </a:r>
            <a:r>
              <a:rPr sz="2600" spc="5" dirty="0">
                <a:latin typeface="Calibri"/>
                <a:cs typeface="Calibri"/>
              </a:rPr>
              <a:t> </a:t>
            </a:r>
            <a:r>
              <a:rPr sz="2600" spc="-5" dirty="0">
                <a:latin typeface="Calibri"/>
                <a:cs typeface="Calibri"/>
              </a:rPr>
              <a:t>distinguish</a:t>
            </a:r>
            <a:r>
              <a:rPr sz="2600" dirty="0">
                <a:latin typeface="Calibri"/>
                <a:cs typeface="Calibri"/>
              </a:rPr>
              <a:t> </a:t>
            </a:r>
            <a:r>
              <a:rPr sz="2600" spc="-5" dirty="0">
                <a:latin typeface="Calibri"/>
                <a:cs typeface="Calibri"/>
              </a:rPr>
              <a:t>some</a:t>
            </a:r>
            <a:r>
              <a:rPr sz="2600" dirty="0">
                <a:latin typeface="Calibri"/>
                <a:cs typeface="Calibri"/>
              </a:rPr>
              <a:t> </a:t>
            </a:r>
            <a:r>
              <a:rPr sz="2600" b="1" spc="-5" dirty="0">
                <a:latin typeface="Calibri"/>
                <a:cs typeface="Calibri"/>
              </a:rPr>
              <a:t>hardware </a:t>
            </a:r>
            <a:r>
              <a:rPr sz="2600" b="1" dirty="0">
                <a:latin typeface="Calibri"/>
                <a:cs typeface="Calibri"/>
              </a:rPr>
              <a:t> </a:t>
            </a:r>
            <a:r>
              <a:rPr sz="2600" spc="-5" dirty="0">
                <a:latin typeface="Calibri"/>
                <a:cs typeface="Calibri"/>
              </a:rPr>
              <a:t>problems.</a:t>
            </a:r>
            <a:endParaRPr sz="2600">
              <a:latin typeface="Calibri"/>
              <a:cs typeface="Calibri"/>
            </a:endParaRPr>
          </a:p>
          <a:p>
            <a:pPr>
              <a:lnSpc>
                <a:spcPct val="100000"/>
              </a:lnSpc>
              <a:buFont typeface="Wingdings"/>
              <a:buChar char=""/>
            </a:pPr>
            <a:endParaRPr sz="3600">
              <a:latin typeface="Calibri"/>
              <a:cs typeface="Calibri"/>
            </a:endParaRPr>
          </a:p>
          <a:p>
            <a:pPr marL="355600" marR="5715" indent="-342900" algn="just">
              <a:lnSpc>
                <a:spcPct val="100200"/>
              </a:lnSpc>
              <a:spcBef>
                <a:spcPts val="5"/>
              </a:spcBef>
              <a:buFont typeface="Wingdings"/>
              <a:buChar char=""/>
              <a:tabLst>
                <a:tab pos="355600" algn="l"/>
              </a:tabLst>
            </a:pPr>
            <a:r>
              <a:rPr sz="2600" spc="-5" dirty="0">
                <a:latin typeface="Calibri"/>
                <a:cs typeface="Calibri"/>
              </a:rPr>
              <a:t>Does</a:t>
            </a:r>
            <a:r>
              <a:rPr sz="2600" dirty="0">
                <a:latin typeface="Calibri"/>
                <a:cs typeface="Calibri"/>
              </a:rPr>
              <a:t> the</a:t>
            </a:r>
            <a:r>
              <a:rPr sz="2600" spc="5" dirty="0">
                <a:latin typeface="Calibri"/>
                <a:cs typeface="Calibri"/>
              </a:rPr>
              <a:t> </a:t>
            </a:r>
            <a:r>
              <a:rPr sz="2600" spc="-5" dirty="0">
                <a:latin typeface="Calibri"/>
                <a:cs typeface="Calibri"/>
              </a:rPr>
              <a:t>system</a:t>
            </a:r>
            <a:r>
              <a:rPr sz="2600" dirty="0">
                <a:latin typeface="Calibri"/>
                <a:cs typeface="Calibri"/>
              </a:rPr>
              <a:t> give</a:t>
            </a:r>
            <a:r>
              <a:rPr sz="2600" spc="5" dirty="0">
                <a:latin typeface="Calibri"/>
                <a:cs typeface="Calibri"/>
              </a:rPr>
              <a:t> </a:t>
            </a:r>
            <a:r>
              <a:rPr sz="2600" dirty="0">
                <a:latin typeface="Calibri"/>
                <a:cs typeface="Calibri"/>
              </a:rPr>
              <a:t>any</a:t>
            </a:r>
            <a:r>
              <a:rPr sz="2600" spc="5" dirty="0">
                <a:latin typeface="Calibri"/>
                <a:cs typeface="Calibri"/>
              </a:rPr>
              <a:t> </a:t>
            </a:r>
            <a:r>
              <a:rPr sz="2600" spc="-5" dirty="0">
                <a:latin typeface="Calibri"/>
                <a:cs typeface="Calibri"/>
              </a:rPr>
              <a:t>error</a:t>
            </a:r>
            <a:r>
              <a:rPr sz="2600" dirty="0">
                <a:latin typeface="Calibri"/>
                <a:cs typeface="Calibri"/>
              </a:rPr>
              <a:t> </a:t>
            </a:r>
            <a:r>
              <a:rPr sz="2600" spc="-5" dirty="0">
                <a:latin typeface="Calibri"/>
                <a:cs typeface="Calibri"/>
              </a:rPr>
              <a:t>codes</a:t>
            </a:r>
            <a:r>
              <a:rPr sz="2600" dirty="0">
                <a:latin typeface="Calibri"/>
                <a:cs typeface="Calibri"/>
              </a:rPr>
              <a:t> </a:t>
            </a:r>
            <a:r>
              <a:rPr sz="2600" spc="-5" dirty="0">
                <a:latin typeface="Calibri"/>
                <a:cs typeface="Calibri"/>
              </a:rPr>
              <a:t>or</a:t>
            </a:r>
            <a:r>
              <a:rPr sz="2600" dirty="0">
                <a:latin typeface="Calibri"/>
                <a:cs typeface="Calibri"/>
              </a:rPr>
              <a:t> </a:t>
            </a:r>
            <a:r>
              <a:rPr sz="2600" spc="-5" dirty="0">
                <a:latin typeface="Calibri"/>
                <a:cs typeface="Calibri"/>
              </a:rPr>
              <a:t>descriptions </a:t>
            </a:r>
            <a:r>
              <a:rPr sz="2600" spc="-575" dirty="0">
                <a:latin typeface="Calibri"/>
                <a:cs typeface="Calibri"/>
              </a:rPr>
              <a:t> </a:t>
            </a:r>
            <a:r>
              <a:rPr sz="2600" spc="-5" dirty="0">
                <a:latin typeface="Calibri"/>
                <a:cs typeface="Calibri"/>
              </a:rPr>
              <a:t>while</a:t>
            </a:r>
            <a:r>
              <a:rPr sz="2600" dirty="0">
                <a:latin typeface="Calibri"/>
                <a:cs typeface="Calibri"/>
              </a:rPr>
              <a:t> </a:t>
            </a:r>
            <a:r>
              <a:rPr sz="2600" spc="-5" dirty="0">
                <a:latin typeface="Calibri"/>
                <a:cs typeface="Calibri"/>
              </a:rPr>
              <a:t>booting?</a:t>
            </a:r>
            <a:r>
              <a:rPr sz="2600" dirty="0">
                <a:latin typeface="Calibri"/>
                <a:cs typeface="Calibri"/>
              </a:rPr>
              <a:t> These</a:t>
            </a:r>
            <a:r>
              <a:rPr sz="2600" spc="5" dirty="0">
                <a:latin typeface="Calibri"/>
                <a:cs typeface="Calibri"/>
              </a:rPr>
              <a:t> </a:t>
            </a:r>
            <a:r>
              <a:rPr sz="2600" dirty="0">
                <a:latin typeface="Calibri"/>
                <a:cs typeface="Calibri"/>
              </a:rPr>
              <a:t>can</a:t>
            </a:r>
            <a:r>
              <a:rPr sz="2600" spc="5" dirty="0">
                <a:latin typeface="Calibri"/>
                <a:cs typeface="Calibri"/>
              </a:rPr>
              <a:t> </a:t>
            </a:r>
            <a:r>
              <a:rPr sz="2600" dirty="0">
                <a:latin typeface="Calibri"/>
                <a:cs typeface="Calibri"/>
              </a:rPr>
              <a:t>be</a:t>
            </a:r>
            <a:r>
              <a:rPr sz="2600" spc="5" dirty="0">
                <a:latin typeface="Calibri"/>
                <a:cs typeface="Calibri"/>
              </a:rPr>
              <a:t> </a:t>
            </a:r>
            <a:r>
              <a:rPr sz="2600" dirty="0">
                <a:latin typeface="Calibri"/>
                <a:cs typeface="Calibri"/>
              </a:rPr>
              <a:t>due</a:t>
            </a:r>
            <a:r>
              <a:rPr sz="2600" spc="5" dirty="0">
                <a:latin typeface="Calibri"/>
                <a:cs typeface="Calibri"/>
              </a:rPr>
              <a:t> </a:t>
            </a:r>
            <a:r>
              <a:rPr sz="2600" dirty="0">
                <a:latin typeface="Calibri"/>
                <a:cs typeface="Calibri"/>
              </a:rPr>
              <a:t>to</a:t>
            </a:r>
            <a:r>
              <a:rPr sz="2600" spc="5" dirty="0">
                <a:latin typeface="Calibri"/>
                <a:cs typeface="Calibri"/>
              </a:rPr>
              <a:t> </a:t>
            </a:r>
            <a:r>
              <a:rPr sz="2600" b="1" spc="-5" dirty="0">
                <a:latin typeface="Calibri"/>
                <a:cs typeface="Calibri"/>
              </a:rPr>
              <a:t>hardware</a:t>
            </a:r>
            <a:r>
              <a:rPr sz="2600" b="1" dirty="0">
                <a:latin typeface="Calibri"/>
                <a:cs typeface="Calibri"/>
              </a:rPr>
              <a:t> </a:t>
            </a:r>
            <a:r>
              <a:rPr sz="2600" spc="-5" dirty="0">
                <a:latin typeface="Calibri"/>
                <a:cs typeface="Calibri"/>
              </a:rPr>
              <a:t>or </a:t>
            </a:r>
            <a:r>
              <a:rPr sz="2600" dirty="0">
                <a:latin typeface="Calibri"/>
                <a:cs typeface="Calibri"/>
              </a:rPr>
              <a:t> </a:t>
            </a:r>
            <a:r>
              <a:rPr sz="2600" b="1" spc="-15" dirty="0">
                <a:latin typeface="Calibri"/>
                <a:cs typeface="Calibri"/>
              </a:rPr>
              <a:t>software </a:t>
            </a:r>
            <a:r>
              <a:rPr sz="2600" spc="-5" dirty="0">
                <a:latin typeface="Calibri"/>
                <a:cs typeface="Calibri"/>
              </a:rPr>
              <a:t>problems.</a:t>
            </a:r>
            <a:r>
              <a:rPr sz="2600" dirty="0">
                <a:latin typeface="Calibri"/>
                <a:cs typeface="Calibri"/>
              </a:rPr>
              <a:t> </a:t>
            </a:r>
            <a:r>
              <a:rPr sz="2600" spc="-5" dirty="0">
                <a:latin typeface="Calibri"/>
                <a:cs typeface="Calibri"/>
              </a:rPr>
              <a:t>Take careful note of </a:t>
            </a:r>
            <a:r>
              <a:rPr sz="2600" dirty="0">
                <a:latin typeface="Calibri"/>
                <a:cs typeface="Calibri"/>
              </a:rPr>
              <a:t>all </a:t>
            </a:r>
            <a:r>
              <a:rPr sz="2600" spc="-5" dirty="0">
                <a:latin typeface="Calibri"/>
                <a:cs typeface="Calibri"/>
              </a:rPr>
              <a:t>information </a:t>
            </a:r>
            <a:r>
              <a:rPr sz="2600" dirty="0">
                <a:latin typeface="Calibri"/>
                <a:cs typeface="Calibri"/>
              </a:rPr>
              <a:t> given</a:t>
            </a:r>
            <a:r>
              <a:rPr sz="2600" spc="-5" dirty="0">
                <a:latin typeface="Calibri"/>
                <a:cs typeface="Calibri"/>
              </a:rPr>
              <a:t> </a:t>
            </a:r>
            <a:r>
              <a:rPr sz="2600" dirty="0">
                <a:latin typeface="Calibri"/>
                <a:cs typeface="Calibri"/>
              </a:rPr>
              <a:t>in the </a:t>
            </a:r>
            <a:r>
              <a:rPr sz="2600" spc="-5" dirty="0">
                <a:latin typeface="Calibri"/>
                <a:cs typeface="Calibri"/>
              </a:rPr>
              <a:t>error</a:t>
            </a:r>
            <a:r>
              <a:rPr sz="2600" dirty="0">
                <a:latin typeface="Calibri"/>
                <a:cs typeface="Calibri"/>
              </a:rPr>
              <a:t> </a:t>
            </a:r>
            <a:r>
              <a:rPr sz="2600" spc="-5" dirty="0">
                <a:latin typeface="Calibri"/>
                <a:cs typeface="Calibri"/>
              </a:rPr>
              <a:t>code.</a:t>
            </a:r>
            <a:endParaRPr sz="2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438400"/>
            <a:ext cx="8229600" cy="1143000"/>
          </a:xfrm>
          <a:prstGeom prst="rect">
            <a:avLst/>
          </a:prstGeom>
          <a:solidFill>
            <a:srgbClr val="FFCA00"/>
          </a:solidFill>
        </p:spPr>
        <p:txBody>
          <a:bodyPr vert="horz" wrap="square" lIns="0" tIns="236220" rIns="0" bIns="0" rtlCol="0">
            <a:spAutoFit/>
          </a:bodyPr>
          <a:lstStyle/>
          <a:p>
            <a:pPr marL="495934">
              <a:lnSpc>
                <a:spcPct val="100000"/>
              </a:lnSpc>
              <a:spcBef>
                <a:spcPts val="1860"/>
              </a:spcBef>
            </a:pPr>
            <a:r>
              <a:rPr sz="4400" b="1" spc="-5" dirty="0">
                <a:solidFill>
                  <a:srgbClr val="006600"/>
                </a:solidFill>
                <a:latin typeface="Calibri"/>
                <a:cs typeface="Calibri"/>
              </a:rPr>
              <a:t>Learning the COMPUTER Basics</a:t>
            </a:r>
            <a:endParaRPr sz="4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42545" rIns="0" bIns="0" rtlCol="0">
            <a:spAutoFit/>
          </a:bodyPr>
          <a:lstStyle/>
          <a:p>
            <a:pPr marL="843280">
              <a:lnSpc>
                <a:spcPct val="100000"/>
              </a:lnSpc>
              <a:spcBef>
                <a:spcPts val="335"/>
              </a:spcBef>
            </a:pPr>
            <a:r>
              <a:rPr sz="1600" b="1" spc="-5" dirty="0">
                <a:solidFill>
                  <a:srgbClr val="006600"/>
                </a:solidFill>
                <a:latin typeface="Calibri"/>
                <a:cs typeface="Calibri"/>
              </a:rPr>
              <a:t>Tips</a:t>
            </a:r>
            <a:r>
              <a:rPr sz="1600" b="1" dirty="0">
                <a:solidFill>
                  <a:srgbClr val="006600"/>
                </a:solidFill>
                <a:latin typeface="Calibri"/>
                <a:cs typeface="Calibri"/>
              </a:rPr>
              <a:t> </a:t>
            </a:r>
            <a:r>
              <a:rPr sz="1600" b="1" spc="-5" dirty="0">
                <a:solidFill>
                  <a:srgbClr val="006600"/>
                </a:solidFill>
                <a:latin typeface="Calibri"/>
                <a:cs typeface="Calibri"/>
              </a:rPr>
              <a:t>for Distinguishing Between Hardware Problems and </a:t>
            </a:r>
            <a:r>
              <a:rPr sz="1600" b="1" spc="-10" dirty="0">
                <a:solidFill>
                  <a:srgbClr val="006600"/>
                </a:solidFill>
                <a:latin typeface="Calibri"/>
                <a:cs typeface="Calibri"/>
              </a:rPr>
              <a:t>Software</a:t>
            </a:r>
            <a:r>
              <a:rPr sz="1600" b="1" dirty="0">
                <a:solidFill>
                  <a:srgbClr val="006600"/>
                </a:solidFill>
                <a:latin typeface="Calibri"/>
                <a:cs typeface="Calibri"/>
              </a:rPr>
              <a:t> </a:t>
            </a:r>
            <a:r>
              <a:rPr sz="1600" b="1" spc="-5" dirty="0">
                <a:solidFill>
                  <a:srgbClr val="006600"/>
                </a:solidFill>
                <a:latin typeface="Calibri"/>
                <a:cs typeface="Calibri"/>
              </a:rPr>
              <a:t>Problems…</a:t>
            </a:r>
            <a:endParaRPr sz="16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30</a:t>
            </a:fld>
            <a:endParaRPr dirty="0"/>
          </a:p>
        </p:txBody>
      </p:sp>
      <p:sp>
        <p:nvSpPr>
          <p:cNvPr id="3" name="object 3"/>
          <p:cNvSpPr txBox="1"/>
          <p:nvPr/>
        </p:nvSpPr>
        <p:spPr>
          <a:xfrm>
            <a:off x="535939" y="718821"/>
            <a:ext cx="8078470" cy="4119879"/>
          </a:xfrm>
          <a:prstGeom prst="rect">
            <a:avLst/>
          </a:prstGeom>
        </p:spPr>
        <p:txBody>
          <a:bodyPr vert="horz" wrap="square" lIns="0" tIns="13335" rIns="0" bIns="0" rtlCol="0">
            <a:spAutoFit/>
          </a:bodyPr>
          <a:lstStyle/>
          <a:p>
            <a:pPr marL="355600" marR="5715" indent="-342900" algn="just">
              <a:lnSpc>
                <a:spcPct val="99800"/>
              </a:lnSpc>
              <a:spcBef>
                <a:spcPts val="105"/>
              </a:spcBef>
              <a:buFont typeface="Wingdings"/>
              <a:buChar char=""/>
              <a:tabLst>
                <a:tab pos="399415" algn="l"/>
              </a:tabLst>
            </a:pPr>
            <a:r>
              <a:rPr sz="3200" spc="280" dirty="0">
                <a:latin typeface="Calibri"/>
                <a:cs typeface="Calibri"/>
              </a:rPr>
              <a:t>Does</a:t>
            </a:r>
            <a:r>
              <a:rPr sz="3200" spc="285" dirty="0">
                <a:latin typeface="Calibri"/>
                <a:cs typeface="Calibri"/>
              </a:rPr>
              <a:t> </a:t>
            </a:r>
            <a:r>
              <a:rPr sz="3200" spc="250" dirty="0">
                <a:latin typeface="Calibri"/>
                <a:cs typeface="Calibri"/>
              </a:rPr>
              <a:t>the</a:t>
            </a:r>
            <a:r>
              <a:rPr sz="3200" spc="254" dirty="0">
                <a:latin typeface="Calibri"/>
                <a:cs typeface="Calibri"/>
              </a:rPr>
              <a:t> </a:t>
            </a:r>
            <a:r>
              <a:rPr sz="3200" spc="330" dirty="0">
                <a:latin typeface="Calibri"/>
                <a:cs typeface="Calibri"/>
              </a:rPr>
              <a:t>computer</a:t>
            </a:r>
            <a:r>
              <a:rPr sz="3200" spc="335" dirty="0">
                <a:latin typeface="Calibri"/>
                <a:cs typeface="Calibri"/>
              </a:rPr>
              <a:t> </a:t>
            </a:r>
            <a:r>
              <a:rPr sz="3200" spc="325" dirty="0">
                <a:latin typeface="Calibri"/>
                <a:cs typeface="Calibri"/>
              </a:rPr>
              <a:t>produce</a:t>
            </a:r>
            <a:r>
              <a:rPr sz="3200" spc="330" dirty="0">
                <a:latin typeface="Calibri"/>
                <a:cs typeface="Calibri"/>
              </a:rPr>
              <a:t> </a:t>
            </a:r>
            <a:r>
              <a:rPr sz="3200" b="1" spc="300" dirty="0">
                <a:solidFill>
                  <a:srgbClr val="006600"/>
                </a:solidFill>
                <a:latin typeface="Calibri"/>
                <a:cs typeface="Calibri"/>
              </a:rPr>
              <a:t>error </a:t>
            </a:r>
            <a:r>
              <a:rPr sz="3200" b="1" spc="305" dirty="0">
                <a:solidFill>
                  <a:srgbClr val="006600"/>
                </a:solidFill>
                <a:latin typeface="Calibri"/>
                <a:cs typeface="Calibri"/>
              </a:rPr>
              <a:t> </a:t>
            </a:r>
            <a:r>
              <a:rPr sz="3200" b="1" spc="-5" dirty="0">
                <a:solidFill>
                  <a:srgbClr val="006600"/>
                </a:solidFill>
                <a:latin typeface="Calibri"/>
                <a:cs typeface="Calibri"/>
              </a:rPr>
              <a:t>information </a:t>
            </a:r>
            <a:r>
              <a:rPr sz="3200" spc="-20" dirty="0">
                <a:latin typeface="Calibri"/>
                <a:cs typeface="Calibri"/>
              </a:rPr>
              <a:t>after </a:t>
            </a:r>
            <a:r>
              <a:rPr sz="3200" dirty="0">
                <a:latin typeface="Calibri"/>
                <a:cs typeface="Calibri"/>
              </a:rPr>
              <a:t>it has </a:t>
            </a:r>
            <a:r>
              <a:rPr sz="3200" spc="-5" dirty="0">
                <a:latin typeface="Calibri"/>
                <a:cs typeface="Calibri"/>
              </a:rPr>
              <a:t>booted or only when </a:t>
            </a:r>
            <a:r>
              <a:rPr sz="3200" dirty="0">
                <a:latin typeface="Calibri"/>
                <a:cs typeface="Calibri"/>
              </a:rPr>
              <a:t> </a:t>
            </a:r>
            <a:r>
              <a:rPr sz="3200" spc="-5" dirty="0">
                <a:latin typeface="Calibri"/>
                <a:cs typeface="Calibri"/>
              </a:rPr>
              <a:t>you</a:t>
            </a:r>
            <a:r>
              <a:rPr sz="3200" dirty="0">
                <a:latin typeface="Calibri"/>
                <a:cs typeface="Calibri"/>
              </a:rPr>
              <a:t> </a:t>
            </a:r>
            <a:r>
              <a:rPr sz="3200" spc="-5" dirty="0">
                <a:latin typeface="Calibri"/>
                <a:cs typeface="Calibri"/>
              </a:rPr>
              <a:t>open</a:t>
            </a:r>
            <a:r>
              <a:rPr sz="3200" dirty="0">
                <a:latin typeface="Calibri"/>
                <a:cs typeface="Calibri"/>
              </a:rPr>
              <a:t> </a:t>
            </a:r>
            <a:r>
              <a:rPr sz="3200" spc="-5" dirty="0">
                <a:latin typeface="Calibri"/>
                <a:cs typeface="Calibri"/>
              </a:rPr>
              <a:t>specific</a:t>
            </a:r>
            <a:r>
              <a:rPr sz="3200" dirty="0">
                <a:latin typeface="Calibri"/>
                <a:cs typeface="Calibri"/>
              </a:rPr>
              <a:t> </a:t>
            </a:r>
            <a:r>
              <a:rPr sz="3200" spc="-5" dirty="0">
                <a:latin typeface="Calibri"/>
                <a:cs typeface="Calibri"/>
              </a:rPr>
              <a:t>programs?</a:t>
            </a:r>
            <a:r>
              <a:rPr sz="3200" dirty="0">
                <a:latin typeface="Calibri"/>
                <a:cs typeface="Calibri"/>
              </a:rPr>
              <a:t> These</a:t>
            </a:r>
            <a:r>
              <a:rPr sz="3200" spc="720" dirty="0">
                <a:latin typeface="Calibri"/>
                <a:cs typeface="Calibri"/>
              </a:rPr>
              <a:t> </a:t>
            </a:r>
            <a:r>
              <a:rPr sz="3200" spc="-5" dirty="0">
                <a:latin typeface="Calibri"/>
                <a:cs typeface="Calibri"/>
              </a:rPr>
              <a:t>error </a:t>
            </a:r>
            <a:r>
              <a:rPr sz="3200" dirty="0">
                <a:latin typeface="Calibri"/>
                <a:cs typeface="Calibri"/>
              </a:rPr>
              <a:t> </a:t>
            </a:r>
            <a:r>
              <a:rPr sz="3200" spc="-5" dirty="0">
                <a:latin typeface="Calibri"/>
                <a:cs typeface="Calibri"/>
              </a:rPr>
              <a:t>codes</a:t>
            </a:r>
            <a:r>
              <a:rPr sz="3200" spc="-10" dirty="0">
                <a:latin typeface="Calibri"/>
                <a:cs typeface="Calibri"/>
              </a:rPr>
              <a:t> </a:t>
            </a:r>
            <a:r>
              <a:rPr sz="3200" spc="-5" dirty="0">
                <a:latin typeface="Calibri"/>
                <a:cs typeface="Calibri"/>
              </a:rPr>
              <a:t>are probably </a:t>
            </a:r>
            <a:r>
              <a:rPr sz="3200" dirty="0">
                <a:latin typeface="Calibri"/>
                <a:cs typeface="Calibri"/>
              </a:rPr>
              <a:t>due</a:t>
            </a:r>
            <a:r>
              <a:rPr sz="3200" spc="-5" dirty="0">
                <a:latin typeface="Calibri"/>
                <a:cs typeface="Calibri"/>
              </a:rPr>
              <a:t> </a:t>
            </a:r>
            <a:r>
              <a:rPr sz="3200" dirty="0">
                <a:latin typeface="Calibri"/>
                <a:cs typeface="Calibri"/>
              </a:rPr>
              <a:t>to</a:t>
            </a:r>
            <a:r>
              <a:rPr sz="3200" spc="-10" dirty="0">
                <a:latin typeface="Calibri"/>
                <a:cs typeface="Calibri"/>
              </a:rPr>
              <a:t> </a:t>
            </a:r>
            <a:r>
              <a:rPr sz="3200" b="1" spc="-15" dirty="0">
                <a:solidFill>
                  <a:srgbClr val="006600"/>
                </a:solidFill>
                <a:latin typeface="Calibri"/>
                <a:cs typeface="Calibri"/>
              </a:rPr>
              <a:t>software</a:t>
            </a:r>
            <a:r>
              <a:rPr sz="3200" b="1" spc="-10" dirty="0">
                <a:solidFill>
                  <a:srgbClr val="006600"/>
                </a:solidFill>
                <a:latin typeface="Calibri"/>
                <a:cs typeface="Calibri"/>
              </a:rPr>
              <a:t> </a:t>
            </a:r>
            <a:r>
              <a:rPr sz="3200" b="1" dirty="0">
                <a:solidFill>
                  <a:srgbClr val="006600"/>
                </a:solidFill>
                <a:latin typeface="Calibri"/>
                <a:cs typeface="Calibri"/>
              </a:rPr>
              <a:t>problems.</a:t>
            </a:r>
            <a:endParaRPr sz="3200">
              <a:latin typeface="Calibri"/>
              <a:cs typeface="Calibri"/>
            </a:endParaRPr>
          </a:p>
          <a:p>
            <a:pPr>
              <a:lnSpc>
                <a:spcPct val="100000"/>
              </a:lnSpc>
              <a:spcBef>
                <a:spcPts val="50"/>
              </a:spcBef>
              <a:buFont typeface="Wingdings"/>
              <a:buChar char=""/>
            </a:pPr>
            <a:endParaRPr sz="4300">
              <a:latin typeface="Calibri"/>
              <a:cs typeface="Calibri"/>
            </a:endParaRPr>
          </a:p>
          <a:p>
            <a:pPr marL="355600" marR="5080" indent="-342900" algn="just">
              <a:lnSpc>
                <a:spcPct val="100699"/>
              </a:lnSpc>
              <a:spcBef>
                <a:spcPts val="5"/>
              </a:spcBef>
              <a:buFont typeface="Wingdings"/>
              <a:buChar char=""/>
              <a:tabLst>
                <a:tab pos="375920" algn="l"/>
              </a:tabLst>
            </a:pPr>
            <a:r>
              <a:rPr sz="3200" spc="-5" dirty="0">
                <a:latin typeface="Calibri"/>
                <a:cs typeface="Calibri"/>
              </a:rPr>
              <a:t>Have</a:t>
            </a:r>
            <a:r>
              <a:rPr sz="3200" dirty="0">
                <a:latin typeface="Calibri"/>
                <a:cs typeface="Calibri"/>
              </a:rPr>
              <a:t> any</a:t>
            </a:r>
            <a:r>
              <a:rPr sz="3200" spc="5" dirty="0">
                <a:latin typeface="Calibri"/>
                <a:cs typeface="Calibri"/>
              </a:rPr>
              <a:t> </a:t>
            </a:r>
            <a:r>
              <a:rPr sz="3200" spc="-5" dirty="0">
                <a:latin typeface="Calibri"/>
                <a:cs typeface="Calibri"/>
              </a:rPr>
              <a:t>recent</a:t>
            </a:r>
            <a:r>
              <a:rPr sz="3200" dirty="0">
                <a:latin typeface="Calibri"/>
                <a:cs typeface="Calibri"/>
              </a:rPr>
              <a:t> changes</a:t>
            </a:r>
            <a:r>
              <a:rPr sz="3200" spc="5" dirty="0">
                <a:latin typeface="Calibri"/>
                <a:cs typeface="Calibri"/>
              </a:rPr>
              <a:t> </a:t>
            </a:r>
            <a:r>
              <a:rPr sz="3200" dirty="0">
                <a:latin typeface="Calibri"/>
                <a:cs typeface="Calibri"/>
              </a:rPr>
              <a:t>been</a:t>
            </a:r>
            <a:r>
              <a:rPr sz="3200" spc="5" dirty="0">
                <a:latin typeface="Calibri"/>
                <a:cs typeface="Calibri"/>
              </a:rPr>
              <a:t> </a:t>
            </a:r>
            <a:r>
              <a:rPr sz="3200" spc="-5" dirty="0">
                <a:latin typeface="Calibri"/>
                <a:cs typeface="Calibri"/>
              </a:rPr>
              <a:t>made</a:t>
            </a:r>
            <a:r>
              <a:rPr sz="3200" dirty="0">
                <a:latin typeface="Calibri"/>
                <a:cs typeface="Calibri"/>
              </a:rPr>
              <a:t> to </a:t>
            </a:r>
            <a:r>
              <a:rPr sz="3200" spc="-710" dirty="0">
                <a:latin typeface="Calibri"/>
                <a:cs typeface="Calibri"/>
              </a:rPr>
              <a:t> </a:t>
            </a:r>
            <a:r>
              <a:rPr sz="3200" b="1" spc="150" dirty="0">
                <a:solidFill>
                  <a:srgbClr val="006600"/>
                </a:solidFill>
                <a:latin typeface="Calibri"/>
                <a:cs typeface="Calibri"/>
              </a:rPr>
              <a:t>hardware</a:t>
            </a:r>
            <a:r>
              <a:rPr sz="3200" b="1" spc="155" dirty="0">
                <a:solidFill>
                  <a:srgbClr val="006600"/>
                </a:solidFill>
                <a:latin typeface="Calibri"/>
                <a:cs typeface="Calibri"/>
              </a:rPr>
              <a:t> </a:t>
            </a:r>
            <a:r>
              <a:rPr sz="3200" spc="85" dirty="0">
                <a:latin typeface="Calibri"/>
                <a:cs typeface="Calibri"/>
              </a:rPr>
              <a:t>or</a:t>
            </a:r>
            <a:r>
              <a:rPr sz="3200" spc="90" dirty="0">
                <a:latin typeface="Calibri"/>
                <a:cs typeface="Calibri"/>
              </a:rPr>
              <a:t> </a:t>
            </a:r>
            <a:r>
              <a:rPr sz="3200" b="1" spc="114" dirty="0">
                <a:solidFill>
                  <a:srgbClr val="006600"/>
                </a:solidFill>
                <a:latin typeface="Calibri"/>
                <a:cs typeface="Calibri"/>
              </a:rPr>
              <a:t>software</a:t>
            </a:r>
            <a:r>
              <a:rPr sz="3200" b="1" spc="120" dirty="0">
                <a:solidFill>
                  <a:srgbClr val="006600"/>
                </a:solidFill>
                <a:latin typeface="Calibri"/>
                <a:cs typeface="Calibri"/>
              </a:rPr>
              <a:t> </a:t>
            </a:r>
            <a:r>
              <a:rPr sz="3200" spc="155" dirty="0">
                <a:latin typeface="Calibri"/>
                <a:cs typeface="Calibri"/>
              </a:rPr>
              <a:t>(including</a:t>
            </a:r>
            <a:r>
              <a:rPr sz="3200" spc="160" dirty="0">
                <a:latin typeface="Calibri"/>
                <a:cs typeface="Calibri"/>
              </a:rPr>
              <a:t> </a:t>
            </a:r>
            <a:r>
              <a:rPr sz="3200" spc="125" dirty="0">
                <a:latin typeface="Calibri"/>
                <a:cs typeface="Calibri"/>
              </a:rPr>
              <a:t>BIOS </a:t>
            </a:r>
            <a:r>
              <a:rPr sz="3200" spc="130" dirty="0">
                <a:latin typeface="Calibri"/>
                <a:cs typeface="Calibri"/>
              </a:rPr>
              <a:t> </a:t>
            </a:r>
            <a:r>
              <a:rPr sz="3200" spc="-15" dirty="0">
                <a:latin typeface="Calibri"/>
                <a:cs typeface="Calibri"/>
              </a:rPr>
              <a:t>settings)?</a:t>
            </a:r>
            <a:r>
              <a:rPr sz="3200" spc="-5" dirty="0">
                <a:latin typeface="Calibri"/>
                <a:cs typeface="Calibri"/>
              </a:rPr>
              <a:t> </a:t>
            </a:r>
            <a:r>
              <a:rPr sz="3200" dirty="0">
                <a:latin typeface="Calibri"/>
                <a:cs typeface="Calibri"/>
              </a:rPr>
              <a:t>If </a:t>
            </a:r>
            <a:r>
              <a:rPr sz="3200" spc="-5" dirty="0">
                <a:latin typeface="Calibri"/>
                <a:cs typeface="Calibri"/>
              </a:rPr>
              <a:t>so, </a:t>
            </a:r>
            <a:r>
              <a:rPr sz="3200" dirty="0">
                <a:latin typeface="Calibri"/>
                <a:cs typeface="Calibri"/>
              </a:rPr>
              <a:t>these </a:t>
            </a:r>
            <a:r>
              <a:rPr sz="3200" spc="-5" dirty="0">
                <a:latin typeface="Calibri"/>
                <a:cs typeface="Calibri"/>
              </a:rPr>
              <a:t>are</a:t>
            </a:r>
            <a:r>
              <a:rPr sz="3200" dirty="0">
                <a:latin typeface="Calibri"/>
                <a:cs typeface="Calibri"/>
              </a:rPr>
              <a:t> likely</a:t>
            </a:r>
            <a:r>
              <a:rPr sz="3200" spc="-5" dirty="0">
                <a:latin typeface="Calibri"/>
                <a:cs typeface="Calibri"/>
              </a:rPr>
              <a:t> culprits.</a:t>
            </a:r>
            <a:endParaRPr sz="32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0" rIns="0" bIns="0" rtlCol="0">
            <a:spAutoFit/>
          </a:bodyPr>
          <a:lstStyle/>
          <a:p>
            <a:pPr marL="843280">
              <a:lnSpc>
                <a:spcPts val="1760"/>
              </a:lnSpc>
            </a:pPr>
            <a:r>
              <a:rPr sz="1600" b="1" spc="-5" dirty="0">
                <a:solidFill>
                  <a:srgbClr val="006600"/>
                </a:solidFill>
                <a:latin typeface="Calibri"/>
                <a:cs typeface="Calibri"/>
              </a:rPr>
              <a:t>Tips</a:t>
            </a:r>
            <a:r>
              <a:rPr sz="1600" b="1" dirty="0">
                <a:solidFill>
                  <a:srgbClr val="006600"/>
                </a:solidFill>
                <a:latin typeface="Calibri"/>
                <a:cs typeface="Calibri"/>
              </a:rPr>
              <a:t> </a:t>
            </a:r>
            <a:r>
              <a:rPr sz="1600" b="1" spc="-5" dirty="0">
                <a:solidFill>
                  <a:srgbClr val="006600"/>
                </a:solidFill>
                <a:latin typeface="Calibri"/>
                <a:cs typeface="Calibri"/>
              </a:rPr>
              <a:t>for Distinguishing Between Hardware Problems and </a:t>
            </a:r>
            <a:r>
              <a:rPr sz="1600" b="1" spc="-10" dirty="0">
                <a:solidFill>
                  <a:srgbClr val="006600"/>
                </a:solidFill>
                <a:latin typeface="Calibri"/>
                <a:cs typeface="Calibri"/>
              </a:rPr>
              <a:t>Software</a:t>
            </a:r>
            <a:r>
              <a:rPr sz="1600" b="1" dirty="0">
                <a:solidFill>
                  <a:srgbClr val="006600"/>
                </a:solidFill>
                <a:latin typeface="Calibri"/>
                <a:cs typeface="Calibri"/>
              </a:rPr>
              <a:t> </a:t>
            </a:r>
            <a:r>
              <a:rPr sz="1600" b="1" spc="-5" dirty="0">
                <a:solidFill>
                  <a:srgbClr val="006600"/>
                </a:solidFill>
                <a:latin typeface="Calibri"/>
                <a:cs typeface="Calibri"/>
              </a:rPr>
              <a:t>Problems…</a:t>
            </a:r>
            <a:endParaRPr sz="1600">
              <a:latin typeface="Calibri"/>
              <a:cs typeface="Calibri"/>
            </a:endParaRPr>
          </a:p>
        </p:txBody>
      </p:sp>
      <p:sp>
        <p:nvSpPr>
          <p:cNvPr id="3" name="object 3"/>
          <p:cNvSpPr txBox="1"/>
          <p:nvPr/>
        </p:nvSpPr>
        <p:spPr>
          <a:xfrm>
            <a:off x="535939" y="947420"/>
            <a:ext cx="8077834" cy="1303020"/>
          </a:xfrm>
          <a:prstGeom prst="rect">
            <a:avLst/>
          </a:prstGeom>
        </p:spPr>
        <p:txBody>
          <a:bodyPr vert="horz" wrap="square" lIns="0" tIns="13970" rIns="0" bIns="0" rtlCol="0">
            <a:spAutoFit/>
          </a:bodyPr>
          <a:lstStyle/>
          <a:p>
            <a:pPr marL="355600" marR="5080" indent="-342900" algn="just">
              <a:lnSpc>
                <a:spcPct val="99700"/>
              </a:lnSpc>
              <a:spcBef>
                <a:spcPts val="110"/>
              </a:spcBef>
              <a:buFont typeface="Wingdings"/>
              <a:buChar char=""/>
              <a:tabLst>
                <a:tab pos="355600" algn="l"/>
              </a:tabLst>
            </a:pPr>
            <a:r>
              <a:rPr sz="2800" spc="-5" dirty="0">
                <a:latin typeface="Calibri"/>
                <a:cs typeface="Calibri"/>
              </a:rPr>
              <a:t>Has </a:t>
            </a:r>
            <a:r>
              <a:rPr sz="2800" dirty="0">
                <a:latin typeface="Calibri"/>
                <a:cs typeface="Calibri"/>
              </a:rPr>
              <a:t>the </a:t>
            </a:r>
            <a:r>
              <a:rPr sz="2800" spc="-5" dirty="0">
                <a:latin typeface="Calibri"/>
                <a:cs typeface="Calibri"/>
              </a:rPr>
              <a:t>computer </a:t>
            </a:r>
            <a:r>
              <a:rPr sz="2800" dirty="0">
                <a:latin typeface="Calibri"/>
                <a:cs typeface="Calibri"/>
              </a:rPr>
              <a:t>been </a:t>
            </a:r>
            <a:r>
              <a:rPr sz="2800" spc="-5" dirty="0">
                <a:latin typeface="Calibri"/>
                <a:cs typeface="Calibri"/>
              </a:rPr>
              <a:t>exposed </a:t>
            </a:r>
            <a:r>
              <a:rPr sz="2800" dirty="0">
                <a:latin typeface="Calibri"/>
                <a:cs typeface="Calibri"/>
              </a:rPr>
              <a:t>to </a:t>
            </a:r>
            <a:r>
              <a:rPr sz="2800" spc="-5" dirty="0">
                <a:latin typeface="Calibri"/>
                <a:cs typeface="Calibri"/>
              </a:rPr>
              <a:t>viruses or other </a:t>
            </a:r>
            <a:r>
              <a:rPr sz="2800" dirty="0">
                <a:latin typeface="Calibri"/>
                <a:cs typeface="Calibri"/>
              </a:rPr>
              <a:t> </a:t>
            </a:r>
            <a:r>
              <a:rPr sz="2800" spc="25" dirty="0">
                <a:latin typeface="Calibri"/>
                <a:cs typeface="Calibri"/>
              </a:rPr>
              <a:t>malware?</a:t>
            </a:r>
            <a:r>
              <a:rPr sz="2800" spc="30" dirty="0">
                <a:latin typeface="Calibri"/>
                <a:cs typeface="Calibri"/>
              </a:rPr>
              <a:t> </a:t>
            </a:r>
            <a:r>
              <a:rPr sz="2800" spc="25" dirty="0">
                <a:latin typeface="Calibri"/>
                <a:cs typeface="Calibri"/>
              </a:rPr>
              <a:t>This</a:t>
            </a:r>
            <a:r>
              <a:rPr sz="2800" spc="30" dirty="0">
                <a:latin typeface="Calibri"/>
                <a:cs typeface="Calibri"/>
              </a:rPr>
              <a:t> </a:t>
            </a:r>
            <a:r>
              <a:rPr sz="2800" spc="25" dirty="0">
                <a:latin typeface="Calibri"/>
                <a:cs typeface="Calibri"/>
              </a:rPr>
              <a:t>could</a:t>
            </a:r>
            <a:r>
              <a:rPr sz="2800" spc="30" dirty="0">
                <a:latin typeface="Calibri"/>
                <a:cs typeface="Calibri"/>
              </a:rPr>
              <a:t> </a:t>
            </a:r>
            <a:r>
              <a:rPr sz="2800" spc="15" dirty="0">
                <a:latin typeface="Calibri"/>
                <a:cs typeface="Calibri"/>
              </a:rPr>
              <a:t>be</a:t>
            </a:r>
            <a:r>
              <a:rPr sz="2800" spc="20" dirty="0">
                <a:latin typeface="Calibri"/>
                <a:cs typeface="Calibri"/>
              </a:rPr>
              <a:t> </a:t>
            </a:r>
            <a:r>
              <a:rPr sz="2800" dirty="0">
                <a:latin typeface="Calibri"/>
                <a:cs typeface="Calibri"/>
              </a:rPr>
              <a:t>a</a:t>
            </a:r>
            <a:r>
              <a:rPr sz="2800" spc="5" dirty="0">
                <a:latin typeface="Calibri"/>
                <a:cs typeface="Calibri"/>
              </a:rPr>
              <a:t> </a:t>
            </a:r>
            <a:r>
              <a:rPr sz="2800" spc="25" dirty="0">
                <a:latin typeface="Calibri"/>
                <a:cs typeface="Calibri"/>
              </a:rPr>
              <a:t>cause</a:t>
            </a:r>
            <a:r>
              <a:rPr sz="2800" spc="30" dirty="0">
                <a:latin typeface="Calibri"/>
                <a:cs typeface="Calibri"/>
              </a:rPr>
              <a:t> </a:t>
            </a:r>
            <a:r>
              <a:rPr sz="2800" spc="15" dirty="0">
                <a:latin typeface="Calibri"/>
                <a:cs typeface="Calibri"/>
              </a:rPr>
              <a:t>of</a:t>
            </a:r>
            <a:r>
              <a:rPr sz="2800" spc="20" dirty="0">
                <a:latin typeface="Calibri"/>
                <a:cs typeface="Calibri"/>
              </a:rPr>
              <a:t> </a:t>
            </a:r>
            <a:r>
              <a:rPr sz="2800" b="1" spc="10" dirty="0">
                <a:latin typeface="Calibri"/>
                <a:cs typeface="Calibri"/>
              </a:rPr>
              <a:t>software </a:t>
            </a:r>
            <a:r>
              <a:rPr sz="2800" b="1" spc="15" dirty="0">
                <a:latin typeface="Calibri"/>
                <a:cs typeface="Calibri"/>
              </a:rPr>
              <a:t> </a:t>
            </a:r>
            <a:r>
              <a:rPr sz="2800" spc="-5" dirty="0">
                <a:latin typeface="Calibri"/>
                <a:cs typeface="Calibri"/>
              </a:rPr>
              <a:t>problems.</a:t>
            </a:r>
            <a:endParaRPr sz="2800">
              <a:latin typeface="Calibri"/>
              <a:cs typeface="Calibri"/>
            </a:endParaRPr>
          </a:p>
        </p:txBody>
      </p:sp>
      <p:grpSp>
        <p:nvGrpSpPr>
          <p:cNvPr id="4" name="object 4"/>
          <p:cNvGrpSpPr/>
          <p:nvPr/>
        </p:nvGrpSpPr>
        <p:grpSpPr>
          <a:xfrm>
            <a:off x="685799" y="2105025"/>
            <a:ext cx="7343775" cy="4552950"/>
            <a:chOff x="685799" y="2105025"/>
            <a:chExt cx="7343775" cy="4552950"/>
          </a:xfrm>
        </p:grpSpPr>
        <p:sp>
          <p:nvSpPr>
            <p:cNvPr id="5" name="object 5"/>
            <p:cNvSpPr/>
            <p:nvPr/>
          </p:nvSpPr>
          <p:spPr>
            <a:xfrm>
              <a:off x="4495798" y="2133600"/>
              <a:ext cx="3505200" cy="4495800"/>
            </a:xfrm>
            <a:custGeom>
              <a:avLst/>
              <a:gdLst/>
              <a:ahLst/>
              <a:cxnLst/>
              <a:rect l="l" t="t" r="r" b="b"/>
              <a:pathLst>
                <a:path w="3505200" h="4495800">
                  <a:moveTo>
                    <a:pt x="3505198" y="0"/>
                  </a:moveTo>
                  <a:lnTo>
                    <a:pt x="0" y="0"/>
                  </a:lnTo>
                  <a:lnTo>
                    <a:pt x="0" y="4495798"/>
                  </a:lnTo>
                  <a:lnTo>
                    <a:pt x="3505198" y="4495798"/>
                  </a:lnTo>
                  <a:lnTo>
                    <a:pt x="3505198" y="0"/>
                  </a:lnTo>
                  <a:close/>
                </a:path>
              </a:pathLst>
            </a:custGeom>
            <a:solidFill>
              <a:srgbClr val="CE1C00"/>
            </a:solidFill>
          </p:spPr>
          <p:txBody>
            <a:bodyPr wrap="square" lIns="0" tIns="0" rIns="0" bIns="0" rtlCol="0"/>
            <a:lstStyle/>
            <a:p>
              <a:endParaRPr/>
            </a:p>
          </p:txBody>
        </p:sp>
        <p:sp>
          <p:nvSpPr>
            <p:cNvPr id="6" name="object 6"/>
            <p:cNvSpPr/>
            <p:nvPr/>
          </p:nvSpPr>
          <p:spPr>
            <a:xfrm>
              <a:off x="4495798" y="2133600"/>
              <a:ext cx="3505200" cy="4495800"/>
            </a:xfrm>
            <a:custGeom>
              <a:avLst/>
              <a:gdLst/>
              <a:ahLst/>
              <a:cxnLst/>
              <a:rect l="l" t="t" r="r" b="b"/>
              <a:pathLst>
                <a:path w="3505200" h="4495800">
                  <a:moveTo>
                    <a:pt x="0" y="0"/>
                  </a:moveTo>
                  <a:lnTo>
                    <a:pt x="3505199" y="0"/>
                  </a:lnTo>
                  <a:lnTo>
                    <a:pt x="3505199" y="4495798"/>
                  </a:lnTo>
                  <a:lnTo>
                    <a:pt x="0" y="4495798"/>
                  </a:lnTo>
                  <a:lnTo>
                    <a:pt x="0" y="0"/>
                  </a:lnTo>
                  <a:close/>
                </a:path>
              </a:pathLst>
            </a:custGeom>
            <a:ln w="57149">
              <a:solidFill>
                <a:srgbClr val="0076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4571999" y="2209800"/>
              <a:ext cx="3352798" cy="4267198"/>
            </a:xfrm>
            <a:prstGeom prst="rect">
              <a:avLst/>
            </a:prstGeom>
          </p:spPr>
        </p:pic>
        <p:sp>
          <p:nvSpPr>
            <p:cNvPr id="8" name="object 8"/>
            <p:cNvSpPr/>
            <p:nvPr/>
          </p:nvSpPr>
          <p:spPr>
            <a:xfrm>
              <a:off x="685799" y="2286000"/>
              <a:ext cx="3429000" cy="3505200"/>
            </a:xfrm>
            <a:custGeom>
              <a:avLst/>
              <a:gdLst/>
              <a:ahLst/>
              <a:cxnLst/>
              <a:rect l="l" t="t" r="r" b="b"/>
              <a:pathLst>
                <a:path w="3429000" h="3505200">
                  <a:moveTo>
                    <a:pt x="3428998" y="0"/>
                  </a:moveTo>
                  <a:lnTo>
                    <a:pt x="0" y="0"/>
                  </a:lnTo>
                  <a:lnTo>
                    <a:pt x="0" y="3505198"/>
                  </a:lnTo>
                  <a:lnTo>
                    <a:pt x="3428998" y="3505198"/>
                  </a:lnTo>
                  <a:lnTo>
                    <a:pt x="3428998" y="0"/>
                  </a:lnTo>
                  <a:close/>
                </a:path>
              </a:pathLst>
            </a:custGeom>
            <a:solidFill>
              <a:srgbClr val="A74A44"/>
            </a:solidFill>
          </p:spPr>
          <p:txBody>
            <a:bodyPr wrap="square" lIns="0" tIns="0" rIns="0" bIns="0" rtlCol="0"/>
            <a:lstStyle/>
            <a:p>
              <a:endParaRPr/>
            </a:p>
          </p:txBody>
        </p:sp>
      </p:grpSp>
      <p:sp>
        <p:nvSpPr>
          <p:cNvPr id="9" name="object 9"/>
          <p:cNvSpPr txBox="1"/>
          <p:nvPr/>
        </p:nvSpPr>
        <p:spPr>
          <a:xfrm>
            <a:off x="685799" y="2286000"/>
            <a:ext cx="3429000" cy="3505200"/>
          </a:xfrm>
          <a:prstGeom prst="rect">
            <a:avLst/>
          </a:prstGeom>
          <a:ln w="25399">
            <a:solidFill>
              <a:srgbClr val="FFFB00"/>
            </a:solidFill>
          </a:ln>
        </p:spPr>
        <p:txBody>
          <a:bodyPr vert="horz" wrap="square" lIns="0" tIns="76200" rIns="0" bIns="0" rtlCol="0">
            <a:spAutoFit/>
          </a:bodyPr>
          <a:lstStyle/>
          <a:p>
            <a:pPr marL="295275" indent="-205104" algn="just">
              <a:lnSpc>
                <a:spcPts val="2620"/>
              </a:lnSpc>
              <a:spcBef>
                <a:spcPts val="600"/>
              </a:spcBef>
              <a:buClr>
                <a:srgbClr val="FFFF00"/>
              </a:buClr>
              <a:buSzPct val="94444"/>
              <a:buFont typeface="Wingdings"/>
              <a:buChar char=""/>
              <a:tabLst>
                <a:tab pos="295910" algn="l"/>
              </a:tabLst>
            </a:pPr>
            <a:r>
              <a:rPr sz="1800" b="1" spc="-5" dirty="0">
                <a:solidFill>
                  <a:srgbClr val="FFFB00"/>
                </a:solidFill>
                <a:latin typeface="Calibri"/>
                <a:cs typeface="Calibri"/>
              </a:rPr>
              <a:t>Use</a:t>
            </a:r>
            <a:r>
              <a:rPr sz="1800" b="1" spc="-10" dirty="0">
                <a:solidFill>
                  <a:srgbClr val="FFFB00"/>
                </a:solidFill>
                <a:latin typeface="Calibri"/>
                <a:cs typeface="Calibri"/>
              </a:rPr>
              <a:t> </a:t>
            </a:r>
            <a:r>
              <a:rPr sz="1800" b="1" dirty="0">
                <a:solidFill>
                  <a:srgbClr val="FFFB00"/>
                </a:solidFill>
                <a:latin typeface="Calibri"/>
                <a:cs typeface="Calibri"/>
              </a:rPr>
              <a:t>the</a:t>
            </a:r>
            <a:r>
              <a:rPr sz="1800" b="1" spc="-5" dirty="0">
                <a:solidFill>
                  <a:srgbClr val="FFFB00"/>
                </a:solidFill>
                <a:latin typeface="Calibri"/>
                <a:cs typeface="Calibri"/>
              </a:rPr>
              <a:t> Device</a:t>
            </a:r>
            <a:r>
              <a:rPr sz="1800" b="1" spc="-10" dirty="0">
                <a:solidFill>
                  <a:srgbClr val="FFFB00"/>
                </a:solidFill>
                <a:latin typeface="Calibri"/>
                <a:cs typeface="Calibri"/>
              </a:rPr>
              <a:t> </a:t>
            </a:r>
            <a:r>
              <a:rPr sz="1800" b="1" spc="-5" dirty="0">
                <a:solidFill>
                  <a:srgbClr val="FFFB00"/>
                </a:solidFill>
                <a:latin typeface="Calibri"/>
                <a:cs typeface="Calibri"/>
              </a:rPr>
              <a:t>Manager</a:t>
            </a:r>
            <a:r>
              <a:rPr sz="2200" spc="-5" dirty="0">
                <a:solidFill>
                  <a:srgbClr val="FFFFFF"/>
                </a:solidFill>
                <a:latin typeface="Calibri"/>
                <a:cs typeface="Calibri"/>
              </a:rPr>
              <a:t>.</a:t>
            </a:r>
            <a:endParaRPr sz="2200">
              <a:latin typeface="Calibri"/>
              <a:cs typeface="Calibri"/>
            </a:endParaRPr>
          </a:p>
          <a:p>
            <a:pPr marL="90805" marR="78105" algn="just">
              <a:lnSpc>
                <a:spcPts val="2600"/>
              </a:lnSpc>
              <a:spcBef>
                <a:spcPts val="100"/>
              </a:spcBef>
            </a:pPr>
            <a:r>
              <a:rPr sz="2200" dirty="0">
                <a:solidFill>
                  <a:srgbClr val="FFFFFF"/>
                </a:solidFill>
                <a:latin typeface="Calibri"/>
                <a:cs typeface="Calibri"/>
              </a:rPr>
              <a:t>The </a:t>
            </a:r>
            <a:r>
              <a:rPr sz="2200" spc="-5" dirty="0">
                <a:solidFill>
                  <a:srgbClr val="FFFFFF"/>
                </a:solidFill>
                <a:latin typeface="Calibri"/>
                <a:cs typeface="Calibri"/>
              </a:rPr>
              <a:t>Device Manager will </a:t>
            </a:r>
            <a:r>
              <a:rPr sz="2200" dirty="0">
                <a:solidFill>
                  <a:srgbClr val="FFFFFF"/>
                </a:solidFill>
                <a:latin typeface="Calibri"/>
                <a:cs typeface="Calibri"/>
              </a:rPr>
              <a:t>list </a:t>
            </a:r>
            <a:r>
              <a:rPr sz="2200" spc="5" dirty="0">
                <a:solidFill>
                  <a:srgbClr val="FFFFFF"/>
                </a:solidFill>
                <a:latin typeface="Calibri"/>
                <a:cs typeface="Calibri"/>
              </a:rPr>
              <a:t> </a:t>
            </a:r>
            <a:r>
              <a:rPr sz="2200" dirty="0">
                <a:solidFill>
                  <a:srgbClr val="FFFFFF"/>
                </a:solidFill>
                <a:latin typeface="Calibri"/>
                <a:cs typeface="Calibri"/>
              </a:rPr>
              <a:t>all</a:t>
            </a:r>
            <a:r>
              <a:rPr sz="2200" spc="300" dirty="0">
                <a:solidFill>
                  <a:srgbClr val="FFFFFF"/>
                </a:solidFill>
                <a:latin typeface="Calibri"/>
                <a:cs typeface="Calibri"/>
              </a:rPr>
              <a:t> </a:t>
            </a:r>
            <a:r>
              <a:rPr sz="2200" spc="-5" dirty="0">
                <a:solidFill>
                  <a:srgbClr val="FFFFFF"/>
                </a:solidFill>
                <a:latin typeface="Calibri"/>
                <a:cs typeface="Calibri"/>
              </a:rPr>
              <a:t>of</a:t>
            </a:r>
            <a:r>
              <a:rPr sz="2200" spc="300" dirty="0">
                <a:solidFill>
                  <a:srgbClr val="FFFFFF"/>
                </a:solidFill>
                <a:latin typeface="Calibri"/>
                <a:cs typeface="Calibri"/>
              </a:rPr>
              <a:t> </a:t>
            </a:r>
            <a:r>
              <a:rPr sz="2200" dirty="0">
                <a:solidFill>
                  <a:srgbClr val="FFFFFF"/>
                </a:solidFill>
                <a:latin typeface="Calibri"/>
                <a:cs typeface="Calibri"/>
              </a:rPr>
              <a:t>the</a:t>
            </a:r>
            <a:r>
              <a:rPr sz="2200" spc="295" dirty="0">
                <a:solidFill>
                  <a:srgbClr val="FFFFFF"/>
                </a:solidFill>
                <a:latin typeface="Calibri"/>
                <a:cs typeface="Calibri"/>
              </a:rPr>
              <a:t> </a:t>
            </a:r>
            <a:r>
              <a:rPr sz="2200" b="1" spc="-5" dirty="0">
                <a:solidFill>
                  <a:srgbClr val="FFFFFF"/>
                </a:solidFill>
                <a:latin typeface="Calibri"/>
                <a:cs typeface="Calibri"/>
              </a:rPr>
              <a:t>hardware</a:t>
            </a:r>
            <a:r>
              <a:rPr sz="2200" b="1" spc="290" dirty="0">
                <a:solidFill>
                  <a:srgbClr val="FFFFFF"/>
                </a:solidFill>
                <a:latin typeface="Calibri"/>
                <a:cs typeface="Calibri"/>
              </a:rPr>
              <a:t> </a:t>
            </a:r>
            <a:r>
              <a:rPr sz="2200" spc="-5" dirty="0">
                <a:solidFill>
                  <a:srgbClr val="FFFFFF"/>
                </a:solidFill>
                <a:latin typeface="Calibri"/>
                <a:cs typeface="Calibri"/>
              </a:rPr>
              <a:t>devices</a:t>
            </a:r>
            <a:endParaRPr sz="2200">
              <a:latin typeface="Calibri"/>
              <a:cs typeface="Calibri"/>
            </a:endParaRPr>
          </a:p>
          <a:p>
            <a:pPr marL="90805" marR="78105" algn="just">
              <a:lnSpc>
                <a:spcPts val="2600"/>
              </a:lnSpc>
              <a:spcBef>
                <a:spcPts val="100"/>
              </a:spcBef>
            </a:pPr>
            <a:r>
              <a:rPr sz="2200" dirty="0">
                <a:solidFill>
                  <a:srgbClr val="FFFFFF"/>
                </a:solidFill>
                <a:latin typeface="Calibri"/>
                <a:cs typeface="Calibri"/>
              </a:rPr>
              <a:t>installed</a:t>
            </a:r>
            <a:r>
              <a:rPr sz="2200" spc="5" dirty="0">
                <a:solidFill>
                  <a:srgbClr val="FFFFFF"/>
                </a:solidFill>
                <a:latin typeface="Calibri"/>
                <a:cs typeface="Calibri"/>
              </a:rPr>
              <a:t> </a:t>
            </a:r>
            <a:r>
              <a:rPr sz="2200" spc="-5" dirty="0">
                <a:solidFill>
                  <a:srgbClr val="FFFFFF"/>
                </a:solidFill>
                <a:latin typeface="Calibri"/>
                <a:cs typeface="Calibri"/>
              </a:rPr>
              <a:t>on</a:t>
            </a:r>
            <a:r>
              <a:rPr sz="2200" dirty="0">
                <a:solidFill>
                  <a:srgbClr val="FFFFFF"/>
                </a:solidFill>
                <a:latin typeface="Calibri"/>
                <a:cs typeface="Calibri"/>
              </a:rPr>
              <a:t> a</a:t>
            </a:r>
            <a:r>
              <a:rPr sz="2200" spc="500" dirty="0">
                <a:solidFill>
                  <a:srgbClr val="FFFFFF"/>
                </a:solidFill>
                <a:latin typeface="Calibri"/>
                <a:cs typeface="Calibri"/>
              </a:rPr>
              <a:t> </a:t>
            </a:r>
            <a:r>
              <a:rPr sz="2200" dirty="0">
                <a:solidFill>
                  <a:srgbClr val="FFFFFF"/>
                </a:solidFill>
                <a:latin typeface="Calibri"/>
                <a:cs typeface="Calibri"/>
              </a:rPr>
              <a:t>PC.</a:t>
            </a:r>
            <a:r>
              <a:rPr sz="2200" spc="500" dirty="0">
                <a:solidFill>
                  <a:srgbClr val="FFFFFF"/>
                </a:solidFill>
                <a:latin typeface="Calibri"/>
                <a:cs typeface="Calibri"/>
              </a:rPr>
              <a:t> </a:t>
            </a:r>
            <a:r>
              <a:rPr sz="2200" dirty="0">
                <a:solidFill>
                  <a:srgbClr val="FFFFFF"/>
                </a:solidFill>
                <a:latin typeface="Calibri"/>
                <a:cs typeface="Calibri"/>
              </a:rPr>
              <a:t>Any </a:t>
            </a:r>
            <a:r>
              <a:rPr sz="2200" spc="-484" dirty="0">
                <a:solidFill>
                  <a:srgbClr val="FFFFFF"/>
                </a:solidFill>
                <a:latin typeface="Calibri"/>
                <a:cs typeface="Calibri"/>
              </a:rPr>
              <a:t> </a:t>
            </a:r>
            <a:r>
              <a:rPr sz="2200" dirty="0">
                <a:solidFill>
                  <a:srgbClr val="FFFFFF"/>
                </a:solidFill>
                <a:latin typeface="Calibri"/>
                <a:cs typeface="Calibri"/>
              </a:rPr>
              <a:t>device</a:t>
            </a:r>
            <a:r>
              <a:rPr sz="2200" spc="520" dirty="0">
                <a:solidFill>
                  <a:srgbClr val="FFFFFF"/>
                </a:solidFill>
                <a:latin typeface="Calibri"/>
                <a:cs typeface="Calibri"/>
              </a:rPr>
              <a:t> </a:t>
            </a:r>
            <a:r>
              <a:rPr sz="2200" spc="-5" dirty="0">
                <a:solidFill>
                  <a:srgbClr val="FFFFFF"/>
                </a:solidFill>
                <a:latin typeface="Calibri"/>
                <a:cs typeface="Calibri"/>
              </a:rPr>
              <a:t>with</a:t>
            </a:r>
            <a:r>
              <a:rPr sz="2200" spc="520" dirty="0">
                <a:solidFill>
                  <a:srgbClr val="FFFFFF"/>
                </a:solidFill>
                <a:latin typeface="Calibri"/>
                <a:cs typeface="Calibri"/>
              </a:rPr>
              <a:t> </a:t>
            </a:r>
            <a:r>
              <a:rPr sz="2200" dirty="0">
                <a:solidFill>
                  <a:srgbClr val="FFFFFF"/>
                </a:solidFill>
                <a:latin typeface="Calibri"/>
                <a:cs typeface="Calibri"/>
              </a:rPr>
              <a:t>a</a:t>
            </a:r>
            <a:r>
              <a:rPr sz="2200" spc="520" dirty="0">
                <a:solidFill>
                  <a:srgbClr val="FFFFFF"/>
                </a:solidFill>
                <a:latin typeface="Calibri"/>
                <a:cs typeface="Calibri"/>
              </a:rPr>
              <a:t> </a:t>
            </a:r>
            <a:r>
              <a:rPr sz="2200" spc="-5" dirty="0">
                <a:solidFill>
                  <a:srgbClr val="FFFFFF"/>
                </a:solidFill>
                <a:latin typeface="Calibri"/>
                <a:cs typeface="Calibri"/>
              </a:rPr>
              <a:t>problem</a:t>
            </a:r>
            <a:r>
              <a:rPr sz="2200" spc="520" dirty="0">
                <a:solidFill>
                  <a:srgbClr val="FFFFFF"/>
                </a:solidFill>
                <a:latin typeface="Calibri"/>
                <a:cs typeface="Calibri"/>
              </a:rPr>
              <a:t> </a:t>
            </a:r>
            <a:r>
              <a:rPr sz="2200" spc="-5" dirty="0">
                <a:solidFill>
                  <a:srgbClr val="FFFFFF"/>
                </a:solidFill>
                <a:latin typeface="Calibri"/>
                <a:cs typeface="Calibri"/>
              </a:rPr>
              <a:t>will</a:t>
            </a:r>
            <a:endParaRPr sz="2200">
              <a:latin typeface="Calibri"/>
              <a:cs typeface="Calibri"/>
            </a:endParaRPr>
          </a:p>
          <a:p>
            <a:pPr marL="90805" marR="62230" algn="just">
              <a:lnSpc>
                <a:spcPts val="2600"/>
              </a:lnSpc>
              <a:spcBef>
                <a:spcPts val="100"/>
              </a:spcBef>
            </a:pPr>
            <a:r>
              <a:rPr sz="2200" spc="-5" dirty="0">
                <a:solidFill>
                  <a:srgbClr val="FFFFFF"/>
                </a:solidFill>
                <a:latin typeface="Calibri"/>
                <a:cs typeface="Calibri"/>
              </a:rPr>
              <a:t>have </a:t>
            </a:r>
            <a:r>
              <a:rPr sz="2200" dirty="0">
                <a:solidFill>
                  <a:srgbClr val="FFFFFF"/>
                </a:solidFill>
                <a:latin typeface="Calibri"/>
                <a:cs typeface="Calibri"/>
              </a:rPr>
              <a:t>a </a:t>
            </a:r>
            <a:r>
              <a:rPr sz="2200" b="1" spc="-5" dirty="0">
                <a:solidFill>
                  <a:srgbClr val="FFFF00"/>
                </a:solidFill>
                <a:latin typeface="Calibri"/>
                <a:cs typeface="Calibri"/>
              </a:rPr>
              <a:t>warning symbol </a:t>
            </a:r>
            <a:r>
              <a:rPr sz="2200" dirty="0">
                <a:solidFill>
                  <a:srgbClr val="FFFFFF"/>
                </a:solidFill>
                <a:latin typeface="Calibri"/>
                <a:cs typeface="Calibri"/>
              </a:rPr>
              <a:t>next </a:t>
            </a:r>
            <a:r>
              <a:rPr sz="2200" spc="-484" dirty="0">
                <a:solidFill>
                  <a:srgbClr val="FFFFFF"/>
                </a:solidFill>
                <a:latin typeface="Calibri"/>
                <a:cs typeface="Calibri"/>
              </a:rPr>
              <a:t> </a:t>
            </a:r>
            <a:r>
              <a:rPr sz="2200" dirty="0">
                <a:solidFill>
                  <a:srgbClr val="FFFFFF"/>
                </a:solidFill>
                <a:latin typeface="Calibri"/>
                <a:cs typeface="Calibri"/>
              </a:rPr>
              <a:t>to it, and </a:t>
            </a:r>
            <a:r>
              <a:rPr sz="2200" spc="-5" dirty="0">
                <a:solidFill>
                  <a:srgbClr val="FFFFFF"/>
                </a:solidFill>
                <a:latin typeface="Calibri"/>
                <a:cs typeface="Calibri"/>
              </a:rPr>
              <a:t>double </a:t>
            </a:r>
            <a:r>
              <a:rPr sz="2200" dirty="0">
                <a:solidFill>
                  <a:srgbClr val="FFFFFF"/>
                </a:solidFill>
                <a:latin typeface="Calibri"/>
                <a:cs typeface="Calibri"/>
              </a:rPr>
              <a:t>clicking </a:t>
            </a:r>
            <a:r>
              <a:rPr sz="2200" spc="-5" dirty="0">
                <a:solidFill>
                  <a:srgbClr val="FFFFFF"/>
                </a:solidFill>
                <a:latin typeface="Calibri"/>
                <a:cs typeface="Calibri"/>
              </a:rPr>
              <a:t>on </a:t>
            </a:r>
            <a:r>
              <a:rPr sz="2200" dirty="0">
                <a:solidFill>
                  <a:srgbClr val="FFFFFF"/>
                </a:solidFill>
                <a:latin typeface="Calibri"/>
                <a:cs typeface="Calibri"/>
              </a:rPr>
              <a:t> </a:t>
            </a:r>
            <a:r>
              <a:rPr sz="2200" spc="90" dirty="0">
                <a:solidFill>
                  <a:srgbClr val="FFFFFF"/>
                </a:solidFill>
                <a:latin typeface="Calibri"/>
                <a:cs typeface="Calibri"/>
              </a:rPr>
              <a:t>that </a:t>
            </a:r>
            <a:r>
              <a:rPr sz="2200" spc="605" dirty="0">
                <a:solidFill>
                  <a:srgbClr val="FFFFFF"/>
                </a:solidFill>
                <a:latin typeface="Calibri"/>
                <a:cs typeface="Calibri"/>
              </a:rPr>
              <a:t> </a:t>
            </a:r>
            <a:r>
              <a:rPr sz="2200" spc="95" dirty="0">
                <a:solidFill>
                  <a:srgbClr val="FFFFFF"/>
                </a:solidFill>
                <a:latin typeface="Calibri"/>
                <a:cs typeface="Calibri"/>
              </a:rPr>
              <a:t>device </a:t>
            </a:r>
            <a:r>
              <a:rPr sz="2200" spc="600" dirty="0">
                <a:solidFill>
                  <a:srgbClr val="FFFFFF"/>
                </a:solidFill>
                <a:latin typeface="Calibri"/>
                <a:cs typeface="Calibri"/>
              </a:rPr>
              <a:t> </a:t>
            </a:r>
            <a:r>
              <a:rPr sz="2200" spc="95" dirty="0">
                <a:solidFill>
                  <a:srgbClr val="FFFFFF"/>
                </a:solidFill>
                <a:latin typeface="Calibri"/>
                <a:cs typeface="Calibri"/>
              </a:rPr>
              <a:t>would </a:t>
            </a:r>
            <a:r>
              <a:rPr sz="2200" spc="600" dirty="0">
                <a:solidFill>
                  <a:srgbClr val="FFFFFF"/>
                </a:solidFill>
                <a:latin typeface="Calibri"/>
                <a:cs typeface="Calibri"/>
              </a:rPr>
              <a:t> </a:t>
            </a:r>
            <a:r>
              <a:rPr sz="2200" spc="120" dirty="0">
                <a:solidFill>
                  <a:srgbClr val="FFFFFF"/>
                </a:solidFill>
                <a:latin typeface="Calibri"/>
                <a:cs typeface="Calibri"/>
              </a:rPr>
              <a:t>give</a:t>
            </a:r>
            <a:endParaRPr sz="2200">
              <a:latin typeface="Calibri"/>
              <a:cs typeface="Calibri"/>
            </a:endParaRPr>
          </a:p>
          <a:p>
            <a:pPr marL="90805" marR="78105" algn="just">
              <a:lnSpc>
                <a:spcPts val="2600"/>
              </a:lnSpc>
              <a:spcBef>
                <a:spcPts val="100"/>
              </a:spcBef>
            </a:pPr>
            <a:r>
              <a:rPr sz="2200" spc="190" dirty="0">
                <a:solidFill>
                  <a:srgbClr val="FFFFFF"/>
                </a:solidFill>
                <a:latin typeface="Calibri"/>
                <a:cs typeface="Calibri"/>
              </a:rPr>
              <a:t>details</a:t>
            </a:r>
            <a:r>
              <a:rPr sz="2200" spc="195" dirty="0">
                <a:solidFill>
                  <a:srgbClr val="FFFFFF"/>
                </a:solidFill>
                <a:latin typeface="Calibri"/>
                <a:cs typeface="Calibri"/>
              </a:rPr>
              <a:t> </a:t>
            </a:r>
            <a:r>
              <a:rPr sz="2200" spc="150" dirty="0">
                <a:solidFill>
                  <a:srgbClr val="FFFFFF"/>
                </a:solidFill>
                <a:latin typeface="Calibri"/>
                <a:cs typeface="Calibri"/>
              </a:rPr>
              <a:t>and</a:t>
            </a:r>
            <a:r>
              <a:rPr sz="2200" spc="155" dirty="0">
                <a:solidFill>
                  <a:srgbClr val="FFFFFF"/>
                </a:solidFill>
                <a:latin typeface="Calibri"/>
                <a:cs typeface="Calibri"/>
              </a:rPr>
              <a:t> </a:t>
            </a:r>
            <a:r>
              <a:rPr sz="2200" spc="200" dirty="0">
                <a:solidFill>
                  <a:srgbClr val="FFFFFF"/>
                </a:solidFill>
                <a:latin typeface="Calibri"/>
                <a:cs typeface="Calibri"/>
              </a:rPr>
              <a:t>suggested </a:t>
            </a:r>
            <a:r>
              <a:rPr sz="2200" spc="204" dirty="0">
                <a:solidFill>
                  <a:srgbClr val="FFFFFF"/>
                </a:solidFill>
                <a:latin typeface="Calibri"/>
                <a:cs typeface="Calibri"/>
              </a:rPr>
              <a:t> </a:t>
            </a:r>
            <a:r>
              <a:rPr sz="2200" spc="-5" dirty="0">
                <a:solidFill>
                  <a:srgbClr val="FFFFFF"/>
                </a:solidFill>
                <a:latin typeface="Calibri"/>
                <a:cs typeface="Calibri"/>
              </a:rPr>
              <a:t>remedies for </a:t>
            </a:r>
            <a:r>
              <a:rPr sz="2200" dirty="0">
                <a:solidFill>
                  <a:srgbClr val="FFFFFF"/>
                </a:solidFill>
                <a:latin typeface="Calibri"/>
                <a:cs typeface="Calibri"/>
              </a:rPr>
              <a:t>the</a:t>
            </a:r>
            <a:r>
              <a:rPr sz="2200" spc="-5" dirty="0">
                <a:solidFill>
                  <a:srgbClr val="FFFFFF"/>
                </a:solidFill>
                <a:latin typeface="Calibri"/>
                <a:cs typeface="Calibri"/>
              </a:rPr>
              <a:t> problem.</a:t>
            </a:r>
            <a:endParaRPr sz="2200">
              <a:latin typeface="Calibri"/>
              <a:cs typeface="Calibri"/>
            </a:endParaRPr>
          </a:p>
        </p:txBody>
      </p:sp>
      <p:grpSp>
        <p:nvGrpSpPr>
          <p:cNvPr id="10" name="object 10"/>
          <p:cNvGrpSpPr/>
          <p:nvPr/>
        </p:nvGrpSpPr>
        <p:grpSpPr>
          <a:xfrm>
            <a:off x="2943225" y="5226493"/>
            <a:ext cx="2543175" cy="1127125"/>
            <a:chOff x="2943225" y="5226493"/>
            <a:chExt cx="2543175" cy="1127125"/>
          </a:xfrm>
        </p:grpSpPr>
        <p:sp>
          <p:nvSpPr>
            <p:cNvPr id="11" name="object 11"/>
            <p:cNvSpPr/>
            <p:nvPr/>
          </p:nvSpPr>
          <p:spPr>
            <a:xfrm>
              <a:off x="2971799" y="5279948"/>
              <a:ext cx="2462530" cy="1045210"/>
            </a:xfrm>
            <a:custGeom>
              <a:avLst/>
              <a:gdLst/>
              <a:ahLst/>
              <a:cxnLst/>
              <a:rect l="l" t="t" r="r" b="b"/>
              <a:pathLst>
                <a:path w="2462529" h="1045210">
                  <a:moveTo>
                    <a:pt x="0" y="1044651"/>
                  </a:moveTo>
                  <a:lnTo>
                    <a:pt x="2462393" y="0"/>
                  </a:lnTo>
                </a:path>
              </a:pathLst>
            </a:custGeom>
            <a:ln w="57149">
              <a:solidFill>
                <a:srgbClr val="007600"/>
              </a:solidFill>
            </a:ln>
          </p:spPr>
          <p:txBody>
            <a:bodyPr wrap="square" lIns="0" tIns="0" rIns="0" bIns="0" rtlCol="0"/>
            <a:lstStyle/>
            <a:p>
              <a:endParaRPr/>
            </a:p>
          </p:txBody>
        </p:sp>
        <p:sp>
          <p:nvSpPr>
            <p:cNvPr id="12" name="object 12"/>
            <p:cNvSpPr/>
            <p:nvPr/>
          </p:nvSpPr>
          <p:spPr>
            <a:xfrm>
              <a:off x="5208953" y="5226493"/>
              <a:ext cx="277495" cy="241300"/>
            </a:xfrm>
            <a:custGeom>
              <a:avLst/>
              <a:gdLst/>
              <a:ahLst/>
              <a:cxnLst/>
              <a:rect l="l" t="t" r="r" b="b"/>
              <a:pathLst>
                <a:path w="277495" h="241300">
                  <a:moveTo>
                    <a:pt x="31960" y="0"/>
                  </a:moveTo>
                  <a:lnTo>
                    <a:pt x="20643" y="820"/>
                  </a:lnTo>
                  <a:lnTo>
                    <a:pt x="10858" y="5745"/>
                  </a:lnTo>
                  <a:lnTo>
                    <a:pt x="3634" y="13981"/>
                  </a:lnTo>
                  <a:lnTo>
                    <a:pt x="0" y="24730"/>
                  </a:lnTo>
                  <a:lnTo>
                    <a:pt x="820" y="36047"/>
                  </a:lnTo>
                  <a:lnTo>
                    <a:pt x="5746" y="45832"/>
                  </a:lnTo>
                  <a:lnTo>
                    <a:pt x="13981" y="53055"/>
                  </a:lnTo>
                  <a:lnTo>
                    <a:pt x="24730" y="56690"/>
                  </a:lnTo>
                  <a:lnTo>
                    <a:pt x="173032" y="75603"/>
                  </a:lnTo>
                  <a:lnTo>
                    <a:pt x="83571" y="195385"/>
                  </a:lnTo>
                  <a:lnTo>
                    <a:pt x="78714" y="205640"/>
                  </a:lnTo>
                  <a:lnTo>
                    <a:pt x="78185" y="216582"/>
                  </a:lnTo>
                  <a:lnTo>
                    <a:pt x="81798" y="226924"/>
                  </a:lnTo>
                  <a:lnTo>
                    <a:pt x="89366" y="235379"/>
                  </a:lnTo>
                  <a:lnTo>
                    <a:pt x="99621" y="240235"/>
                  </a:lnTo>
                  <a:lnTo>
                    <a:pt x="110563" y="240764"/>
                  </a:lnTo>
                  <a:lnTo>
                    <a:pt x="120904" y="237150"/>
                  </a:lnTo>
                  <a:lnTo>
                    <a:pt x="129359" y="229582"/>
                  </a:lnTo>
                  <a:lnTo>
                    <a:pt x="277446" y="31306"/>
                  </a:lnTo>
                  <a:lnTo>
                    <a:pt x="31960" y="0"/>
                  </a:lnTo>
                  <a:close/>
                </a:path>
              </a:pathLst>
            </a:custGeom>
            <a:solidFill>
              <a:srgbClr val="007600"/>
            </a:solidFill>
          </p:spPr>
          <p:txBody>
            <a:bodyPr wrap="square" lIns="0" tIns="0" rIns="0" bIns="0" rtlCol="0"/>
            <a:lstStyle/>
            <a:p>
              <a:endParaRPr/>
            </a:p>
          </p:txBody>
        </p:sp>
      </p:grpSp>
      <p:sp>
        <p:nvSpPr>
          <p:cNvPr id="13" name="object 13"/>
          <p:cNvSpPr txBox="1"/>
          <p:nvPr/>
        </p:nvSpPr>
        <p:spPr>
          <a:xfrm>
            <a:off x="1297939" y="6205219"/>
            <a:ext cx="15748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600"/>
                </a:solidFill>
                <a:latin typeface="Calibri"/>
                <a:cs typeface="Calibri"/>
              </a:rPr>
              <a:t>Warning</a:t>
            </a:r>
            <a:r>
              <a:rPr sz="1800" b="1" spc="-60" dirty="0">
                <a:solidFill>
                  <a:srgbClr val="006600"/>
                </a:solidFill>
                <a:latin typeface="Calibri"/>
                <a:cs typeface="Calibri"/>
              </a:rPr>
              <a:t> </a:t>
            </a:r>
            <a:r>
              <a:rPr sz="1800" b="1" spc="-5" dirty="0">
                <a:solidFill>
                  <a:srgbClr val="006600"/>
                </a:solidFill>
                <a:latin typeface="Calibri"/>
                <a:cs typeface="Calibri"/>
              </a:rPr>
              <a:t>symbol</a:t>
            </a:r>
            <a:endParaRPr sz="1800">
              <a:latin typeface="Calibri"/>
              <a:cs typeface="Calibri"/>
            </a:endParaRPr>
          </a:p>
        </p:txBody>
      </p:sp>
      <p:sp>
        <p:nvSpPr>
          <p:cNvPr id="14" name="object 14"/>
          <p:cNvSpPr txBox="1"/>
          <p:nvPr/>
        </p:nvSpPr>
        <p:spPr>
          <a:xfrm>
            <a:off x="8433255" y="6434772"/>
            <a:ext cx="1803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31</a:t>
            </a:r>
            <a:endParaRPr sz="12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362200"/>
            <a:ext cx="8229600" cy="1143000"/>
          </a:xfrm>
          <a:prstGeom prst="rect">
            <a:avLst/>
          </a:prstGeom>
          <a:solidFill>
            <a:srgbClr val="FFCA00"/>
          </a:solidFill>
        </p:spPr>
        <p:txBody>
          <a:bodyPr vert="horz" wrap="square" lIns="0" tIns="236220" rIns="0" bIns="0" rtlCol="0">
            <a:spAutoFit/>
          </a:bodyPr>
          <a:lstStyle/>
          <a:p>
            <a:pPr marL="4445" algn="ctr">
              <a:lnSpc>
                <a:spcPct val="100000"/>
              </a:lnSpc>
              <a:spcBef>
                <a:spcPts val="1860"/>
              </a:spcBef>
            </a:pPr>
            <a:r>
              <a:rPr sz="4400" b="1" spc="-5" dirty="0">
                <a:solidFill>
                  <a:srgbClr val="006600"/>
                </a:solidFill>
                <a:latin typeface="Calibri"/>
                <a:cs typeface="Calibri"/>
              </a:rPr>
              <a:t>Computer</a:t>
            </a:r>
            <a:r>
              <a:rPr sz="4400" b="1" spc="-25" dirty="0">
                <a:solidFill>
                  <a:srgbClr val="006600"/>
                </a:solidFill>
                <a:latin typeface="Calibri"/>
                <a:cs typeface="Calibri"/>
              </a:rPr>
              <a:t> </a:t>
            </a:r>
            <a:r>
              <a:rPr sz="4400" b="1" spc="-5" dirty="0">
                <a:solidFill>
                  <a:srgbClr val="006600"/>
                </a:solidFill>
                <a:latin typeface="Calibri"/>
                <a:cs typeface="Calibri"/>
              </a:rPr>
              <a:t>Maintenance</a:t>
            </a:r>
            <a:endParaRPr sz="44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32</a:t>
            </a:fld>
            <a:endParaRPr dirty="0"/>
          </a:p>
        </p:txBody>
      </p:sp>
      <p:sp>
        <p:nvSpPr>
          <p:cNvPr id="3" name="object 3"/>
          <p:cNvSpPr txBox="1"/>
          <p:nvPr/>
        </p:nvSpPr>
        <p:spPr>
          <a:xfrm>
            <a:off x="1440076" y="3995420"/>
            <a:ext cx="58121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NOTE:</a:t>
            </a:r>
            <a:r>
              <a:rPr sz="1800" spc="380" dirty="0">
                <a:latin typeface="Calibri"/>
                <a:cs typeface="Calibri"/>
              </a:rPr>
              <a:t> </a:t>
            </a:r>
            <a:r>
              <a:rPr sz="1800" b="1" spc="-5" dirty="0">
                <a:solidFill>
                  <a:srgbClr val="006600"/>
                </a:solidFill>
                <a:latin typeface="Calibri"/>
                <a:cs typeface="Calibri"/>
              </a:rPr>
              <a:t>Prevention(maintenance)</a:t>
            </a:r>
            <a:r>
              <a:rPr sz="1800" b="1" spc="10" dirty="0">
                <a:solidFill>
                  <a:srgbClr val="006600"/>
                </a:solidFill>
                <a:latin typeface="Calibri"/>
                <a:cs typeface="Calibri"/>
              </a:rPr>
              <a:t> </a:t>
            </a:r>
            <a:r>
              <a:rPr sz="1800" dirty="0">
                <a:latin typeface="Calibri"/>
                <a:cs typeface="Calibri"/>
              </a:rPr>
              <a:t>is</a:t>
            </a:r>
            <a:r>
              <a:rPr sz="1800" spc="-10" dirty="0">
                <a:latin typeface="Calibri"/>
                <a:cs typeface="Calibri"/>
              </a:rPr>
              <a:t> </a:t>
            </a:r>
            <a:r>
              <a:rPr sz="1800" spc="-15" dirty="0">
                <a:latin typeface="Calibri"/>
                <a:cs typeface="Calibri"/>
              </a:rPr>
              <a:t>better</a:t>
            </a:r>
            <a:r>
              <a:rPr sz="1800" spc="-10" dirty="0">
                <a:latin typeface="Calibri"/>
                <a:cs typeface="Calibri"/>
              </a:rPr>
              <a:t> </a:t>
            </a:r>
            <a:r>
              <a:rPr sz="1800" dirty="0">
                <a:latin typeface="Calibri"/>
                <a:cs typeface="Calibri"/>
              </a:rPr>
              <a:t>than</a:t>
            </a:r>
            <a:r>
              <a:rPr sz="1800" spc="-15" dirty="0">
                <a:latin typeface="Calibri"/>
                <a:cs typeface="Calibri"/>
              </a:rPr>
              <a:t> </a:t>
            </a:r>
            <a:r>
              <a:rPr sz="1800" b="1" dirty="0">
                <a:solidFill>
                  <a:srgbClr val="006600"/>
                </a:solidFill>
                <a:latin typeface="Calibri"/>
                <a:cs typeface="Calibri"/>
              </a:rPr>
              <a:t>cure(Repairs).</a:t>
            </a:r>
            <a:endParaRPr sz="1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1"/>
            <a:ext cx="8229600" cy="533400"/>
          </a:xfrm>
          <a:prstGeom prst="rect">
            <a:avLst/>
          </a:prstGeom>
          <a:solidFill>
            <a:srgbClr val="FFCA00"/>
          </a:solidFill>
        </p:spPr>
        <p:txBody>
          <a:bodyPr vert="horz" wrap="square" lIns="0" tIns="83820" rIns="0" bIns="0" rtlCol="0">
            <a:spAutoFit/>
          </a:bodyPr>
          <a:lstStyle/>
          <a:p>
            <a:pPr marL="4445" algn="ctr">
              <a:lnSpc>
                <a:spcPct val="100000"/>
              </a:lnSpc>
              <a:spcBef>
                <a:spcPts val="660"/>
              </a:spcBef>
            </a:pPr>
            <a:r>
              <a:rPr sz="2400" b="1" spc="-5" dirty="0">
                <a:solidFill>
                  <a:srgbClr val="006600"/>
                </a:solidFill>
                <a:latin typeface="Calibri"/>
                <a:cs typeface="Calibri"/>
              </a:rPr>
              <a:t>Computer</a:t>
            </a:r>
            <a:r>
              <a:rPr sz="2400" b="1" spc="-15" dirty="0">
                <a:solidFill>
                  <a:srgbClr val="006600"/>
                </a:solidFill>
                <a:latin typeface="Calibri"/>
                <a:cs typeface="Calibri"/>
              </a:rPr>
              <a:t> </a:t>
            </a:r>
            <a:r>
              <a:rPr sz="2400" b="1" spc="-5" dirty="0">
                <a:solidFill>
                  <a:srgbClr val="006600"/>
                </a:solidFill>
                <a:latin typeface="Calibri"/>
                <a:cs typeface="Calibri"/>
              </a:rPr>
              <a:t>maintenance</a:t>
            </a:r>
            <a:r>
              <a:rPr sz="2400" b="1" spc="5" dirty="0">
                <a:solidFill>
                  <a:srgbClr val="006600"/>
                </a:solidFill>
                <a:latin typeface="Calibri"/>
                <a:cs typeface="Calibri"/>
              </a:rPr>
              <a:t> </a:t>
            </a:r>
            <a:r>
              <a:rPr sz="2400" dirty="0"/>
              <a:t>is</a:t>
            </a:r>
            <a:r>
              <a:rPr sz="2400" spc="-10" dirty="0"/>
              <a:t> </a:t>
            </a:r>
            <a:r>
              <a:rPr sz="2400" spc="-5" dirty="0"/>
              <a:t>necessary…</a:t>
            </a:r>
            <a:endParaRPr sz="24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33</a:t>
            </a:fld>
            <a:endParaRPr dirty="0"/>
          </a:p>
        </p:txBody>
      </p:sp>
      <p:sp>
        <p:nvSpPr>
          <p:cNvPr id="3" name="object 3"/>
          <p:cNvSpPr txBox="1"/>
          <p:nvPr/>
        </p:nvSpPr>
        <p:spPr>
          <a:xfrm>
            <a:off x="535939" y="1366520"/>
            <a:ext cx="8084820" cy="3721100"/>
          </a:xfrm>
          <a:prstGeom prst="rect">
            <a:avLst/>
          </a:prstGeom>
        </p:spPr>
        <p:txBody>
          <a:bodyPr vert="horz" wrap="square" lIns="0" tIns="68580" rIns="0" bIns="0" rtlCol="0">
            <a:spAutoFit/>
          </a:bodyPr>
          <a:lstStyle/>
          <a:p>
            <a:pPr marL="355600" marR="5080" indent="-342900" algn="just">
              <a:lnSpc>
                <a:spcPts val="3200"/>
              </a:lnSpc>
              <a:spcBef>
                <a:spcPts val="540"/>
              </a:spcBef>
              <a:buSzPct val="96666"/>
              <a:buFont typeface="Wingdings"/>
              <a:buChar char=""/>
              <a:tabLst>
                <a:tab pos="359410" algn="l"/>
              </a:tabLst>
            </a:pPr>
            <a:r>
              <a:rPr sz="3000" spc="35" dirty="0">
                <a:latin typeface="Calibri"/>
                <a:cs typeface="Calibri"/>
              </a:rPr>
              <a:t>Check</a:t>
            </a:r>
            <a:r>
              <a:rPr sz="3000" spc="750" dirty="0">
                <a:latin typeface="Calibri"/>
                <a:cs typeface="Calibri"/>
              </a:rPr>
              <a:t> </a:t>
            </a:r>
            <a:r>
              <a:rPr sz="3000" spc="40" dirty="0">
                <a:latin typeface="Calibri"/>
                <a:cs typeface="Calibri"/>
              </a:rPr>
              <a:t>harmful</a:t>
            </a:r>
            <a:r>
              <a:rPr sz="3000" spc="45" dirty="0">
                <a:latin typeface="Calibri"/>
                <a:cs typeface="Calibri"/>
              </a:rPr>
              <a:t> </a:t>
            </a:r>
            <a:r>
              <a:rPr sz="3000" spc="40" dirty="0">
                <a:latin typeface="Calibri"/>
                <a:cs typeface="Calibri"/>
              </a:rPr>
              <a:t>materials</a:t>
            </a:r>
            <a:r>
              <a:rPr sz="3000" spc="45" dirty="0">
                <a:latin typeface="Calibri"/>
                <a:cs typeface="Calibri"/>
              </a:rPr>
              <a:t> </a:t>
            </a:r>
            <a:r>
              <a:rPr sz="3000" spc="35" dirty="0">
                <a:latin typeface="Calibri"/>
                <a:cs typeface="Calibri"/>
              </a:rPr>
              <a:t>e.g.</a:t>
            </a:r>
            <a:r>
              <a:rPr sz="3000" spc="750" dirty="0">
                <a:latin typeface="Calibri"/>
                <a:cs typeface="Calibri"/>
              </a:rPr>
              <a:t> </a:t>
            </a:r>
            <a:r>
              <a:rPr sz="3000" b="1" spc="35" dirty="0">
                <a:solidFill>
                  <a:srgbClr val="006600"/>
                </a:solidFill>
                <a:latin typeface="Calibri"/>
                <a:cs typeface="Calibri"/>
              </a:rPr>
              <a:t>dust</a:t>
            </a:r>
            <a:r>
              <a:rPr sz="3000" b="1" spc="750" dirty="0">
                <a:solidFill>
                  <a:srgbClr val="006600"/>
                </a:solidFill>
                <a:latin typeface="Calibri"/>
                <a:cs typeface="Calibri"/>
              </a:rPr>
              <a:t> </a:t>
            </a:r>
            <a:r>
              <a:rPr sz="3000" b="1" dirty="0">
                <a:solidFill>
                  <a:srgbClr val="006600"/>
                </a:solidFill>
                <a:latin typeface="Calibri"/>
                <a:cs typeface="Calibri"/>
              </a:rPr>
              <a:t>,</a:t>
            </a:r>
            <a:r>
              <a:rPr sz="3000" b="1" spc="5" dirty="0">
                <a:solidFill>
                  <a:srgbClr val="006600"/>
                </a:solidFill>
                <a:latin typeface="Calibri"/>
                <a:cs typeface="Calibri"/>
              </a:rPr>
              <a:t> </a:t>
            </a:r>
            <a:r>
              <a:rPr sz="3000" b="1" spc="50" dirty="0">
                <a:solidFill>
                  <a:srgbClr val="006600"/>
                </a:solidFill>
                <a:latin typeface="Calibri"/>
                <a:cs typeface="Calibri"/>
              </a:rPr>
              <a:t>virus, </a:t>
            </a:r>
            <a:r>
              <a:rPr sz="3000" b="1" spc="55" dirty="0">
                <a:solidFill>
                  <a:srgbClr val="006600"/>
                </a:solidFill>
                <a:latin typeface="Calibri"/>
                <a:cs typeface="Calibri"/>
              </a:rPr>
              <a:t> </a:t>
            </a:r>
            <a:r>
              <a:rPr sz="3000" b="1" spc="35" dirty="0">
                <a:solidFill>
                  <a:srgbClr val="006600"/>
                </a:solidFill>
                <a:latin typeface="Calibri"/>
                <a:cs typeface="Calibri"/>
              </a:rPr>
              <a:t>outdated</a:t>
            </a:r>
            <a:r>
              <a:rPr sz="3000" b="1" spc="750" dirty="0">
                <a:solidFill>
                  <a:srgbClr val="006600"/>
                </a:solidFill>
                <a:latin typeface="Calibri"/>
                <a:cs typeface="Calibri"/>
              </a:rPr>
              <a:t> </a:t>
            </a:r>
            <a:r>
              <a:rPr sz="3000" b="1" spc="20" dirty="0">
                <a:solidFill>
                  <a:srgbClr val="006600"/>
                </a:solidFill>
                <a:latin typeface="Calibri"/>
                <a:cs typeface="Calibri"/>
              </a:rPr>
              <a:t>software</a:t>
            </a:r>
            <a:r>
              <a:rPr sz="3000" spc="20" dirty="0">
                <a:solidFill>
                  <a:srgbClr val="FF0000"/>
                </a:solidFill>
                <a:latin typeface="Calibri"/>
                <a:cs typeface="Calibri"/>
              </a:rPr>
              <a:t>,</a:t>
            </a:r>
            <a:r>
              <a:rPr sz="3000" spc="25" dirty="0">
                <a:solidFill>
                  <a:srgbClr val="FF0000"/>
                </a:solidFill>
                <a:latin typeface="Calibri"/>
                <a:cs typeface="Calibri"/>
              </a:rPr>
              <a:t> </a:t>
            </a:r>
            <a:r>
              <a:rPr sz="3000" spc="35" dirty="0">
                <a:latin typeface="Calibri"/>
                <a:cs typeface="Calibri"/>
              </a:rPr>
              <a:t>faulty</a:t>
            </a:r>
            <a:r>
              <a:rPr sz="3000" spc="750" dirty="0">
                <a:latin typeface="Calibri"/>
                <a:cs typeface="Calibri"/>
              </a:rPr>
              <a:t> </a:t>
            </a:r>
            <a:r>
              <a:rPr sz="3000" spc="35" dirty="0">
                <a:latin typeface="Calibri"/>
                <a:cs typeface="Calibri"/>
              </a:rPr>
              <a:t>electrical</a:t>
            </a:r>
            <a:r>
              <a:rPr sz="3000" spc="750" dirty="0">
                <a:latin typeface="Calibri"/>
                <a:cs typeface="Calibri"/>
              </a:rPr>
              <a:t> </a:t>
            </a:r>
            <a:r>
              <a:rPr sz="3000" spc="35" dirty="0">
                <a:latin typeface="Calibri"/>
                <a:cs typeface="Calibri"/>
              </a:rPr>
              <a:t>Power/ </a:t>
            </a:r>
            <a:r>
              <a:rPr sz="3000" spc="-665" dirty="0">
                <a:latin typeface="Calibri"/>
                <a:cs typeface="Calibri"/>
              </a:rPr>
              <a:t> </a:t>
            </a:r>
            <a:r>
              <a:rPr sz="3000" dirty="0">
                <a:latin typeface="Calibri"/>
                <a:cs typeface="Calibri"/>
              </a:rPr>
              <a:t>gadget </a:t>
            </a:r>
            <a:r>
              <a:rPr sz="3000" spc="-5" dirty="0">
                <a:latin typeface="Calibri"/>
                <a:cs typeface="Calibri"/>
              </a:rPr>
              <a:t>e.g. </a:t>
            </a:r>
            <a:r>
              <a:rPr sz="3000" b="1" spc="-5" dirty="0">
                <a:solidFill>
                  <a:srgbClr val="006600"/>
                </a:solidFill>
                <a:latin typeface="Calibri"/>
                <a:cs typeface="Calibri"/>
              </a:rPr>
              <a:t>cables,</a:t>
            </a:r>
            <a:r>
              <a:rPr sz="3000" b="1" dirty="0">
                <a:solidFill>
                  <a:srgbClr val="006600"/>
                </a:solidFill>
                <a:latin typeface="Calibri"/>
                <a:cs typeface="Calibri"/>
              </a:rPr>
              <a:t> </a:t>
            </a:r>
            <a:r>
              <a:rPr sz="3000" b="1" spc="-5" dirty="0">
                <a:solidFill>
                  <a:srgbClr val="006600"/>
                </a:solidFill>
                <a:latin typeface="Calibri"/>
                <a:cs typeface="Calibri"/>
              </a:rPr>
              <a:t>sockets,</a:t>
            </a:r>
            <a:r>
              <a:rPr sz="3000" b="1" dirty="0">
                <a:solidFill>
                  <a:srgbClr val="006600"/>
                </a:solidFill>
                <a:latin typeface="Calibri"/>
                <a:cs typeface="Calibri"/>
              </a:rPr>
              <a:t> </a:t>
            </a:r>
            <a:r>
              <a:rPr sz="3000" b="1" spc="-5" dirty="0">
                <a:solidFill>
                  <a:srgbClr val="006600"/>
                </a:solidFill>
                <a:latin typeface="Calibri"/>
                <a:cs typeface="Calibri"/>
              </a:rPr>
              <a:t>extensions</a:t>
            </a:r>
            <a:r>
              <a:rPr sz="3000" b="1" dirty="0">
                <a:solidFill>
                  <a:srgbClr val="006600"/>
                </a:solidFill>
                <a:latin typeface="Calibri"/>
                <a:cs typeface="Calibri"/>
              </a:rPr>
              <a:t> </a:t>
            </a:r>
            <a:r>
              <a:rPr sz="3000" b="1" spc="-5" dirty="0">
                <a:solidFill>
                  <a:srgbClr val="006600"/>
                </a:solidFill>
                <a:latin typeface="Calibri"/>
                <a:cs typeface="Calibri"/>
              </a:rPr>
              <a:t>etc.</a:t>
            </a:r>
            <a:endParaRPr sz="3000">
              <a:latin typeface="Calibri"/>
              <a:cs typeface="Calibri"/>
            </a:endParaRPr>
          </a:p>
          <a:p>
            <a:pPr>
              <a:lnSpc>
                <a:spcPct val="100000"/>
              </a:lnSpc>
              <a:spcBef>
                <a:spcPts val="5"/>
              </a:spcBef>
              <a:buFont typeface="Wingdings"/>
              <a:buChar char=""/>
            </a:pPr>
            <a:endParaRPr sz="3500">
              <a:latin typeface="Calibri"/>
              <a:cs typeface="Calibri"/>
            </a:endParaRPr>
          </a:p>
          <a:p>
            <a:pPr marL="355600" indent="-342900">
              <a:lnSpc>
                <a:spcPct val="100000"/>
              </a:lnSpc>
              <a:buSzPct val="96666"/>
              <a:buFont typeface="Wingdings"/>
              <a:buChar char=""/>
              <a:tabLst>
                <a:tab pos="355600" algn="l"/>
                <a:tab pos="4196715" algn="l"/>
                <a:tab pos="4686300" algn="l"/>
              </a:tabLst>
            </a:pPr>
            <a:r>
              <a:rPr sz="3000" dirty="0">
                <a:latin typeface="Calibri"/>
                <a:cs typeface="Calibri"/>
              </a:rPr>
              <a:t>Check</a:t>
            </a:r>
            <a:r>
              <a:rPr sz="3000" spc="5" dirty="0">
                <a:latin typeface="Calibri"/>
                <a:cs typeface="Calibri"/>
              </a:rPr>
              <a:t> </a:t>
            </a:r>
            <a:r>
              <a:rPr sz="3000" dirty="0">
                <a:latin typeface="Calibri"/>
                <a:cs typeface="Calibri"/>
              </a:rPr>
              <a:t>any</a:t>
            </a:r>
            <a:r>
              <a:rPr sz="3000" spc="5" dirty="0">
                <a:latin typeface="Calibri"/>
                <a:cs typeface="Calibri"/>
              </a:rPr>
              <a:t> </a:t>
            </a:r>
            <a:r>
              <a:rPr sz="3000" spc="-5" dirty="0">
                <a:latin typeface="Calibri"/>
                <a:cs typeface="Calibri"/>
              </a:rPr>
              <a:t>malfunctions	of	peripherals.</a:t>
            </a:r>
            <a:endParaRPr sz="3000">
              <a:latin typeface="Calibri"/>
              <a:cs typeface="Calibri"/>
            </a:endParaRPr>
          </a:p>
          <a:p>
            <a:pPr>
              <a:lnSpc>
                <a:spcPct val="100000"/>
              </a:lnSpc>
              <a:spcBef>
                <a:spcPts val="35"/>
              </a:spcBef>
              <a:buFont typeface="Wingdings"/>
              <a:buChar char=""/>
            </a:pPr>
            <a:endParaRPr sz="3800">
              <a:latin typeface="Calibri"/>
              <a:cs typeface="Calibri"/>
            </a:endParaRPr>
          </a:p>
          <a:p>
            <a:pPr marL="355600" marR="12065" indent="-342900" algn="just">
              <a:lnSpc>
                <a:spcPts val="3279"/>
              </a:lnSpc>
              <a:spcBef>
                <a:spcPts val="5"/>
              </a:spcBef>
              <a:buSzPct val="96666"/>
              <a:buFont typeface="Wingdings"/>
              <a:buChar char=""/>
              <a:tabLst>
                <a:tab pos="355600" algn="l"/>
              </a:tabLst>
            </a:pPr>
            <a:r>
              <a:rPr sz="3000" spc="-5" dirty="0">
                <a:latin typeface="Calibri"/>
                <a:cs typeface="Calibri"/>
              </a:rPr>
              <a:t>Proper maintenance</a:t>
            </a:r>
            <a:r>
              <a:rPr sz="3000" dirty="0">
                <a:latin typeface="Calibri"/>
                <a:cs typeface="Calibri"/>
              </a:rPr>
              <a:t> helps to keep the </a:t>
            </a:r>
            <a:r>
              <a:rPr sz="3000" spc="-5" dirty="0">
                <a:latin typeface="Calibri"/>
                <a:cs typeface="Calibri"/>
              </a:rPr>
              <a:t>computer </a:t>
            </a:r>
            <a:r>
              <a:rPr sz="3000" dirty="0">
                <a:latin typeface="Calibri"/>
                <a:cs typeface="Calibri"/>
              </a:rPr>
              <a:t> </a:t>
            </a:r>
            <a:r>
              <a:rPr sz="3000" spc="-5" dirty="0">
                <a:latin typeface="Calibri"/>
                <a:cs typeface="Calibri"/>
              </a:rPr>
              <a:t>running smoothly</a:t>
            </a:r>
            <a:r>
              <a:rPr sz="3000" dirty="0">
                <a:latin typeface="Calibri"/>
                <a:cs typeface="Calibri"/>
              </a:rPr>
              <a:t> </a:t>
            </a:r>
            <a:r>
              <a:rPr sz="3000" spc="-5" dirty="0">
                <a:latin typeface="Calibri"/>
                <a:cs typeface="Calibri"/>
              </a:rPr>
              <a:t>for</a:t>
            </a:r>
            <a:r>
              <a:rPr sz="3000" dirty="0">
                <a:latin typeface="Calibri"/>
                <a:cs typeface="Calibri"/>
              </a:rPr>
              <a:t> </a:t>
            </a:r>
            <a:r>
              <a:rPr sz="3000" spc="-5" dirty="0">
                <a:latin typeface="Calibri"/>
                <a:cs typeface="Calibri"/>
              </a:rPr>
              <a:t>years.</a:t>
            </a:r>
            <a:endParaRPr sz="30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1235" y="520701"/>
            <a:ext cx="5403215"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0000"/>
                </a:solidFill>
                <a:latin typeface="Calibri"/>
                <a:cs typeface="Calibri"/>
              </a:rPr>
              <a:t>Computer</a:t>
            </a:r>
            <a:r>
              <a:rPr sz="4000" b="1" spc="-45" dirty="0">
                <a:solidFill>
                  <a:srgbClr val="FF0000"/>
                </a:solidFill>
                <a:latin typeface="Calibri"/>
                <a:cs typeface="Calibri"/>
              </a:rPr>
              <a:t> </a:t>
            </a:r>
            <a:r>
              <a:rPr sz="4000" b="1" spc="-5" dirty="0">
                <a:solidFill>
                  <a:srgbClr val="FF0000"/>
                </a:solidFill>
                <a:latin typeface="Calibri"/>
                <a:cs typeface="Calibri"/>
              </a:rPr>
              <a:t>Maintenance…</a:t>
            </a:r>
            <a:endParaRPr sz="4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34</a:t>
            </a:fld>
            <a:endParaRPr dirty="0"/>
          </a:p>
        </p:txBody>
      </p:sp>
      <p:sp>
        <p:nvSpPr>
          <p:cNvPr id="3" name="object 3"/>
          <p:cNvSpPr txBox="1"/>
          <p:nvPr/>
        </p:nvSpPr>
        <p:spPr>
          <a:xfrm>
            <a:off x="981903" y="1892300"/>
            <a:ext cx="7179945" cy="2369820"/>
          </a:xfrm>
          <a:prstGeom prst="rect">
            <a:avLst/>
          </a:prstGeom>
        </p:spPr>
        <p:txBody>
          <a:bodyPr vert="horz" wrap="square" lIns="0" tIns="12700" rIns="0" bIns="0" rtlCol="0">
            <a:spAutoFit/>
          </a:bodyPr>
          <a:lstStyle/>
          <a:p>
            <a:pPr marL="81915" algn="ctr">
              <a:lnSpc>
                <a:spcPct val="100000"/>
              </a:lnSpc>
              <a:spcBef>
                <a:spcPts val="100"/>
              </a:spcBef>
            </a:pPr>
            <a:r>
              <a:rPr sz="4000" b="1" spc="-5" dirty="0">
                <a:solidFill>
                  <a:srgbClr val="FF0000"/>
                </a:solidFill>
                <a:latin typeface="Calibri"/>
                <a:cs typeface="Calibri"/>
              </a:rPr>
              <a:t>Caution!!!</a:t>
            </a:r>
            <a:r>
              <a:rPr sz="4000" b="1" spc="-40" dirty="0">
                <a:solidFill>
                  <a:srgbClr val="FF0000"/>
                </a:solidFill>
                <a:latin typeface="Calibri"/>
                <a:cs typeface="Calibri"/>
              </a:rPr>
              <a:t> </a:t>
            </a:r>
            <a:r>
              <a:rPr sz="4000" b="1" dirty="0">
                <a:solidFill>
                  <a:srgbClr val="FF0000"/>
                </a:solidFill>
                <a:latin typeface="Calibri"/>
                <a:cs typeface="Calibri"/>
              </a:rPr>
              <a:t>•</a:t>
            </a:r>
            <a:endParaRPr sz="4000">
              <a:latin typeface="Calibri"/>
              <a:cs typeface="Calibri"/>
            </a:endParaRPr>
          </a:p>
          <a:p>
            <a:pPr marL="1231265" marR="5080" indent="-1219200">
              <a:lnSpc>
                <a:spcPct val="100800"/>
              </a:lnSpc>
              <a:spcBef>
                <a:spcPts val="3979"/>
              </a:spcBef>
              <a:tabLst>
                <a:tab pos="2500630" algn="l"/>
              </a:tabLst>
            </a:pPr>
            <a:r>
              <a:rPr sz="4000" b="1" spc="-5" dirty="0">
                <a:solidFill>
                  <a:srgbClr val="006600"/>
                </a:solidFill>
                <a:latin typeface="Calibri"/>
                <a:cs typeface="Calibri"/>
              </a:rPr>
              <a:t>These </a:t>
            </a:r>
            <a:r>
              <a:rPr sz="4000" b="1" dirty="0">
                <a:solidFill>
                  <a:srgbClr val="006600"/>
                </a:solidFill>
                <a:latin typeface="Calibri"/>
                <a:cs typeface="Calibri"/>
              </a:rPr>
              <a:t>step	are </a:t>
            </a:r>
            <a:r>
              <a:rPr sz="4000" b="1" spc="-5" dirty="0">
                <a:solidFill>
                  <a:srgbClr val="006600"/>
                </a:solidFill>
                <a:latin typeface="Calibri"/>
                <a:cs typeface="Calibri"/>
              </a:rPr>
              <a:t>for the </a:t>
            </a:r>
            <a:r>
              <a:rPr sz="4000" b="1" spc="-10" dirty="0">
                <a:solidFill>
                  <a:srgbClr val="006600"/>
                </a:solidFill>
                <a:latin typeface="Calibri"/>
                <a:cs typeface="Calibri"/>
              </a:rPr>
              <a:t>experience </a:t>
            </a:r>
            <a:r>
              <a:rPr sz="4000" b="1" spc="-890" dirty="0">
                <a:solidFill>
                  <a:srgbClr val="006600"/>
                </a:solidFill>
                <a:latin typeface="Calibri"/>
                <a:cs typeface="Calibri"/>
              </a:rPr>
              <a:t> </a:t>
            </a:r>
            <a:r>
              <a:rPr sz="4000" b="1" dirty="0">
                <a:solidFill>
                  <a:srgbClr val="006600"/>
                </a:solidFill>
                <a:latin typeface="Calibri"/>
                <a:cs typeface="Calibri"/>
              </a:rPr>
              <a:t>and</a:t>
            </a:r>
            <a:r>
              <a:rPr sz="4000" b="1" spc="-10" dirty="0">
                <a:solidFill>
                  <a:srgbClr val="006600"/>
                </a:solidFill>
                <a:latin typeface="Calibri"/>
                <a:cs typeface="Calibri"/>
              </a:rPr>
              <a:t> </a:t>
            </a:r>
            <a:r>
              <a:rPr sz="4000" b="1" spc="-5" dirty="0">
                <a:solidFill>
                  <a:srgbClr val="006600"/>
                </a:solidFill>
                <a:latin typeface="Calibri"/>
                <a:cs typeface="Calibri"/>
              </a:rPr>
              <a:t>professionals</a:t>
            </a:r>
            <a:r>
              <a:rPr sz="4000" b="1" spc="-10" dirty="0">
                <a:solidFill>
                  <a:srgbClr val="006600"/>
                </a:solidFill>
                <a:latin typeface="Calibri"/>
                <a:cs typeface="Calibri"/>
              </a:rPr>
              <a:t> </a:t>
            </a:r>
            <a:r>
              <a:rPr sz="4000" b="1" dirty="0">
                <a:solidFill>
                  <a:srgbClr val="006600"/>
                </a:solidFill>
                <a:latin typeface="Calibri"/>
                <a:cs typeface="Calibri"/>
              </a:rPr>
              <a:t>only!!</a:t>
            </a:r>
            <a:endParaRPr sz="40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60325" rIns="0" bIns="0" rtlCol="0">
            <a:spAutoFit/>
          </a:bodyPr>
          <a:lstStyle/>
          <a:p>
            <a:pPr marL="3175" algn="ctr">
              <a:lnSpc>
                <a:spcPct val="100000"/>
              </a:lnSpc>
              <a:spcBef>
                <a:spcPts val="475"/>
              </a:spcBef>
            </a:pPr>
            <a:r>
              <a:rPr sz="1400" b="1" spc="-5" dirty="0">
                <a:solidFill>
                  <a:srgbClr val="006600"/>
                </a:solidFill>
                <a:latin typeface="Calibri"/>
                <a:cs typeface="Calibri"/>
              </a:rPr>
              <a:t>Computer</a:t>
            </a:r>
            <a:r>
              <a:rPr sz="1400" b="1" spc="-45" dirty="0">
                <a:solidFill>
                  <a:srgbClr val="006600"/>
                </a:solidFill>
                <a:latin typeface="Calibri"/>
                <a:cs typeface="Calibri"/>
              </a:rPr>
              <a:t> </a:t>
            </a:r>
            <a:r>
              <a:rPr sz="1400" b="1" spc="-5" dirty="0">
                <a:solidFill>
                  <a:srgbClr val="006600"/>
                </a:solidFill>
                <a:latin typeface="Calibri"/>
                <a:cs typeface="Calibri"/>
              </a:rPr>
              <a:t>maintenance</a:t>
            </a:r>
            <a:endParaRPr sz="14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35</a:t>
            </a:fld>
            <a:endParaRPr dirty="0"/>
          </a:p>
        </p:txBody>
      </p:sp>
      <p:sp>
        <p:nvSpPr>
          <p:cNvPr id="3" name="object 3"/>
          <p:cNvSpPr txBox="1"/>
          <p:nvPr/>
        </p:nvSpPr>
        <p:spPr>
          <a:xfrm>
            <a:off x="535939" y="762000"/>
            <a:ext cx="3987165" cy="421640"/>
          </a:xfrm>
          <a:prstGeom prst="rect">
            <a:avLst/>
          </a:prstGeom>
        </p:spPr>
        <p:txBody>
          <a:bodyPr vert="horz" wrap="square" lIns="0" tIns="12700" rIns="0" bIns="0" rtlCol="0">
            <a:spAutoFit/>
          </a:bodyPr>
          <a:lstStyle/>
          <a:p>
            <a:pPr marL="12700">
              <a:lnSpc>
                <a:spcPct val="100000"/>
              </a:lnSpc>
              <a:spcBef>
                <a:spcPts val="100"/>
              </a:spcBef>
            </a:pPr>
            <a:r>
              <a:rPr sz="2600" b="1" spc="-5" dirty="0">
                <a:solidFill>
                  <a:srgbClr val="FF0000"/>
                </a:solidFill>
                <a:latin typeface="Calibri"/>
                <a:cs typeface="Calibri"/>
              </a:rPr>
              <a:t>Improving</a:t>
            </a:r>
            <a:r>
              <a:rPr sz="2600" b="1" spc="-10" dirty="0">
                <a:solidFill>
                  <a:srgbClr val="FF0000"/>
                </a:solidFill>
                <a:latin typeface="Calibri"/>
                <a:cs typeface="Calibri"/>
              </a:rPr>
              <a:t> </a:t>
            </a:r>
            <a:r>
              <a:rPr sz="2600" b="1" spc="-5" dirty="0">
                <a:solidFill>
                  <a:srgbClr val="FF0000"/>
                </a:solidFill>
                <a:latin typeface="Calibri"/>
                <a:cs typeface="Calibri"/>
              </a:rPr>
              <a:t>slow performance</a:t>
            </a:r>
            <a:endParaRPr sz="2600">
              <a:latin typeface="Calibri"/>
              <a:cs typeface="Calibri"/>
            </a:endParaRPr>
          </a:p>
        </p:txBody>
      </p:sp>
      <p:sp>
        <p:nvSpPr>
          <p:cNvPr id="4" name="object 4"/>
          <p:cNvSpPr txBox="1">
            <a:spLocks noGrp="1"/>
          </p:cNvSpPr>
          <p:nvPr>
            <p:ph type="title"/>
          </p:nvPr>
        </p:nvSpPr>
        <p:spPr>
          <a:xfrm>
            <a:off x="535939" y="1235964"/>
            <a:ext cx="1781810" cy="75692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00"/>
                </a:solidFill>
                <a:latin typeface="Calibri"/>
                <a:cs typeface="Calibri"/>
              </a:rPr>
              <a:t>Dust</a:t>
            </a:r>
            <a:r>
              <a:rPr sz="2400" b="1" spc="-60" dirty="0">
                <a:solidFill>
                  <a:srgbClr val="006600"/>
                </a:solidFill>
                <a:latin typeface="Calibri"/>
                <a:cs typeface="Calibri"/>
              </a:rPr>
              <a:t> </a:t>
            </a:r>
            <a:r>
              <a:rPr sz="2400" b="1" spc="-5" dirty="0">
                <a:solidFill>
                  <a:srgbClr val="006600"/>
                </a:solidFill>
                <a:latin typeface="Calibri"/>
                <a:cs typeface="Calibri"/>
              </a:rPr>
              <a:t>Control</a:t>
            </a:r>
            <a:r>
              <a:rPr sz="4800" b="1" spc="-5" dirty="0">
                <a:solidFill>
                  <a:srgbClr val="007600"/>
                </a:solidFill>
                <a:latin typeface="Calibri"/>
                <a:cs typeface="Calibri"/>
              </a:rPr>
              <a:t>.</a:t>
            </a:r>
            <a:endParaRPr sz="4800">
              <a:latin typeface="Calibri"/>
              <a:cs typeface="Calibri"/>
            </a:endParaRPr>
          </a:p>
        </p:txBody>
      </p:sp>
      <p:sp>
        <p:nvSpPr>
          <p:cNvPr id="5" name="object 5"/>
          <p:cNvSpPr txBox="1"/>
          <p:nvPr/>
        </p:nvSpPr>
        <p:spPr>
          <a:xfrm>
            <a:off x="535939" y="2007615"/>
            <a:ext cx="8078470" cy="397192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3200" spc="-5" dirty="0">
                <a:latin typeface="Calibri"/>
                <a:cs typeface="Calibri"/>
              </a:rPr>
              <a:t>Dust</a:t>
            </a:r>
            <a:r>
              <a:rPr sz="3200" dirty="0">
                <a:latin typeface="Calibri"/>
                <a:cs typeface="Calibri"/>
              </a:rPr>
              <a:t> is </a:t>
            </a:r>
            <a:r>
              <a:rPr sz="3200" spc="-5" dirty="0">
                <a:latin typeface="Calibri"/>
                <a:cs typeface="Calibri"/>
              </a:rPr>
              <a:t>very</a:t>
            </a:r>
            <a:r>
              <a:rPr sz="3200" spc="5" dirty="0">
                <a:latin typeface="Calibri"/>
                <a:cs typeface="Calibri"/>
              </a:rPr>
              <a:t> </a:t>
            </a:r>
            <a:r>
              <a:rPr sz="3200" spc="-5" dirty="0">
                <a:latin typeface="Calibri"/>
                <a:cs typeface="Calibri"/>
              </a:rPr>
              <a:t>harmful</a:t>
            </a:r>
            <a:r>
              <a:rPr sz="3200" dirty="0">
                <a:latin typeface="Calibri"/>
                <a:cs typeface="Calibri"/>
              </a:rPr>
              <a:t> </a:t>
            </a:r>
            <a:r>
              <a:rPr sz="3200" spc="-5" dirty="0">
                <a:latin typeface="Calibri"/>
                <a:cs typeface="Calibri"/>
              </a:rPr>
              <a:t>for</a:t>
            </a:r>
            <a:r>
              <a:rPr sz="3200" spc="5" dirty="0">
                <a:latin typeface="Calibri"/>
                <a:cs typeface="Calibri"/>
              </a:rPr>
              <a:t> </a:t>
            </a:r>
            <a:r>
              <a:rPr sz="3200" spc="-5" dirty="0">
                <a:latin typeface="Calibri"/>
                <a:cs typeface="Calibri"/>
              </a:rPr>
              <a:t>computer</a:t>
            </a:r>
            <a:r>
              <a:rPr sz="3200" dirty="0">
                <a:latin typeface="Calibri"/>
                <a:cs typeface="Calibri"/>
              </a:rPr>
              <a:t> </a:t>
            </a:r>
            <a:r>
              <a:rPr sz="3200" spc="-5" dirty="0">
                <a:latin typeface="Calibri"/>
                <a:cs typeface="Calibri"/>
              </a:rPr>
              <a:t>parts.</a:t>
            </a:r>
            <a:endParaRPr sz="3200">
              <a:latin typeface="Calibri"/>
              <a:cs typeface="Calibri"/>
            </a:endParaRPr>
          </a:p>
          <a:p>
            <a:pPr>
              <a:lnSpc>
                <a:spcPct val="100000"/>
              </a:lnSpc>
              <a:spcBef>
                <a:spcPts val="45"/>
              </a:spcBef>
              <a:buFont typeface="Wingdings"/>
              <a:buChar char=""/>
            </a:pPr>
            <a:endParaRPr sz="4000">
              <a:latin typeface="Calibri"/>
              <a:cs typeface="Calibri"/>
            </a:endParaRPr>
          </a:p>
          <a:p>
            <a:pPr marL="355600" marR="5080" indent="-342900" algn="just">
              <a:lnSpc>
                <a:spcPct val="90300"/>
              </a:lnSpc>
              <a:spcBef>
                <a:spcPts val="5"/>
              </a:spcBef>
              <a:buFont typeface="Wingdings"/>
              <a:buChar char=""/>
              <a:tabLst>
                <a:tab pos="355600" algn="l"/>
              </a:tabLst>
            </a:pPr>
            <a:r>
              <a:rPr sz="3200" dirty="0">
                <a:latin typeface="Calibri"/>
                <a:cs typeface="Calibri"/>
              </a:rPr>
              <a:t>Excess</a:t>
            </a:r>
            <a:r>
              <a:rPr sz="3200" spc="5" dirty="0">
                <a:latin typeface="Calibri"/>
                <a:cs typeface="Calibri"/>
              </a:rPr>
              <a:t> </a:t>
            </a:r>
            <a:r>
              <a:rPr sz="3200" dirty="0">
                <a:latin typeface="Calibri"/>
                <a:cs typeface="Calibri"/>
              </a:rPr>
              <a:t>dust</a:t>
            </a:r>
            <a:r>
              <a:rPr sz="3200" spc="5" dirty="0">
                <a:latin typeface="Calibri"/>
                <a:cs typeface="Calibri"/>
              </a:rPr>
              <a:t> </a:t>
            </a:r>
            <a:r>
              <a:rPr sz="3200" dirty="0">
                <a:latin typeface="Calibri"/>
                <a:cs typeface="Calibri"/>
              </a:rPr>
              <a:t>can</a:t>
            </a:r>
            <a:r>
              <a:rPr sz="3200" spc="5" dirty="0">
                <a:latin typeface="Calibri"/>
                <a:cs typeface="Calibri"/>
              </a:rPr>
              <a:t> </a:t>
            </a:r>
            <a:r>
              <a:rPr sz="3200" dirty="0">
                <a:latin typeface="Calibri"/>
                <a:cs typeface="Calibri"/>
              </a:rPr>
              <a:t>cause</a:t>
            </a:r>
            <a:r>
              <a:rPr sz="3200" spc="5" dirty="0">
                <a:latin typeface="Calibri"/>
                <a:cs typeface="Calibri"/>
              </a:rPr>
              <a:t> </a:t>
            </a:r>
            <a:r>
              <a:rPr sz="3200" spc="-5" dirty="0">
                <a:latin typeface="Calibri"/>
                <a:cs typeface="Calibri"/>
              </a:rPr>
              <a:t>mechanical</a:t>
            </a:r>
            <a:r>
              <a:rPr sz="3200" dirty="0">
                <a:latin typeface="Calibri"/>
                <a:cs typeface="Calibri"/>
              </a:rPr>
              <a:t> </a:t>
            </a:r>
            <a:r>
              <a:rPr sz="3200" spc="-5" dirty="0">
                <a:latin typeface="Calibri"/>
                <a:cs typeface="Calibri"/>
              </a:rPr>
              <a:t>failures, </a:t>
            </a:r>
            <a:r>
              <a:rPr sz="3200" dirty="0">
                <a:latin typeface="Calibri"/>
                <a:cs typeface="Calibri"/>
              </a:rPr>
              <a:t> </a:t>
            </a:r>
            <a:r>
              <a:rPr sz="3200" spc="-5" dirty="0">
                <a:latin typeface="Calibri"/>
                <a:cs typeface="Calibri"/>
              </a:rPr>
              <a:t>particularly</a:t>
            </a:r>
            <a:r>
              <a:rPr sz="3200" dirty="0">
                <a:latin typeface="Calibri"/>
                <a:cs typeface="Calibri"/>
              </a:rPr>
              <a:t> </a:t>
            </a:r>
            <a:r>
              <a:rPr sz="3200" spc="-5" dirty="0">
                <a:latin typeface="Calibri"/>
                <a:cs typeface="Calibri"/>
              </a:rPr>
              <a:t>on</a:t>
            </a:r>
            <a:r>
              <a:rPr sz="3200" dirty="0">
                <a:latin typeface="Calibri"/>
                <a:cs typeface="Calibri"/>
              </a:rPr>
              <a:t> </a:t>
            </a:r>
            <a:r>
              <a:rPr sz="3200" spc="-5" dirty="0">
                <a:latin typeface="Calibri"/>
                <a:cs typeface="Calibri"/>
              </a:rPr>
              <a:t>computer</a:t>
            </a:r>
            <a:r>
              <a:rPr sz="3200" dirty="0">
                <a:latin typeface="Calibri"/>
                <a:cs typeface="Calibri"/>
              </a:rPr>
              <a:t> </a:t>
            </a:r>
            <a:r>
              <a:rPr sz="3200" spc="-5" dirty="0">
                <a:latin typeface="Calibri"/>
                <a:cs typeface="Calibri"/>
              </a:rPr>
              <a:t>components</a:t>
            </a:r>
            <a:r>
              <a:rPr sz="3200" dirty="0">
                <a:latin typeface="Calibri"/>
                <a:cs typeface="Calibri"/>
              </a:rPr>
              <a:t> </a:t>
            </a:r>
            <a:r>
              <a:rPr sz="3200" spc="-5" dirty="0">
                <a:latin typeface="Calibri"/>
                <a:cs typeface="Calibri"/>
              </a:rPr>
              <a:t>with </a:t>
            </a:r>
            <a:r>
              <a:rPr sz="3200" dirty="0">
                <a:latin typeface="Calibri"/>
                <a:cs typeface="Calibri"/>
              </a:rPr>
              <a:t> </a:t>
            </a:r>
            <a:r>
              <a:rPr sz="3200" spc="-5" dirty="0">
                <a:latin typeface="Calibri"/>
                <a:cs typeface="Calibri"/>
              </a:rPr>
              <a:t>moving parts.</a:t>
            </a:r>
            <a:endParaRPr sz="3200">
              <a:latin typeface="Calibri"/>
              <a:cs typeface="Calibri"/>
            </a:endParaRPr>
          </a:p>
          <a:p>
            <a:pPr>
              <a:lnSpc>
                <a:spcPct val="100000"/>
              </a:lnSpc>
              <a:spcBef>
                <a:spcPts val="15"/>
              </a:spcBef>
              <a:buFont typeface="Wingdings"/>
              <a:buChar char=""/>
            </a:pPr>
            <a:endParaRPr sz="4150">
              <a:latin typeface="Calibri"/>
              <a:cs typeface="Calibri"/>
            </a:endParaRPr>
          </a:p>
          <a:p>
            <a:pPr marL="355600" marR="6350" indent="-342900" algn="just">
              <a:lnSpc>
                <a:spcPts val="3429"/>
              </a:lnSpc>
              <a:buFont typeface="Wingdings"/>
              <a:buChar char=""/>
              <a:tabLst>
                <a:tab pos="355600" algn="l"/>
              </a:tabLst>
            </a:pPr>
            <a:r>
              <a:rPr sz="3200" spc="-5" dirty="0">
                <a:latin typeface="Calibri"/>
                <a:cs typeface="Calibri"/>
              </a:rPr>
              <a:t>Computers</a:t>
            </a:r>
            <a:r>
              <a:rPr sz="3200" dirty="0">
                <a:latin typeface="Calibri"/>
                <a:cs typeface="Calibri"/>
              </a:rPr>
              <a:t> </a:t>
            </a:r>
            <a:r>
              <a:rPr sz="3200" spc="-5" dirty="0">
                <a:latin typeface="Calibri"/>
                <a:cs typeface="Calibri"/>
              </a:rPr>
              <a:t>should </a:t>
            </a:r>
            <a:r>
              <a:rPr sz="3200" dirty="0">
                <a:latin typeface="Calibri"/>
                <a:cs typeface="Calibri"/>
              </a:rPr>
              <a:t>be</a:t>
            </a:r>
            <a:r>
              <a:rPr sz="3200" spc="725" dirty="0">
                <a:latin typeface="Calibri"/>
                <a:cs typeface="Calibri"/>
              </a:rPr>
              <a:t> </a:t>
            </a:r>
            <a:r>
              <a:rPr sz="3200" spc="-5" dirty="0">
                <a:latin typeface="Calibri"/>
                <a:cs typeface="Calibri"/>
              </a:rPr>
              <a:t>dusted regularly </a:t>
            </a:r>
            <a:r>
              <a:rPr sz="3200" dirty="0">
                <a:latin typeface="Calibri"/>
                <a:cs typeface="Calibri"/>
              </a:rPr>
              <a:t>by </a:t>
            </a:r>
            <a:r>
              <a:rPr sz="3200" spc="5" dirty="0">
                <a:latin typeface="Calibri"/>
                <a:cs typeface="Calibri"/>
              </a:rPr>
              <a:t> </a:t>
            </a:r>
            <a:r>
              <a:rPr sz="3200" dirty="0">
                <a:latin typeface="Calibri"/>
                <a:cs typeface="Calibri"/>
              </a:rPr>
              <a:t>using</a:t>
            </a:r>
            <a:r>
              <a:rPr sz="3200" spc="-5" dirty="0">
                <a:latin typeface="Calibri"/>
                <a:cs typeface="Calibri"/>
              </a:rPr>
              <a:t> compressed</a:t>
            </a:r>
            <a:r>
              <a:rPr sz="3200" dirty="0">
                <a:latin typeface="Calibri"/>
                <a:cs typeface="Calibri"/>
              </a:rPr>
              <a:t> air </a:t>
            </a:r>
            <a:r>
              <a:rPr sz="3200" spc="-5" dirty="0">
                <a:latin typeface="Calibri"/>
                <a:cs typeface="Calibri"/>
              </a:rPr>
              <a:t>machines</a:t>
            </a:r>
            <a:r>
              <a:rPr sz="3200" dirty="0">
                <a:latin typeface="Calibri"/>
                <a:cs typeface="Calibri"/>
              </a:rPr>
              <a:t> .</a:t>
            </a:r>
            <a:endParaRPr sz="32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60325" rIns="0" bIns="0" rtlCol="0">
            <a:spAutoFit/>
          </a:bodyPr>
          <a:lstStyle/>
          <a:p>
            <a:pPr marL="5080" algn="ctr">
              <a:lnSpc>
                <a:spcPct val="100000"/>
              </a:lnSpc>
              <a:spcBef>
                <a:spcPts val="475"/>
              </a:spcBef>
            </a:pPr>
            <a:r>
              <a:rPr sz="1400" b="1" spc="-5" dirty="0">
                <a:solidFill>
                  <a:srgbClr val="006600"/>
                </a:solidFill>
                <a:latin typeface="Calibri"/>
                <a:cs typeface="Calibri"/>
              </a:rPr>
              <a:t>Computer</a:t>
            </a:r>
            <a:r>
              <a:rPr sz="1400" b="1" spc="-15" dirty="0">
                <a:solidFill>
                  <a:srgbClr val="006600"/>
                </a:solidFill>
                <a:latin typeface="Calibri"/>
                <a:cs typeface="Calibri"/>
              </a:rPr>
              <a:t> </a:t>
            </a:r>
            <a:r>
              <a:rPr sz="1400" b="1" spc="-5" dirty="0">
                <a:solidFill>
                  <a:srgbClr val="006600"/>
                </a:solidFill>
                <a:latin typeface="Calibri"/>
                <a:cs typeface="Calibri"/>
              </a:rPr>
              <a:t>maintenance:</a:t>
            </a:r>
            <a:r>
              <a:rPr sz="1400" b="1" spc="5" dirty="0">
                <a:solidFill>
                  <a:srgbClr val="006600"/>
                </a:solidFill>
                <a:latin typeface="Calibri"/>
                <a:cs typeface="Calibri"/>
              </a:rPr>
              <a:t> </a:t>
            </a:r>
            <a:r>
              <a:rPr sz="1400" i="1" dirty="0">
                <a:solidFill>
                  <a:srgbClr val="FF0000"/>
                </a:solidFill>
                <a:latin typeface="Calibri"/>
                <a:cs typeface="Calibri"/>
              </a:rPr>
              <a:t>Improving</a:t>
            </a:r>
            <a:r>
              <a:rPr sz="1400" i="1" spc="-5" dirty="0">
                <a:solidFill>
                  <a:srgbClr val="FF0000"/>
                </a:solidFill>
                <a:latin typeface="Calibri"/>
                <a:cs typeface="Calibri"/>
              </a:rPr>
              <a:t> </a:t>
            </a:r>
            <a:r>
              <a:rPr sz="1400" i="1" dirty="0">
                <a:solidFill>
                  <a:srgbClr val="FF0000"/>
                </a:solidFill>
                <a:latin typeface="Calibri"/>
                <a:cs typeface="Calibri"/>
              </a:rPr>
              <a:t>slow</a:t>
            </a:r>
            <a:r>
              <a:rPr sz="1400" i="1" spc="-10" dirty="0">
                <a:solidFill>
                  <a:srgbClr val="FF0000"/>
                </a:solidFill>
                <a:latin typeface="Calibri"/>
                <a:cs typeface="Calibri"/>
              </a:rPr>
              <a:t> </a:t>
            </a:r>
            <a:r>
              <a:rPr sz="1400" i="1" spc="-5" dirty="0">
                <a:solidFill>
                  <a:srgbClr val="FF0000"/>
                </a:solidFill>
                <a:latin typeface="Calibri"/>
                <a:cs typeface="Calibri"/>
              </a:rPr>
              <a:t>performance</a:t>
            </a:r>
            <a:endParaRPr sz="1400">
              <a:latin typeface="Calibri"/>
              <a:cs typeface="Calibri"/>
            </a:endParaRPr>
          </a:p>
        </p:txBody>
      </p:sp>
      <p:pic>
        <p:nvPicPr>
          <p:cNvPr id="3" name="object 3"/>
          <p:cNvPicPr/>
          <p:nvPr/>
        </p:nvPicPr>
        <p:blipFill>
          <a:blip r:embed="rId2" cstate="print"/>
          <a:stretch>
            <a:fillRect/>
          </a:stretch>
        </p:blipFill>
        <p:spPr>
          <a:xfrm>
            <a:off x="4953000" y="3124200"/>
            <a:ext cx="3657597" cy="3047998"/>
          </a:xfrm>
          <a:prstGeom prst="rect">
            <a:avLst/>
          </a:prstGeom>
        </p:spPr>
      </p:pic>
      <p:sp>
        <p:nvSpPr>
          <p:cNvPr id="4" name="object 4"/>
          <p:cNvSpPr txBox="1"/>
          <p:nvPr/>
        </p:nvSpPr>
        <p:spPr>
          <a:xfrm>
            <a:off x="609600" y="1066801"/>
            <a:ext cx="3657600" cy="1981200"/>
          </a:xfrm>
          <a:prstGeom prst="rect">
            <a:avLst/>
          </a:prstGeom>
          <a:solidFill>
            <a:srgbClr val="CD665F"/>
          </a:solidFill>
          <a:ln w="25399">
            <a:solidFill>
              <a:srgbClr val="47719C"/>
            </a:solidFill>
          </a:ln>
        </p:spPr>
        <p:txBody>
          <a:bodyPr vert="horz" wrap="square" lIns="0" tIns="22860" rIns="0" bIns="0" rtlCol="0">
            <a:spAutoFit/>
          </a:bodyPr>
          <a:lstStyle/>
          <a:p>
            <a:pPr marL="90805" algn="just">
              <a:lnSpc>
                <a:spcPct val="100000"/>
              </a:lnSpc>
              <a:spcBef>
                <a:spcPts val="180"/>
              </a:spcBef>
            </a:pPr>
            <a:r>
              <a:rPr sz="1800" b="1" dirty="0">
                <a:solidFill>
                  <a:srgbClr val="006600"/>
                </a:solidFill>
                <a:latin typeface="Calibri"/>
                <a:cs typeface="Calibri"/>
              </a:rPr>
              <a:t>Disk</a:t>
            </a:r>
            <a:r>
              <a:rPr sz="1800" b="1" spc="-45" dirty="0">
                <a:solidFill>
                  <a:srgbClr val="006600"/>
                </a:solidFill>
                <a:latin typeface="Calibri"/>
                <a:cs typeface="Calibri"/>
              </a:rPr>
              <a:t> </a:t>
            </a:r>
            <a:r>
              <a:rPr sz="1800" b="1" dirty="0">
                <a:solidFill>
                  <a:srgbClr val="006600"/>
                </a:solidFill>
                <a:latin typeface="Calibri"/>
                <a:cs typeface="Calibri"/>
              </a:rPr>
              <a:t>Defragmenter.</a:t>
            </a:r>
            <a:endParaRPr sz="1800">
              <a:latin typeface="Calibri"/>
              <a:cs typeface="Calibri"/>
            </a:endParaRPr>
          </a:p>
          <a:p>
            <a:pPr marL="90805" marR="36195" algn="just">
              <a:lnSpc>
                <a:spcPct val="100000"/>
              </a:lnSpc>
              <a:spcBef>
                <a:spcPts val="40"/>
              </a:spcBef>
            </a:pPr>
            <a:r>
              <a:rPr sz="1800" dirty="0">
                <a:solidFill>
                  <a:srgbClr val="FFFFFF"/>
                </a:solidFill>
                <a:latin typeface="Calibri"/>
                <a:cs typeface="Calibri"/>
              </a:rPr>
              <a:t>Used</a:t>
            </a:r>
            <a:r>
              <a:rPr sz="1800" spc="5" dirty="0">
                <a:solidFill>
                  <a:srgbClr val="FFFFFF"/>
                </a:solidFill>
                <a:latin typeface="Calibri"/>
                <a:cs typeface="Calibri"/>
              </a:rPr>
              <a:t> </a:t>
            </a:r>
            <a:r>
              <a:rPr sz="1800"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organize</a:t>
            </a:r>
            <a:r>
              <a:rPr sz="1800" dirty="0">
                <a:solidFill>
                  <a:srgbClr val="FFFFFF"/>
                </a:solidFill>
                <a:latin typeface="Calibri"/>
                <a:cs typeface="Calibri"/>
              </a:rPr>
              <a:t> </a:t>
            </a:r>
            <a:r>
              <a:rPr sz="1800" spc="-5" dirty="0">
                <a:solidFill>
                  <a:srgbClr val="FFFFFF"/>
                </a:solidFill>
                <a:latin typeface="Calibri"/>
                <a:cs typeface="Calibri"/>
              </a:rPr>
              <a:t>files</a:t>
            </a:r>
            <a:r>
              <a:rPr sz="1800" dirty="0">
                <a:solidFill>
                  <a:srgbClr val="FFFFFF"/>
                </a:solidFill>
                <a:latin typeface="Calibri"/>
                <a:cs typeface="Calibri"/>
              </a:rPr>
              <a:t> </a:t>
            </a:r>
            <a:r>
              <a:rPr sz="1800" spc="-5" dirty="0">
                <a:solidFill>
                  <a:srgbClr val="FFFFFF"/>
                </a:solidFill>
                <a:latin typeface="Calibri"/>
                <a:cs typeface="Calibri"/>
              </a:rPr>
              <a:t>on</a:t>
            </a:r>
            <a:r>
              <a:rPr sz="1800" dirty="0">
                <a:solidFill>
                  <a:srgbClr val="FFFFFF"/>
                </a:solidFill>
                <a:latin typeface="Calibri"/>
                <a:cs typeface="Calibri"/>
              </a:rPr>
              <a:t> the</a:t>
            </a:r>
            <a:r>
              <a:rPr sz="1800" spc="5" dirty="0">
                <a:solidFill>
                  <a:srgbClr val="FFFFFF"/>
                </a:solidFill>
                <a:latin typeface="Calibri"/>
                <a:cs typeface="Calibri"/>
              </a:rPr>
              <a:t> </a:t>
            </a:r>
            <a:r>
              <a:rPr sz="1800" spc="-5" dirty="0">
                <a:solidFill>
                  <a:srgbClr val="FFFFFF"/>
                </a:solidFill>
                <a:latin typeface="Calibri"/>
                <a:cs typeface="Calibri"/>
              </a:rPr>
              <a:t>hard </a:t>
            </a:r>
            <a:r>
              <a:rPr sz="1800" dirty="0">
                <a:solidFill>
                  <a:srgbClr val="FFFFFF"/>
                </a:solidFill>
                <a:latin typeface="Calibri"/>
                <a:cs typeface="Calibri"/>
              </a:rPr>
              <a:t> </a:t>
            </a:r>
            <a:r>
              <a:rPr sz="1800" spc="55" dirty="0">
                <a:solidFill>
                  <a:srgbClr val="FFFFFF"/>
                </a:solidFill>
                <a:latin typeface="Calibri"/>
                <a:cs typeface="Calibri"/>
              </a:rPr>
              <a:t>drive</a:t>
            </a:r>
            <a:r>
              <a:rPr sz="1800" spc="520" dirty="0">
                <a:solidFill>
                  <a:srgbClr val="FFFFFF"/>
                </a:solidFill>
                <a:latin typeface="Calibri"/>
                <a:cs typeface="Calibri"/>
              </a:rPr>
              <a:t> </a:t>
            </a:r>
            <a:r>
              <a:rPr sz="1800" spc="50" dirty="0">
                <a:solidFill>
                  <a:srgbClr val="FFFFFF"/>
                </a:solidFill>
                <a:latin typeface="Calibri"/>
                <a:cs typeface="Calibri"/>
              </a:rPr>
              <a:t>and </a:t>
            </a:r>
            <a:r>
              <a:rPr sz="1800" spc="55" dirty="0">
                <a:solidFill>
                  <a:srgbClr val="FFFFFF"/>
                </a:solidFill>
                <a:latin typeface="Calibri"/>
                <a:cs typeface="Calibri"/>
              </a:rPr>
              <a:t> </a:t>
            </a:r>
            <a:r>
              <a:rPr sz="1800" spc="50" dirty="0">
                <a:solidFill>
                  <a:srgbClr val="FFFFFF"/>
                </a:solidFill>
                <a:latin typeface="Calibri"/>
                <a:cs typeface="Calibri"/>
              </a:rPr>
              <a:t>optimize </a:t>
            </a:r>
            <a:r>
              <a:rPr sz="1800" spc="55" dirty="0">
                <a:solidFill>
                  <a:srgbClr val="FFFFFF"/>
                </a:solidFill>
                <a:latin typeface="Calibri"/>
                <a:cs typeface="Calibri"/>
              </a:rPr>
              <a:t> </a:t>
            </a:r>
            <a:r>
              <a:rPr sz="1800" spc="50" dirty="0">
                <a:solidFill>
                  <a:srgbClr val="FFFFFF"/>
                </a:solidFill>
                <a:latin typeface="Calibri"/>
                <a:cs typeface="Calibri"/>
              </a:rPr>
              <a:t>free   </a:t>
            </a:r>
            <a:r>
              <a:rPr sz="1800" spc="55" dirty="0">
                <a:solidFill>
                  <a:srgbClr val="FFFFFF"/>
                </a:solidFill>
                <a:latin typeface="Calibri"/>
                <a:cs typeface="Calibri"/>
              </a:rPr>
              <a:t>space, </a:t>
            </a:r>
            <a:r>
              <a:rPr sz="1800" spc="-395" dirty="0">
                <a:solidFill>
                  <a:srgbClr val="FFFFFF"/>
                </a:solidFill>
                <a:latin typeface="Calibri"/>
                <a:cs typeface="Calibri"/>
              </a:rPr>
              <a:t> </a:t>
            </a:r>
            <a:r>
              <a:rPr sz="1800" spc="170" dirty="0">
                <a:solidFill>
                  <a:srgbClr val="FFFFFF"/>
                </a:solidFill>
                <a:latin typeface="Calibri"/>
                <a:cs typeface="Calibri"/>
              </a:rPr>
              <a:t>im</a:t>
            </a:r>
            <a:r>
              <a:rPr sz="1800" spc="-75" dirty="0">
                <a:solidFill>
                  <a:srgbClr val="FFFFFF"/>
                </a:solidFill>
                <a:latin typeface="Calibri"/>
                <a:cs typeface="Calibri"/>
              </a:rPr>
              <a:t> </a:t>
            </a:r>
            <a:r>
              <a:rPr sz="1800" spc="170" dirty="0">
                <a:solidFill>
                  <a:srgbClr val="FFFFFF"/>
                </a:solidFill>
                <a:latin typeface="Calibri"/>
                <a:cs typeface="Calibri"/>
              </a:rPr>
              <a:t>pr</a:t>
            </a:r>
            <a:r>
              <a:rPr sz="1800" spc="-75" dirty="0">
                <a:solidFill>
                  <a:srgbClr val="FFFFFF"/>
                </a:solidFill>
                <a:latin typeface="Calibri"/>
                <a:cs typeface="Calibri"/>
              </a:rPr>
              <a:t> </a:t>
            </a:r>
            <a:r>
              <a:rPr sz="1800" spc="170" dirty="0">
                <a:solidFill>
                  <a:srgbClr val="FFFFFF"/>
                </a:solidFill>
                <a:latin typeface="Calibri"/>
                <a:cs typeface="Calibri"/>
              </a:rPr>
              <a:t>ov</a:t>
            </a:r>
            <a:r>
              <a:rPr sz="1800" spc="-75" dirty="0">
                <a:solidFill>
                  <a:srgbClr val="FFFFFF"/>
                </a:solidFill>
                <a:latin typeface="Calibri"/>
                <a:cs typeface="Calibri"/>
              </a:rPr>
              <a:t> </a:t>
            </a:r>
            <a:r>
              <a:rPr sz="1800" spc="225" dirty="0">
                <a:solidFill>
                  <a:srgbClr val="FFFFFF"/>
                </a:solidFill>
                <a:latin typeface="Calibri"/>
                <a:cs typeface="Calibri"/>
              </a:rPr>
              <a:t>ing</a:t>
            </a:r>
            <a:r>
              <a:rPr sz="1800" spc="590" dirty="0">
                <a:solidFill>
                  <a:srgbClr val="FFFFFF"/>
                </a:solidFill>
                <a:latin typeface="Calibri"/>
                <a:cs typeface="Calibri"/>
              </a:rPr>
              <a:t> </a:t>
            </a:r>
            <a:r>
              <a:rPr sz="1800" dirty="0">
                <a:solidFill>
                  <a:srgbClr val="FFFFFF"/>
                </a:solidFill>
                <a:latin typeface="Calibri"/>
                <a:cs typeface="Calibri"/>
              </a:rPr>
              <a:t>t</a:t>
            </a:r>
            <a:r>
              <a:rPr sz="1800" spc="-75" dirty="0">
                <a:solidFill>
                  <a:srgbClr val="FFFFFF"/>
                </a:solidFill>
                <a:latin typeface="Calibri"/>
                <a:cs typeface="Calibri"/>
              </a:rPr>
              <a:t> </a:t>
            </a:r>
            <a:r>
              <a:rPr sz="1800" spc="170" dirty="0">
                <a:solidFill>
                  <a:srgbClr val="FFFFFF"/>
                </a:solidFill>
                <a:latin typeface="Calibri"/>
                <a:cs typeface="Calibri"/>
              </a:rPr>
              <a:t>he</a:t>
            </a:r>
            <a:r>
              <a:rPr sz="1800" spc="640" dirty="0">
                <a:solidFill>
                  <a:srgbClr val="FFFFFF"/>
                </a:solidFill>
                <a:latin typeface="Calibri"/>
                <a:cs typeface="Calibri"/>
              </a:rPr>
              <a:t> </a:t>
            </a:r>
            <a:r>
              <a:rPr sz="1800" spc="225" dirty="0">
                <a:solidFill>
                  <a:srgbClr val="FFFFFF"/>
                </a:solidFill>
                <a:latin typeface="Calibri"/>
                <a:cs typeface="Calibri"/>
              </a:rPr>
              <a:t>spe</a:t>
            </a:r>
            <a:r>
              <a:rPr sz="1800" spc="-70" dirty="0">
                <a:solidFill>
                  <a:srgbClr val="FFFFFF"/>
                </a:solidFill>
                <a:latin typeface="Calibri"/>
                <a:cs typeface="Calibri"/>
              </a:rPr>
              <a:t> </a:t>
            </a:r>
            <a:r>
              <a:rPr sz="1800" dirty="0">
                <a:solidFill>
                  <a:srgbClr val="FFFFFF"/>
                </a:solidFill>
                <a:latin typeface="Calibri"/>
                <a:cs typeface="Calibri"/>
              </a:rPr>
              <a:t>e</a:t>
            </a:r>
            <a:r>
              <a:rPr sz="1800" spc="-70" dirty="0">
                <a:solidFill>
                  <a:srgbClr val="FFFFFF"/>
                </a:solidFill>
                <a:latin typeface="Calibri"/>
                <a:cs typeface="Calibri"/>
              </a:rPr>
              <a:t> </a:t>
            </a:r>
            <a:r>
              <a:rPr sz="1800" dirty="0">
                <a:solidFill>
                  <a:srgbClr val="FFFFFF"/>
                </a:solidFill>
                <a:latin typeface="Calibri"/>
                <a:cs typeface="Calibri"/>
              </a:rPr>
              <a:t>d</a:t>
            </a:r>
            <a:r>
              <a:rPr sz="1800" spc="5" dirty="0">
                <a:solidFill>
                  <a:srgbClr val="FFFFFF"/>
                </a:solidFill>
                <a:latin typeface="Calibri"/>
                <a:cs typeface="Calibri"/>
              </a:rPr>
              <a:t> </a:t>
            </a:r>
            <a:r>
              <a:rPr sz="1800" dirty="0">
                <a:solidFill>
                  <a:srgbClr val="FFFFFF"/>
                </a:solidFill>
                <a:latin typeface="Calibri"/>
                <a:cs typeface="Calibri"/>
              </a:rPr>
              <a:t>a</a:t>
            </a:r>
            <a:r>
              <a:rPr sz="1800" spc="-75" dirty="0">
                <a:solidFill>
                  <a:srgbClr val="FFFFFF"/>
                </a:solidFill>
                <a:latin typeface="Calibri"/>
                <a:cs typeface="Calibri"/>
              </a:rPr>
              <a:t> </a:t>
            </a:r>
            <a:r>
              <a:rPr sz="1800" spc="170" dirty="0">
                <a:solidFill>
                  <a:srgbClr val="FFFFFF"/>
                </a:solidFill>
                <a:latin typeface="Calibri"/>
                <a:cs typeface="Calibri"/>
              </a:rPr>
              <a:t>nd </a:t>
            </a:r>
            <a:r>
              <a:rPr sz="1800" spc="-395" dirty="0">
                <a:solidFill>
                  <a:srgbClr val="FFFFFF"/>
                </a:solidFill>
                <a:latin typeface="Calibri"/>
                <a:cs typeface="Calibri"/>
              </a:rPr>
              <a:t> </a:t>
            </a:r>
            <a:r>
              <a:rPr sz="1800" spc="-5" dirty="0">
                <a:solidFill>
                  <a:srgbClr val="FFFFFF"/>
                </a:solidFill>
                <a:latin typeface="Calibri"/>
                <a:cs typeface="Calibri"/>
              </a:rPr>
              <a:t>performance of </a:t>
            </a:r>
            <a:r>
              <a:rPr sz="1800" dirty="0">
                <a:solidFill>
                  <a:srgbClr val="FFFFFF"/>
                </a:solidFill>
                <a:latin typeface="Calibri"/>
                <a:cs typeface="Calibri"/>
              </a:rPr>
              <a:t>the </a:t>
            </a:r>
            <a:r>
              <a:rPr sz="1800" spc="-5" dirty="0">
                <a:solidFill>
                  <a:srgbClr val="FFFFFF"/>
                </a:solidFill>
                <a:latin typeface="Calibri"/>
                <a:cs typeface="Calibri"/>
              </a:rPr>
              <a:t>computer. Some </a:t>
            </a:r>
            <a:r>
              <a:rPr sz="1800" dirty="0">
                <a:solidFill>
                  <a:srgbClr val="FFFFFF"/>
                </a:solidFill>
                <a:latin typeface="Calibri"/>
                <a:cs typeface="Calibri"/>
              </a:rPr>
              <a:t> </a:t>
            </a:r>
            <a:r>
              <a:rPr sz="1800" spc="-5" dirty="0">
                <a:solidFill>
                  <a:srgbClr val="FFFFFF"/>
                </a:solidFill>
                <a:latin typeface="Calibri"/>
                <a:cs typeface="Calibri"/>
              </a:rPr>
              <a:t>applications may </a:t>
            </a:r>
            <a:r>
              <a:rPr sz="1800" dirty="0">
                <a:solidFill>
                  <a:srgbClr val="FFFFFF"/>
                </a:solidFill>
                <a:latin typeface="Calibri"/>
                <a:cs typeface="Calibri"/>
              </a:rPr>
              <a:t>fail </a:t>
            </a:r>
            <a:r>
              <a:rPr sz="1800" spc="-5" dirty="0">
                <a:solidFill>
                  <a:srgbClr val="FFFFFF"/>
                </a:solidFill>
                <a:latin typeface="Calibri"/>
                <a:cs typeface="Calibri"/>
              </a:rPr>
              <a:t>outright </a:t>
            </a:r>
            <a:r>
              <a:rPr sz="1800" dirty="0">
                <a:solidFill>
                  <a:srgbClr val="FFFFFF"/>
                </a:solidFill>
                <a:latin typeface="Calibri"/>
                <a:cs typeface="Calibri"/>
              </a:rPr>
              <a:t>if the </a:t>
            </a:r>
            <a:r>
              <a:rPr sz="1800" spc="5" dirty="0">
                <a:solidFill>
                  <a:srgbClr val="FFFFFF"/>
                </a:solidFill>
                <a:latin typeface="Calibri"/>
                <a:cs typeface="Calibri"/>
              </a:rPr>
              <a:t> </a:t>
            </a:r>
            <a:r>
              <a:rPr sz="1800" dirty="0">
                <a:solidFill>
                  <a:srgbClr val="FFFFFF"/>
                </a:solidFill>
                <a:latin typeface="Calibri"/>
                <a:cs typeface="Calibri"/>
              </a:rPr>
              <a:t>disk</a:t>
            </a:r>
            <a:r>
              <a:rPr sz="1800" spc="-5" dirty="0">
                <a:solidFill>
                  <a:srgbClr val="FFFFFF"/>
                </a:solidFill>
                <a:latin typeface="Calibri"/>
                <a:cs typeface="Calibri"/>
              </a:rPr>
              <a:t> becomes</a:t>
            </a:r>
            <a:r>
              <a:rPr sz="1800" dirty="0">
                <a:solidFill>
                  <a:srgbClr val="FFFFFF"/>
                </a:solidFill>
                <a:latin typeface="Calibri"/>
                <a:cs typeface="Calibri"/>
              </a:rPr>
              <a:t> too</a:t>
            </a:r>
            <a:r>
              <a:rPr sz="1800" spc="-5" dirty="0">
                <a:solidFill>
                  <a:srgbClr val="FFFFFF"/>
                </a:solidFill>
                <a:latin typeface="Calibri"/>
                <a:cs typeface="Calibri"/>
              </a:rPr>
              <a:t> fragmented.</a:t>
            </a:r>
            <a:endParaRPr sz="1800">
              <a:latin typeface="Calibri"/>
              <a:cs typeface="Calibri"/>
            </a:endParaRPr>
          </a:p>
        </p:txBody>
      </p:sp>
      <p:sp>
        <p:nvSpPr>
          <p:cNvPr id="5" name="object 5"/>
          <p:cNvSpPr txBox="1"/>
          <p:nvPr/>
        </p:nvSpPr>
        <p:spPr>
          <a:xfrm>
            <a:off x="4952998" y="990601"/>
            <a:ext cx="3581400" cy="1905000"/>
          </a:xfrm>
          <a:prstGeom prst="rect">
            <a:avLst/>
          </a:prstGeom>
          <a:solidFill>
            <a:srgbClr val="6095C9"/>
          </a:solidFill>
          <a:ln w="25399">
            <a:solidFill>
              <a:srgbClr val="47719C"/>
            </a:solidFill>
          </a:ln>
        </p:spPr>
        <p:txBody>
          <a:bodyPr vert="horz" wrap="square" lIns="0" tIns="129540" rIns="0" bIns="0" rtlCol="0">
            <a:spAutoFit/>
          </a:bodyPr>
          <a:lstStyle/>
          <a:p>
            <a:pPr marL="91440" algn="just">
              <a:lnSpc>
                <a:spcPts val="2130"/>
              </a:lnSpc>
              <a:spcBef>
                <a:spcPts val="1020"/>
              </a:spcBef>
            </a:pPr>
            <a:r>
              <a:rPr sz="1800" b="1" dirty="0">
                <a:solidFill>
                  <a:srgbClr val="006600"/>
                </a:solidFill>
                <a:latin typeface="Calibri"/>
                <a:cs typeface="Calibri"/>
              </a:rPr>
              <a:t>Scan</a:t>
            </a:r>
            <a:r>
              <a:rPr sz="1800" b="1" spc="-25" dirty="0">
                <a:solidFill>
                  <a:srgbClr val="006600"/>
                </a:solidFill>
                <a:latin typeface="Calibri"/>
                <a:cs typeface="Calibri"/>
              </a:rPr>
              <a:t> </a:t>
            </a:r>
            <a:r>
              <a:rPr sz="1800" b="1" dirty="0">
                <a:solidFill>
                  <a:srgbClr val="006600"/>
                </a:solidFill>
                <a:latin typeface="Calibri"/>
                <a:cs typeface="Calibri"/>
              </a:rPr>
              <a:t>Disk/</a:t>
            </a:r>
            <a:r>
              <a:rPr sz="1800" b="1" spc="-25" dirty="0">
                <a:solidFill>
                  <a:srgbClr val="006600"/>
                </a:solidFill>
                <a:latin typeface="Calibri"/>
                <a:cs typeface="Calibri"/>
              </a:rPr>
              <a:t> </a:t>
            </a:r>
            <a:r>
              <a:rPr sz="1800" b="1" dirty="0">
                <a:solidFill>
                  <a:srgbClr val="006600"/>
                </a:solidFill>
                <a:latin typeface="Calibri"/>
                <a:cs typeface="Calibri"/>
              </a:rPr>
              <a:t>Check</a:t>
            </a:r>
            <a:r>
              <a:rPr sz="1800" b="1" spc="-25" dirty="0">
                <a:solidFill>
                  <a:srgbClr val="006600"/>
                </a:solidFill>
                <a:latin typeface="Calibri"/>
                <a:cs typeface="Calibri"/>
              </a:rPr>
              <a:t> </a:t>
            </a:r>
            <a:r>
              <a:rPr sz="1800" b="1" dirty="0">
                <a:solidFill>
                  <a:srgbClr val="006600"/>
                </a:solidFill>
                <a:latin typeface="Calibri"/>
                <a:cs typeface="Calibri"/>
              </a:rPr>
              <a:t>Now:</a:t>
            </a:r>
            <a:endParaRPr sz="1800">
              <a:latin typeface="Calibri"/>
              <a:cs typeface="Calibri"/>
            </a:endParaRPr>
          </a:p>
          <a:p>
            <a:pPr marL="91440" algn="just">
              <a:lnSpc>
                <a:spcPts val="2130"/>
              </a:lnSpc>
            </a:pPr>
            <a:r>
              <a:rPr sz="1800" spc="-5" dirty="0">
                <a:solidFill>
                  <a:srgbClr val="FFFFFF"/>
                </a:solidFill>
                <a:latin typeface="Calibri"/>
                <a:cs typeface="Calibri"/>
              </a:rPr>
              <a:t>For</a:t>
            </a:r>
            <a:r>
              <a:rPr sz="1800" spc="160" dirty="0">
                <a:solidFill>
                  <a:srgbClr val="FFFFFF"/>
                </a:solidFill>
                <a:latin typeface="Calibri"/>
                <a:cs typeface="Calibri"/>
              </a:rPr>
              <a:t> </a:t>
            </a:r>
            <a:r>
              <a:rPr sz="1800" spc="-5" dirty="0">
                <a:solidFill>
                  <a:srgbClr val="FFFFFF"/>
                </a:solidFill>
                <a:latin typeface="Calibri"/>
                <a:cs typeface="Calibri"/>
              </a:rPr>
              <a:t>hard</a:t>
            </a:r>
            <a:r>
              <a:rPr sz="1800" spc="160" dirty="0">
                <a:solidFill>
                  <a:srgbClr val="FFFFFF"/>
                </a:solidFill>
                <a:latin typeface="Calibri"/>
                <a:cs typeface="Calibri"/>
              </a:rPr>
              <a:t> </a:t>
            </a:r>
            <a:r>
              <a:rPr sz="1800" dirty="0">
                <a:solidFill>
                  <a:srgbClr val="FFFFFF"/>
                </a:solidFill>
                <a:latin typeface="Calibri"/>
                <a:cs typeface="Calibri"/>
              </a:rPr>
              <a:t>disk</a:t>
            </a:r>
            <a:r>
              <a:rPr sz="1800" spc="160" dirty="0">
                <a:solidFill>
                  <a:srgbClr val="FFFFFF"/>
                </a:solidFill>
                <a:latin typeface="Calibri"/>
                <a:cs typeface="Calibri"/>
              </a:rPr>
              <a:t> </a:t>
            </a:r>
            <a:r>
              <a:rPr sz="1800" dirty="0">
                <a:solidFill>
                  <a:srgbClr val="FFFFFF"/>
                </a:solidFill>
                <a:latin typeface="Calibri"/>
                <a:cs typeface="Calibri"/>
              </a:rPr>
              <a:t>faults,</a:t>
            </a:r>
            <a:r>
              <a:rPr sz="1800" spc="160" dirty="0">
                <a:solidFill>
                  <a:srgbClr val="FFFFFF"/>
                </a:solidFill>
                <a:latin typeface="Calibri"/>
                <a:cs typeface="Calibri"/>
              </a:rPr>
              <a:t> </a:t>
            </a:r>
            <a:r>
              <a:rPr sz="1800" dirty="0">
                <a:solidFill>
                  <a:srgbClr val="FFFFFF"/>
                </a:solidFill>
                <a:latin typeface="Calibri"/>
                <a:cs typeface="Calibri"/>
              </a:rPr>
              <a:t>use</a:t>
            </a:r>
            <a:r>
              <a:rPr sz="1800" spc="490" dirty="0">
                <a:solidFill>
                  <a:srgbClr val="FFFFFF"/>
                </a:solidFill>
                <a:latin typeface="Calibri"/>
                <a:cs typeface="Calibri"/>
              </a:rPr>
              <a:t> </a:t>
            </a:r>
            <a:r>
              <a:rPr sz="1800" dirty="0">
                <a:solidFill>
                  <a:srgbClr val="FFFFFF"/>
                </a:solidFill>
                <a:latin typeface="Calibri"/>
                <a:cs typeface="Calibri"/>
              </a:rPr>
              <a:t>scan</a:t>
            </a:r>
            <a:r>
              <a:rPr sz="1800" spc="165" dirty="0">
                <a:solidFill>
                  <a:srgbClr val="FFFFFF"/>
                </a:solidFill>
                <a:latin typeface="Calibri"/>
                <a:cs typeface="Calibri"/>
              </a:rPr>
              <a:t> </a:t>
            </a:r>
            <a:r>
              <a:rPr sz="1800" dirty="0">
                <a:solidFill>
                  <a:srgbClr val="FFFFFF"/>
                </a:solidFill>
                <a:latin typeface="Calibri"/>
                <a:cs typeface="Calibri"/>
              </a:rPr>
              <a:t>disk/</a:t>
            </a:r>
            <a:endParaRPr sz="1800">
              <a:latin typeface="Calibri"/>
              <a:cs typeface="Calibri"/>
            </a:endParaRPr>
          </a:p>
          <a:p>
            <a:pPr marL="91440" marR="76200" algn="just">
              <a:lnSpc>
                <a:spcPct val="98800"/>
              </a:lnSpc>
              <a:spcBef>
                <a:spcPts val="65"/>
              </a:spcBef>
            </a:pPr>
            <a:r>
              <a:rPr sz="1800" dirty="0">
                <a:solidFill>
                  <a:srgbClr val="FFFFFF"/>
                </a:solidFill>
                <a:latin typeface="Calibri"/>
                <a:cs typeface="Calibri"/>
              </a:rPr>
              <a:t>Check </a:t>
            </a:r>
            <a:r>
              <a:rPr sz="1800" spc="-5" dirty="0">
                <a:solidFill>
                  <a:srgbClr val="FFFFFF"/>
                </a:solidFill>
                <a:latin typeface="Calibri"/>
                <a:cs typeface="Calibri"/>
              </a:rPr>
              <a:t>now </a:t>
            </a:r>
            <a:r>
              <a:rPr sz="1800" dirty="0">
                <a:solidFill>
                  <a:srgbClr val="FFFFFF"/>
                </a:solidFill>
                <a:latin typeface="Calibri"/>
                <a:cs typeface="Calibri"/>
              </a:rPr>
              <a:t>to scan the </a:t>
            </a:r>
            <a:r>
              <a:rPr sz="1800" spc="-5" dirty="0">
                <a:solidFill>
                  <a:srgbClr val="FFFFFF"/>
                </a:solidFill>
                <a:latin typeface="Calibri"/>
                <a:cs typeface="Calibri"/>
              </a:rPr>
              <a:t>hard </a:t>
            </a:r>
            <a:r>
              <a:rPr sz="1800" dirty="0">
                <a:solidFill>
                  <a:srgbClr val="FFFFFF"/>
                </a:solidFill>
                <a:latin typeface="Calibri"/>
                <a:cs typeface="Calibri"/>
              </a:rPr>
              <a:t>disk </a:t>
            </a:r>
            <a:r>
              <a:rPr sz="1800" spc="-5" dirty="0">
                <a:solidFill>
                  <a:srgbClr val="FFFFFF"/>
                </a:solidFill>
                <a:latin typeface="Calibri"/>
                <a:cs typeface="Calibri"/>
              </a:rPr>
              <a:t>for </a:t>
            </a:r>
            <a:r>
              <a:rPr sz="1800" dirty="0">
                <a:solidFill>
                  <a:srgbClr val="FFFFFF"/>
                </a:solidFill>
                <a:latin typeface="Calibri"/>
                <a:cs typeface="Calibri"/>
              </a:rPr>
              <a:t> </a:t>
            </a:r>
            <a:r>
              <a:rPr sz="1800" spc="20" dirty="0">
                <a:solidFill>
                  <a:srgbClr val="FFFFFF"/>
                </a:solidFill>
                <a:latin typeface="Calibri"/>
                <a:cs typeface="Calibri"/>
              </a:rPr>
              <a:t>faults</a:t>
            </a:r>
            <a:r>
              <a:rPr sz="1800" spc="25" dirty="0">
                <a:solidFill>
                  <a:srgbClr val="FFFFFF"/>
                </a:solidFill>
                <a:latin typeface="Calibri"/>
                <a:cs typeface="Calibri"/>
              </a:rPr>
              <a:t> </a:t>
            </a:r>
            <a:r>
              <a:rPr sz="1800" spc="15" dirty="0">
                <a:solidFill>
                  <a:srgbClr val="FFFFFF"/>
                </a:solidFill>
                <a:latin typeface="Calibri"/>
                <a:cs typeface="Calibri"/>
              </a:rPr>
              <a:t>and</a:t>
            </a:r>
            <a:r>
              <a:rPr sz="1800" spc="20" dirty="0">
                <a:solidFill>
                  <a:srgbClr val="FFFFFF"/>
                </a:solidFill>
                <a:latin typeface="Calibri"/>
                <a:cs typeface="Calibri"/>
              </a:rPr>
              <a:t> </a:t>
            </a:r>
            <a:r>
              <a:rPr sz="1800" spc="15" dirty="0">
                <a:solidFill>
                  <a:srgbClr val="FFFFFF"/>
                </a:solidFill>
                <a:latin typeface="Calibri"/>
                <a:cs typeface="Calibri"/>
              </a:rPr>
              <a:t>even</a:t>
            </a:r>
            <a:r>
              <a:rPr sz="1800" spc="20" dirty="0">
                <a:solidFill>
                  <a:srgbClr val="FFFFFF"/>
                </a:solidFill>
                <a:latin typeface="Calibri"/>
                <a:cs typeface="Calibri"/>
              </a:rPr>
              <a:t> repair</a:t>
            </a:r>
            <a:r>
              <a:rPr sz="1800" spc="25" dirty="0">
                <a:solidFill>
                  <a:srgbClr val="FFFFFF"/>
                </a:solidFill>
                <a:latin typeface="Calibri"/>
                <a:cs typeface="Calibri"/>
              </a:rPr>
              <a:t> </a:t>
            </a:r>
            <a:r>
              <a:rPr sz="1800" spc="15" dirty="0">
                <a:solidFill>
                  <a:srgbClr val="FFFFFF"/>
                </a:solidFill>
                <a:latin typeface="Calibri"/>
                <a:cs typeface="Calibri"/>
              </a:rPr>
              <a:t>them</a:t>
            </a:r>
            <a:r>
              <a:rPr sz="1800" spc="20" dirty="0">
                <a:solidFill>
                  <a:srgbClr val="FFFFFF"/>
                </a:solidFill>
                <a:latin typeface="Calibri"/>
                <a:cs typeface="Calibri"/>
              </a:rPr>
              <a:t> </a:t>
            </a:r>
            <a:r>
              <a:rPr sz="1800" spc="25" dirty="0">
                <a:solidFill>
                  <a:srgbClr val="FFFFFF"/>
                </a:solidFill>
                <a:latin typeface="Calibri"/>
                <a:cs typeface="Calibri"/>
              </a:rPr>
              <a:t>if </a:t>
            </a:r>
            <a:r>
              <a:rPr sz="1800" spc="-395" dirty="0">
                <a:solidFill>
                  <a:srgbClr val="FFFFFF"/>
                </a:solidFill>
                <a:latin typeface="Calibri"/>
                <a:cs typeface="Calibri"/>
              </a:rPr>
              <a:t> </a:t>
            </a:r>
            <a:r>
              <a:rPr sz="1800" spc="-5" dirty="0">
                <a:solidFill>
                  <a:srgbClr val="FFFFFF"/>
                </a:solidFill>
                <a:latin typeface="Calibri"/>
                <a:cs typeface="Calibri"/>
              </a:rPr>
              <a:t>possible.</a:t>
            </a:r>
            <a:r>
              <a:rPr sz="1800" dirty="0">
                <a:solidFill>
                  <a:srgbClr val="FFFFFF"/>
                </a:solidFill>
                <a:latin typeface="Calibri"/>
                <a:cs typeface="Calibri"/>
              </a:rPr>
              <a:t> This </a:t>
            </a:r>
            <a:r>
              <a:rPr sz="1800" spc="-5" dirty="0">
                <a:solidFill>
                  <a:srgbClr val="FFFFFF"/>
                </a:solidFill>
                <a:latin typeface="Calibri"/>
                <a:cs typeface="Calibri"/>
              </a:rPr>
              <a:t>option will </a:t>
            </a:r>
            <a:r>
              <a:rPr sz="1800" dirty="0">
                <a:solidFill>
                  <a:srgbClr val="FFFFFF"/>
                </a:solidFill>
                <a:latin typeface="Calibri"/>
                <a:cs typeface="Calibri"/>
              </a:rPr>
              <a:t>check the </a:t>
            </a:r>
            <a:r>
              <a:rPr sz="1800" spc="5" dirty="0">
                <a:solidFill>
                  <a:srgbClr val="FFFFFF"/>
                </a:solidFill>
                <a:latin typeface="Calibri"/>
                <a:cs typeface="Calibri"/>
              </a:rPr>
              <a:t> </a:t>
            </a:r>
            <a:r>
              <a:rPr sz="1800" spc="-5" dirty="0">
                <a:solidFill>
                  <a:srgbClr val="FFFFFF"/>
                </a:solidFill>
                <a:latin typeface="Calibri"/>
                <a:cs typeface="Calibri"/>
              </a:rPr>
              <a:t>Hard </a:t>
            </a:r>
            <a:r>
              <a:rPr sz="1800" dirty="0">
                <a:solidFill>
                  <a:srgbClr val="FFFFFF"/>
                </a:solidFill>
                <a:latin typeface="Calibri"/>
                <a:cs typeface="Calibri"/>
              </a:rPr>
              <a:t>disk </a:t>
            </a:r>
            <a:r>
              <a:rPr sz="1800" spc="-5" dirty="0">
                <a:solidFill>
                  <a:srgbClr val="FFFFFF"/>
                </a:solidFill>
                <a:latin typeface="Calibri"/>
                <a:cs typeface="Calibri"/>
              </a:rPr>
              <a:t>for errors.</a:t>
            </a:r>
            <a:endParaRPr sz="1800">
              <a:latin typeface="Calibri"/>
              <a:cs typeface="Calibri"/>
            </a:endParaRPr>
          </a:p>
        </p:txBody>
      </p:sp>
      <p:pic>
        <p:nvPicPr>
          <p:cNvPr id="6" name="object 6"/>
          <p:cNvPicPr/>
          <p:nvPr/>
        </p:nvPicPr>
        <p:blipFill>
          <a:blip r:embed="rId3" cstate="print"/>
          <a:stretch>
            <a:fillRect/>
          </a:stretch>
        </p:blipFill>
        <p:spPr>
          <a:xfrm>
            <a:off x="685800" y="3200400"/>
            <a:ext cx="3581398" cy="2971798"/>
          </a:xfrm>
          <a:prstGeom prst="rect">
            <a:avLst/>
          </a:prstGeom>
        </p:spPr>
      </p:pic>
      <p:sp>
        <p:nvSpPr>
          <p:cNvPr id="8" name="object 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29845" rIns="0" bIns="0" rtlCol="0">
            <a:spAutoFit/>
          </a:bodyPr>
          <a:lstStyle/>
          <a:p>
            <a:pPr marL="5080" algn="ctr">
              <a:lnSpc>
                <a:spcPct val="100000"/>
              </a:lnSpc>
              <a:spcBef>
                <a:spcPts val="235"/>
              </a:spcBef>
            </a:pPr>
            <a:r>
              <a:rPr sz="1800" b="1" spc="-5" dirty="0">
                <a:solidFill>
                  <a:srgbClr val="006600"/>
                </a:solidFill>
                <a:latin typeface="Calibri"/>
                <a:cs typeface="Calibri"/>
              </a:rPr>
              <a:t>Computer</a:t>
            </a:r>
            <a:r>
              <a:rPr sz="1800" b="1" spc="-15" dirty="0">
                <a:solidFill>
                  <a:srgbClr val="006600"/>
                </a:solidFill>
                <a:latin typeface="Calibri"/>
                <a:cs typeface="Calibri"/>
              </a:rPr>
              <a:t> </a:t>
            </a:r>
            <a:r>
              <a:rPr sz="1800" b="1" spc="-5" dirty="0">
                <a:solidFill>
                  <a:srgbClr val="006600"/>
                </a:solidFill>
                <a:latin typeface="Calibri"/>
                <a:cs typeface="Calibri"/>
              </a:rPr>
              <a:t>maintenance:</a:t>
            </a:r>
            <a:r>
              <a:rPr sz="1800" b="1" spc="15" dirty="0">
                <a:solidFill>
                  <a:srgbClr val="006600"/>
                </a:solidFill>
                <a:latin typeface="Calibri"/>
                <a:cs typeface="Calibri"/>
              </a:rPr>
              <a:t> </a:t>
            </a:r>
            <a:r>
              <a:rPr sz="1800" i="1" dirty="0">
                <a:solidFill>
                  <a:srgbClr val="FF0000"/>
                </a:solidFill>
                <a:latin typeface="Calibri"/>
                <a:cs typeface="Calibri"/>
              </a:rPr>
              <a:t>improving</a:t>
            </a:r>
            <a:r>
              <a:rPr sz="1800" i="1" spc="-5" dirty="0">
                <a:solidFill>
                  <a:srgbClr val="FF0000"/>
                </a:solidFill>
                <a:latin typeface="Calibri"/>
                <a:cs typeface="Calibri"/>
              </a:rPr>
              <a:t> </a:t>
            </a:r>
            <a:r>
              <a:rPr sz="1800" i="1" dirty="0">
                <a:solidFill>
                  <a:srgbClr val="FF0000"/>
                </a:solidFill>
                <a:latin typeface="Calibri"/>
                <a:cs typeface="Calibri"/>
              </a:rPr>
              <a:t>slow</a:t>
            </a:r>
            <a:r>
              <a:rPr sz="1800" i="1" spc="-5" dirty="0">
                <a:solidFill>
                  <a:srgbClr val="FF0000"/>
                </a:solidFill>
                <a:latin typeface="Calibri"/>
                <a:cs typeface="Calibri"/>
              </a:rPr>
              <a:t> performance</a:t>
            </a:r>
            <a:endParaRPr sz="1800">
              <a:latin typeface="Calibri"/>
              <a:cs typeface="Calibri"/>
            </a:endParaRPr>
          </a:p>
        </p:txBody>
      </p:sp>
      <p:sp>
        <p:nvSpPr>
          <p:cNvPr id="3" name="object 3"/>
          <p:cNvSpPr txBox="1"/>
          <p:nvPr/>
        </p:nvSpPr>
        <p:spPr>
          <a:xfrm>
            <a:off x="535939" y="871221"/>
            <a:ext cx="2611755"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600"/>
                </a:solidFill>
                <a:latin typeface="Calibri"/>
                <a:cs typeface="Calibri"/>
              </a:rPr>
              <a:t>Excess</a:t>
            </a:r>
            <a:r>
              <a:rPr sz="2000" b="1" spc="-10" dirty="0">
                <a:solidFill>
                  <a:srgbClr val="006600"/>
                </a:solidFill>
                <a:latin typeface="Calibri"/>
                <a:cs typeface="Calibri"/>
              </a:rPr>
              <a:t> </a:t>
            </a:r>
            <a:r>
              <a:rPr sz="2000" b="1" dirty="0">
                <a:solidFill>
                  <a:srgbClr val="006600"/>
                </a:solidFill>
                <a:latin typeface="Calibri"/>
                <a:cs typeface="Calibri"/>
              </a:rPr>
              <a:t>and</a:t>
            </a:r>
            <a:r>
              <a:rPr sz="2000" b="1" spc="-10" dirty="0">
                <a:solidFill>
                  <a:srgbClr val="006600"/>
                </a:solidFill>
                <a:latin typeface="Calibri"/>
                <a:cs typeface="Calibri"/>
              </a:rPr>
              <a:t> </a:t>
            </a:r>
            <a:r>
              <a:rPr sz="2000" b="1" spc="-5" dirty="0">
                <a:solidFill>
                  <a:srgbClr val="006600"/>
                </a:solidFill>
                <a:latin typeface="Calibri"/>
                <a:cs typeface="Calibri"/>
              </a:rPr>
              <a:t>Unused</a:t>
            </a:r>
            <a:r>
              <a:rPr sz="2000" b="1" spc="-10" dirty="0">
                <a:solidFill>
                  <a:srgbClr val="006600"/>
                </a:solidFill>
                <a:latin typeface="Calibri"/>
                <a:cs typeface="Calibri"/>
              </a:rPr>
              <a:t> </a:t>
            </a:r>
            <a:r>
              <a:rPr sz="2000" b="1" spc="-5" dirty="0">
                <a:solidFill>
                  <a:srgbClr val="006600"/>
                </a:solidFill>
                <a:latin typeface="Calibri"/>
                <a:cs typeface="Calibri"/>
              </a:rPr>
              <a:t>Files</a:t>
            </a:r>
            <a:r>
              <a:rPr sz="2000" spc="-5" dirty="0">
                <a:latin typeface="Calibri"/>
                <a:cs typeface="Calibri"/>
              </a:rPr>
              <a:t>.</a:t>
            </a:r>
            <a:endParaRPr sz="2000">
              <a:latin typeface="Calibri"/>
              <a:cs typeface="Calibri"/>
            </a:endParaRPr>
          </a:p>
        </p:txBody>
      </p:sp>
      <p:pic>
        <p:nvPicPr>
          <p:cNvPr id="4" name="object 4"/>
          <p:cNvPicPr/>
          <p:nvPr/>
        </p:nvPicPr>
        <p:blipFill>
          <a:blip r:embed="rId2" cstate="print"/>
          <a:stretch>
            <a:fillRect/>
          </a:stretch>
        </p:blipFill>
        <p:spPr>
          <a:xfrm>
            <a:off x="457200" y="4648200"/>
            <a:ext cx="3886198" cy="2057398"/>
          </a:xfrm>
          <a:prstGeom prst="rect">
            <a:avLst/>
          </a:prstGeom>
        </p:spPr>
      </p:pic>
      <p:sp>
        <p:nvSpPr>
          <p:cNvPr id="5" name="object 5"/>
          <p:cNvSpPr txBox="1"/>
          <p:nvPr/>
        </p:nvSpPr>
        <p:spPr>
          <a:xfrm>
            <a:off x="4800598" y="914401"/>
            <a:ext cx="3886200" cy="1371600"/>
          </a:xfrm>
          <a:prstGeom prst="rect">
            <a:avLst/>
          </a:prstGeom>
          <a:solidFill>
            <a:srgbClr val="6095C9"/>
          </a:solidFill>
          <a:ln w="25399">
            <a:solidFill>
              <a:srgbClr val="47719C"/>
            </a:solidFill>
          </a:ln>
        </p:spPr>
        <p:txBody>
          <a:bodyPr vert="horz" wrap="square" lIns="0" tIns="76200" rIns="0" bIns="0" rtlCol="0">
            <a:spAutoFit/>
          </a:bodyPr>
          <a:lstStyle/>
          <a:p>
            <a:pPr marL="91440" algn="just">
              <a:lnSpc>
                <a:spcPct val="100000"/>
              </a:lnSpc>
              <a:spcBef>
                <a:spcPts val="600"/>
              </a:spcBef>
            </a:pPr>
            <a:r>
              <a:rPr sz="2000" b="1" spc="-5" dirty="0">
                <a:solidFill>
                  <a:srgbClr val="006600"/>
                </a:solidFill>
                <a:latin typeface="Calibri"/>
                <a:cs typeface="Calibri"/>
              </a:rPr>
              <a:t>Disk</a:t>
            </a:r>
            <a:r>
              <a:rPr sz="2000" b="1" spc="400" dirty="0">
                <a:solidFill>
                  <a:srgbClr val="006600"/>
                </a:solidFill>
                <a:latin typeface="Calibri"/>
                <a:cs typeface="Calibri"/>
              </a:rPr>
              <a:t> </a:t>
            </a:r>
            <a:r>
              <a:rPr sz="2000" b="1" dirty="0">
                <a:solidFill>
                  <a:srgbClr val="006600"/>
                </a:solidFill>
                <a:latin typeface="Calibri"/>
                <a:cs typeface="Calibri"/>
              </a:rPr>
              <a:t>Cleanup:</a:t>
            </a:r>
            <a:endParaRPr sz="2000">
              <a:latin typeface="Calibri"/>
              <a:cs typeface="Calibri"/>
            </a:endParaRPr>
          </a:p>
          <a:p>
            <a:pPr marL="91440" marR="78105" algn="just">
              <a:lnSpc>
                <a:spcPct val="99000"/>
              </a:lnSpc>
              <a:spcBef>
                <a:spcPts val="15"/>
              </a:spcBef>
            </a:pPr>
            <a:r>
              <a:rPr sz="1200" dirty="0">
                <a:solidFill>
                  <a:srgbClr val="FFFFFF"/>
                </a:solidFill>
                <a:latin typeface="Calibri"/>
                <a:cs typeface="Calibri"/>
              </a:rPr>
              <a:t>The Disk Cleanup </a:t>
            </a:r>
            <a:r>
              <a:rPr sz="1200" spc="-5" dirty="0">
                <a:solidFill>
                  <a:srgbClr val="FFFFFF"/>
                </a:solidFill>
                <a:latin typeface="Calibri"/>
                <a:cs typeface="Calibri"/>
              </a:rPr>
              <a:t>Utility </a:t>
            </a:r>
            <a:r>
              <a:rPr sz="1200" dirty="0">
                <a:solidFill>
                  <a:srgbClr val="FFFFFF"/>
                </a:solidFill>
                <a:latin typeface="Calibri"/>
                <a:cs typeface="Calibri"/>
              </a:rPr>
              <a:t>can </a:t>
            </a:r>
            <a:r>
              <a:rPr sz="1200" spc="-5" dirty="0">
                <a:solidFill>
                  <a:srgbClr val="FFFFFF"/>
                </a:solidFill>
                <a:latin typeface="Calibri"/>
                <a:cs typeface="Calibri"/>
              </a:rPr>
              <a:t>determine which files on your </a:t>
            </a:r>
            <a:r>
              <a:rPr sz="1200" dirty="0">
                <a:solidFill>
                  <a:srgbClr val="FFFFFF"/>
                </a:solidFill>
                <a:latin typeface="Calibri"/>
                <a:cs typeface="Calibri"/>
              </a:rPr>
              <a:t> </a:t>
            </a:r>
            <a:r>
              <a:rPr sz="1200" spc="-5" dirty="0">
                <a:solidFill>
                  <a:srgbClr val="FFFFFF"/>
                </a:solidFill>
                <a:latin typeface="Calibri"/>
                <a:cs typeface="Calibri"/>
              </a:rPr>
              <a:t>hard </a:t>
            </a:r>
            <a:r>
              <a:rPr sz="1200" dirty="0">
                <a:solidFill>
                  <a:srgbClr val="FFFFFF"/>
                </a:solidFill>
                <a:latin typeface="Calibri"/>
                <a:cs typeface="Calibri"/>
              </a:rPr>
              <a:t>drive may no </a:t>
            </a:r>
            <a:r>
              <a:rPr sz="1200" spc="-5" dirty="0">
                <a:solidFill>
                  <a:srgbClr val="FFFFFF"/>
                </a:solidFill>
                <a:latin typeface="Calibri"/>
                <a:cs typeface="Calibri"/>
              </a:rPr>
              <a:t>longer </a:t>
            </a:r>
            <a:r>
              <a:rPr sz="1200" dirty="0">
                <a:solidFill>
                  <a:srgbClr val="FFFFFF"/>
                </a:solidFill>
                <a:latin typeface="Calibri"/>
                <a:cs typeface="Calibri"/>
              </a:rPr>
              <a:t>be needed and delete </a:t>
            </a:r>
            <a:r>
              <a:rPr sz="1200" spc="-5" dirty="0">
                <a:solidFill>
                  <a:srgbClr val="FFFFFF"/>
                </a:solidFill>
                <a:latin typeface="Calibri"/>
                <a:cs typeface="Calibri"/>
              </a:rPr>
              <a:t>those files. </a:t>
            </a:r>
            <a:r>
              <a:rPr sz="1200" dirty="0">
                <a:solidFill>
                  <a:srgbClr val="FFFFFF"/>
                </a:solidFill>
                <a:latin typeface="Calibri"/>
                <a:cs typeface="Calibri"/>
              </a:rPr>
              <a:t> In </a:t>
            </a:r>
            <a:r>
              <a:rPr sz="1200" spc="-5" dirty="0">
                <a:solidFill>
                  <a:srgbClr val="FFFFFF"/>
                </a:solidFill>
                <a:latin typeface="Calibri"/>
                <a:cs typeface="Calibri"/>
              </a:rPr>
              <a:t>addition </a:t>
            </a:r>
            <a:r>
              <a:rPr sz="1200" dirty="0">
                <a:solidFill>
                  <a:srgbClr val="FFFFFF"/>
                </a:solidFill>
                <a:latin typeface="Calibri"/>
                <a:cs typeface="Calibri"/>
              </a:rPr>
              <a:t>to freeing up </a:t>
            </a:r>
            <a:r>
              <a:rPr sz="1200" spc="-5" dirty="0">
                <a:solidFill>
                  <a:srgbClr val="FFFFFF"/>
                </a:solidFill>
                <a:latin typeface="Calibri"/>
                <a:cs typeface="Calibri"/>
              </a:rPr>
              <a:t>potentially significant amounts of </a:t>
            </a:r>
            <a:r>
              <a:rPr sz="1200" dirty="0">
                <a:solidFill>
                  <a:srgbClr val="FFFFFF"/>
                </a:solidFill>
                <a:latin typeface="Calibri"/>
                <a:cs typeface="Calibri"/>
              </a:rPr>
              <a:t> </a:t>
            </a:r>
            <a:r>
              <a:rPr sz="1200" spc="-5" dirty="0">
                <a:solidFill>
                  <a:srgbClr val="FFFFFF"/>
                </a:solidFill>
                <a:latin typeface="Calibri"/>
                <a:cs typeface="Calibri"/>
              </a:rPr>
              <a:t>hard </a:t>
            </a:r>
            <a:r>
              <a:rPr sz="1200" dirty="0">
                <a:solidFill>
                  <a:srgbClr val="FFFFFF"/>
                </a:solidFill>
                <a:latin typeface="Calibri"/>
                <a:cs typeface="Calibri"/>
              </a:rPr>
              <a:t>drive </a:t>
            </a:r>
            <a:r>
              <a:rPr sz="1200" spc="-5" dirty="0">
                <a:solidFill>
                  <a:srgbClr val="FFFFFF"/>
                </a:solidFill>
                <a:latin typeface="Calibri"/>
                <a:cs typeface="Calibri"/>
              </a:rPr>
              <a:t>space. </a:t>
            </a:r>
            <a:r>
              <a:rPr sz="1200" dirty="0">
                <a:solidFill>
                  <a:srgbClr val="FFFFFF"/>
                </a:solidFill>
                <a:latin typeface="Calibri"/>
                <a:cs typeface="Calibri"/>
              </a:rPr>
              <a:t>Using this </a:t>
            </a:r>
            <a:r>
              <a:rPr sz="1200" spc="-5" dirty="0">
                <a:solidFill>
                  <a:srgbClr val="FFFFFF"/>
                </a:solidFill>
                <a:latin typeface="Calibri"/>
                <a:cs typeface="Calibri"/>
              </a:rPr>
              <a:t>utility</a:t>
            </a:r>
            <a:r>
              <a:rPr sz="1200" dirty="0">
                <a:solidFill>
                  <a:srgbClr val="FFFFFF"/>
                </a:solidFill>
                <a:latin typeface="Calibri"/>
                <a:cs typeface="Calibri"/>
              </a:rPr>
              <a:t> </a:t>
            </a:r>
            <a:r>
              <a:rPr sz="1200" spc="-5" dirty="0">
                <a:solidFill>
                  <a:srgbClr val="FFFFFF"/>
                </a:solidFill>
                <a:latin typeface="Calibri"/>
                <a:cs typeface="Calibri"/>
              </a:rPr>
              <a:t>regularly </a:t>
            </a:r>
            <a:r>
              <a:rPr sz="1200" dirty="0">
                <a:solidFill>
                  <a:srgbClr val="FFFFFF"/>
                </a:solidFill>
                <a:latin typeface="Calibri"/>
                <a:cs typeface="Calibri"/>
              </a:rPr>
              <a:t>can </a:t>
            </a:r>
            <a:r>
              <a:rPr sz="1200" spc="-5" dirty="0">
                <a:solidFill>
                  <a:srgbClr val="FFFFFF"/>
                </a:solidFill>
                <a:latin typeface="Calibri"/>
                <a:cs typeface="Calibri"/>
              </a:rPr>
              <a:t>improve </a:t>
            </a:r>
            <a:r>
              <a:rPr sz="1200" dirty="0">
                <a:solidFill>
                  <a:srgbClr val="FFFFFF"/>
                </a:solidFill>
                <a:latin typeface="Calibri"/>
                <a:cs typeface="Calibri"/>
              </a:rPr>
              <a:t> </a:t>
            </a:r>
            <a:r>
              <a:rPr sz="1200" spc="-5" dirty="0">
                <a:solidFill>
                  <a:srgbClr val="FFFFFF"/>
                </a:solidFill>
                <a:latin typeface="Calibri"/>
                <a:cs typeface="Calibri"/>
              </a:rPr>
              <a:t>system performance.</a:t>
            </a:r>
            <a:endParaRPr sz="1200">
              <a:latin typeface="Calibri"/>
              <a:cs typeface="Calibri"/>
            </a:endParaRPr>
          </a:p>
        </p:txBody>
      </p:sp>
      <p:sp>
        <p:nvSpPr>
          <p:cNvPr id="6" name="object 6"/>
          <p:cNvSpPr txBox="1"/>
          <p:nvPr/>
        </p:nvSpPr>
        <p:spPr>
          <a:xfrm>
            <a:off x="457200" y="1295400"/>
            <a:ext cx="3886200" cy="3276600"/>
          </a:xfrm>
          <a:prstGeom prst="rect">
            <a:avLst/>
          </a:prstGeom>
          <a:solidFill>
            <a:srgbClr val="A1D562"/>
          </a:solidFill>
          <a:ln w="25399">
            <a:solidFill>
              <a:srgbClr val="47719C"/>
            </a:solidFill>
          </a:ln>
        </p:spPr>
        <p:txBody>
          <a:bodyPr vert="horz" wrap="square" lIns="0" tIns="8890" rIns="0" bIns="0" rtlCol="0">
            <a:spAutoFit/>
          </a:bodyPr>
          <a:lstStyle/>
          <a:p>
            <a:pPr marL="90805" marR="78740" algn="just">
              <a:lnSpc>
                <a:spcPct val="101200"/>
              </a:lnSpc>
              <a:spcBef>
                <a:spcPts val="70"/>
              </a:spcBef>
              <a:buSzPct val="92857"/>
              <a:buFont typeface="Wingdings"/>
              <a:buChar char=""/>
              <a:tabLst>
                <a:tab pos="250825" algn="l"/>
              </a:tabLst>
            </a:pPr>
            <a:r>
              <a:rPr sz="1400" dirty="0">
                <a:latin typeface="Calibri"/>
                <a:cs typeface="Calibri"/>
              </a:rPr>
              <a:t>As</a:t>
            </a:r>
            <a:r>
              <a:rPr sz="1400" spc="5" dirty="0">
                <a:latin typeface="Calibri"/>
                <a:cs typeface="Calibri"/>
              </a:rPr>
              <a:t> </a:t>
            </a:r>
            <a:r>
              <a:rPr sz="1400" dirty="0">
                <a:latin typeface="Calibri"/>
                <a:cs typeface="Calibri"/>
              </a:rPr>
              <a:t>a</a:t>
            </a:r>
            <a:r>
              <a:rPr sz="1400" spc="5" dirty="0">
                <a:latin typeface="Calibri"/>
                <a:cs typeface="Calibri"/>
              </a:rPr>
              <a:t> </a:t>
            </a:r>
            <a:r>
              <a:rPr sz="1400" spc="-5" dirty="0">
                <a:latin typeface="Calibri"/>
                <a:cs typeface="Calibri"/>
              </a:rPr>
              <a:t>hard</a:t>
            </a:r>
            <a:r>
              <a:rPr sz="1400" dirty="0">
                <a:latin typeface="Calibri"/>
                <a:cs typeface="Calibri"/>
              </a:rPr>
              <a:t> disk</a:t>
            </a:r>
            <a:r>
              <a:rPr sz="1400" spc="5" dirty="0">
                <a:latin typeface="Calibri"/>
                <a:cs typeface="Calibri"/>
              </a:rPr>
              <a:t> </a:t>
            </a:r>
            <a:r>
              <a:rPr sz="1400" spc="-5" dirty="0">
                <a:latin typeface="Calibri"/>
                <a:cs typeface="Calibri"/>
              </a:rPr>
              <a:t>becomes</a:t>
            </a:r>
            <a:r>
              <a:rPr sz="1400" dirty="0">
                <a:latin typeface="Calibri"/>
                <a:cs typeface="Calibri"/>
              </a:rPr>
              <a:t> full,</a:t>
            </a:r>
            <a:r>
              <a:rPr sz="1400" spc="5" dirty="0">
                <a:latin typeface="Calibri"/>
                <a:cs typeface="Calibri"/>
              </a:rPr>
              <a:t> </a:t>
            </a:r>
            <a:r>
              <a:rPr sz="1400" dirty="0">
                <a:latin typeface="Calibri"/>
                <a:cs typeface="Calibri"/>
              </a:rPr>
              <a:t>the</a:t>
            </a:r>
            <a:r>
              <a:rPr sz="1400" spc="5" dirty="0">
                <a:latin typeface="Calibri"/>
                <a:cs typeface="Calibri"/>
              </a:rPr>
              <a:t> </a:t>
            </a:r>
            <a:r>
              <a:rPr sz="1400" spc="-5" dirty="0">
                <a:latin typeface="Calibri"/>
                <a:cs typeface="Calibri"/>
              </a:rPr>
              <a:t>computer’s </a:t>
            </a:r>
            <a:r>
              <a:rPr sz="1400" dirty="0">
                <a:latin typeface="Calibri"/>
                <a:cs typeface="Calibri"/>
              </a:rPr>
              <a:t> </a:t>
            </a:r>
            <a:r>
              <a:rPr sz="1400" spc="-5" dirty="0">
                <a:latin typeface="Calibri"/>
                <a:cs typeface="Calibri"/>
              </a:rPr>
              <a:t>performance </a:t>
            </a:r>
            <a:r>
              <a:rPr sz="1400" dirty="0">
                <a:latin typeface="Calibri"/>
                <a:cs typeface="Calibri"/>
              </a:rPr>
              <a:t>is reduced.</a:t>
            </a:r>
            <a:endParaRPr sz="1400">
              <a:latin typeface="Calibri"/>
              <a:cs typeface="Calibri"/>
            </a:endParaRPr>
          </a:p>
          <a:p>
            <a:pPr marL="90805" marR="78105" algn="just">
              <a:lnSpc>
                <a:spcPct val="101200"/>
              </a:lnSpc>
              <a:buSzPct val="92857"/>
              <a:buFont typeface="Wingdings"/>
              <a:buChar char=""/>
              <a:tabLst>
                <a:tab pos="344170" algn="l"/>
              </a:tabLst>
            </a:pPr>
            <a:r>
              <a:rPr sz="1400" dirty="0">
                <a:latin typeface="Calibri"/>
                <a:cs typeface="Calibri"/>
              </a:rPr>
              <a:t>It </a:t>
            </a:r>
            <a:r>
              <a:rPr sz="1400" spc="-5" dirty="0">
                <a:latin typeface="Calibri"/>
                <a:cs typeface="Calibri"/>
              </a:rPr>
              <a:t>takes more time </a:t>
            </a:r>
            <a:r>
              <a:rPr sz="1400" dirty="0">
                <a:latin typeface="Calibri"/>
                <a:cs typeface="Calibri"/>
              </a:rPr>
              <a:t>to </a:t>
            </a:r>
            <a:r>
              <a:rPr sz="1400" spc="-5" dirty="0">
                <a:latin typeface="Calibri"/>
                <a:cs typeface="Calibri"/>
              </a:rPr>
              <a:t>find </a:t>
            </a:r>
            <a:r>
              <a:rPr sz="1400" dirty="0">
                <a:latin typeface="Calibri"/>
                <a:cs typeface="Calibri"/>
              </a:rPr>
              <a:t>and </a:t>
            </a:r>
            <a:r>
              <a:rPr sz="1400" spc="-5" dirty="0">
                <a:latin typeface="Calibri"/>
                <a:cs typeface="Calibri"/>
              </a:rPr>
              <a:t>access </a:t>
            </a:r>
            <a:r>
              <a:rPr sz="1400" dirty="0">
                <a:latin typeface="Calibri"/>
                <a:cs typeface="Calibri"/>
              </a:rPr>
              <a:t>needed </a:t>
            </a:r>
            <a:r>
              <a:rPr sz="1400" spc="5" dirty="0">
                <a:latin typeface="Calibri"/>
                <a:cs typeface="Calibri"/>
              </a:rPr>
              <a:t> </a:t>
            </a:r>
            <a:r>
              <a:rPr sz="1400" spc="-5" dirty="0">
                <a:latin typeface="Calibri"/>
                <a:cs typeface="Calibri"/>
              </a:rPr>
              <a:t>files.</a:t>
            </a:r>
            <a:endParaRPr sz="1400">
              <a:latin typeface="Calibri"/>
              <a:cs typeface="Calibri"/>
            </a:endParaRPr>
          </a:p>
          <a:p>
            <a:pPr marL="90805" marR="78105" algn="just">
              <a:lnSpc>
                <a:spcPct val="98200"/>
              </a:lnSpc>
              <a:spcBef>
                <a:spcPts val="750"/>
              </a:spcBef>
              <a:buSzPct val="92857"/>
              <a:buFont typeface="Wingdings"/>
              <a:buChar char=""/>
              <a:tabLst>
                <a:tab pos="250825" algn="l"/>
              </a:tabLst>
            </a:pPr>
            <a:r>
              <a:rPr sz="1400" spc="-5" dirty="0">
                <a:latin typeface="Calibri"/>
                <a:cs typeface="Calibri"/>
              </a:rPr>
              <a:t>Defragmentation</a:t>
            </a:r>
            <a:r>
              <a:rPr sz="1400" spc="300" dirty="0">
                <a:latin typeface="Calibri"/>
                <a:cs typeface="Calibri"/>
              </a:rPr>
              <a:t> </a:t>
            </a:r>
            <a:r>
              <a:rPr sz="1400" dirty="0">
                <a:latin typeface="Calibri"/>
                <a:cs typeface="Calibri"/>
              </a:rPr>
              <a:t>is</a:t>
            </a:r>
            <a:r>
              <a:rPr sz="1400" spc="300" dirty="0">
                <a:latin typeface="Calibri"/>
                <a:cs typeface="Calibri"/>
              </a:rPr>
              <a:t> </a:t>
            </a:r>
            <a:r>
              <a:rPr sz="1400" spc="-5" dirty="0">
                <a:latin typeface="Calibri"/>
                <a:cs typeface="Calibri"/>
              </a:rPr>
              <a:t>not</a:t>
            </a:r>
            <a:r>
              <a:rPr sz="1400" spc="300" dirty="0">
                <a:latin typeface="Calibri"/>
                <a:cs typeface="Calibri"/>
              </a:rPr>
              <a:t> </a:t>
            </a:r>
            <a:r>
              <a:rPr sz="1400" dirty="0">
                <a:latin typeface="Calibri"/>
                <a:cs typeface="Calibri"/>
              </a:rPr>
              <a:t>as</a:t>
            </a:r>
            <a:r>
              <a:rPr sz="1400" spc="305" dirty="0">
                <a:latin typeface="Calibri"/>
                <a:cs typeface="Calibri"/>
              </a:rPr>
              <a:t> </a:t>
            </a:r>
            <a:r>
              <a:rPr sz="1400" dirty="0">
                <a:latin typeface="Calibri"/>
                <a:cs typeface="Calibri"/>
              </a:rPr>
              <a:t>successful</a:t>
            </a:r>
            <a:r>
              <a:rPr sz="1400" spc="300" dirty="0">
                <a:latin typeface="Calibri"/>
                <a:cs typeface="Calibri"/>
              </a:rPr>
              <a:t> </a:t>
            </a:r>
            <a:r>
              <a:rPr sz="1400" dirty="0">
                <a:latin typeface="Calibri"/>
                <a:cs typeface="Calibri"/>
              </a:rPr>
              <a:t>due</a:t>
            </a:r>
            <a:r>
              <a:rPr sz="1400" spc="300" dirty="0">
                <a:latin typeface="Calibri"/>
                <a:cs typeface="Calibri"/>
              </a:rPr>
              <a:t> </a:t>
            </a:r>
            <a:r>
              <a:rPr sz="1400" dirty="0">
                <a:latin typeface="Calibri"/>
                <a:cs typeface="Calibri"/>
              </a:rPr>
              <a:t>to</a:t>
            </a:r>
            <a:r>
              <a:rPr sz="1400" spc="305" dirty="0">
                <a:latin typeface="Calibri"/>
                <a:cs typeface="Calibri"/>
              </a:rPr>
              <a:t> </a:t>
            </a:r>
            <a:r>
              <a:rPr sz="1400" dirty="0">
                <a:latin typeface="Calibri"/>
                <a:cs typeface="Calibri"/>
              </a:rPr>
              <a:t>a </a:t>
            </a:r>
            <a:r>
              <a:rPr sz="1400" spc="-305" dirty="0">
                <a:latin typeface="Calibri"/>
                <a:cs typeface="Calibri"/>
              </a:rPr>
              <a:t> </a:t>
            </a:r>
            <a:r>
              <a:rPr sz="1400" spc="-5" dirty="0">
                <a:latin typeface="Calibri"/>
                <a:cs typeface="Calibri"/>
              </a:rPr>
              <a:t>lack</a:t>
            </a:r>
            <a:r>
              <a:rPr sz="1400" dirty="0">
                <a:latin typeface="Calibri"/>
                <a:cs typeface="Calibri"/>
              </a:rPr>
              <a:t> </a:t>
            </a:r>
            <a:r>
              <a:rPr sz="1400" spc="-5" dirty="0">
                <a:latin typeface="Calibri"/>
                <a:cs typeface="Calibri"/>
              </a:rPr>
              <a:t>of</a:t>
            </a:r>
            <a:r>
              <a:rPr sz="1400" dirty="0">
                <a:latin typeface="Calibri"/>
                <a:cs typeface="Calibri"/>
              </a:rPr>
              <a:t> free</a:t>
            </a:r>
            <a:r>
              <a:rPr sz="1400" spc="5" dirty="0">
                <a:latin typeface="Calibri"/>
                <a:cs typeface="Calibri"/>
              </a:rPr>
              <a:t> </a:t>
            </a:r>
            <a:r>
              <a:rPr sz="1400" spc="-5" dirty="0">
                <a:latin typeface="Calibri"/>
                <a:cs typeface="Calibri"/>
              </a:rPr>
              <a:t>space</a:t>
            </a:r>
            <a:r>
              <a:rPr sz="1400" dirty="0">
                <a:latin typeface="Calibri"/>
                <a:cs typeface="Calibri"/>
              </a:rPr>
              <a:t> to</a:t>
            </a:r>
            <a:r>
              <a:rPr sz="1400" spc="5" dirty="0">
                <a:latin typeface="Calibri"/>
                <a:cs typeface="Calibri"/>
              </a:rPr>
              <a:t> </a:t>
            </a:r>
            <a:r>
              <a:rPr sz="1400" spc="-5" dirty="0">
                <a:latin typeface="Calibri"/>
                <a:cs typeface="Calibri"/>
              </a:rPr>
              <a:t>temporarily</a:t>
            </a:r>
            <a:r>
              <a:rPr sz="1400" dirty="0">
                <a:latin typeface="Calibri"/>
                <a:cs typeface="Calibri"/>
              </a:rPr>
              <a:t> </a:t>
            </a:r>
            <a:r>
              <a:rPr sz="1400" spc="-5" dirty="0">
                <a:latin typeface="Calibri"/>
                <a:cs typeface="Calibri"/>
              </a:rPr>
              <a:t>move</a:t>
            </a:r>
            <a:r>
              <a:rPr sz="1400" dirty="0">
                <a:latin typeface="Calibri"/>
                <a:cs typeface="Calibri"/>
              </a:rPr>
              <a:t> </a:t>
            </a:r>
            <a:r>
              <a:rPr sz="1400" spc="-5" dirty="0">
                <a:latin typeface="Calibri"/>
                <a:cs typeface="Calibri"/>
              </a:rPr>
              <a:t>files</a:t>
            </a:r>
            <a:r>
              <a:rPr sz="1400" spc="305" dirty="0">
                <a:latin typeface="Calibri"/>
                <a:cs typeface="Calibri"/>
              </a:rPr>
              <a:t> </a:t>
            </a:r>
            <a:r>
              <a:rPr sz="1400" dirty="0">
                <a:latin typeface="Calibri"/>
                <a:cs typeface="Calibri"/>
              </a:rPr>
              <a:t>to </a:t>
            </a:r>
            <a:r>
              <a:rPr sz="1400" spc="5" dirty="0">
                <a:latin typeface="Calibri"/>
                <a:cs typeface="Calibri"/>
              </a:rPr>
              <a:t> </a:t>
            </a:r>
            <a:r>
              <a:rPr sz="1400" spc="-5" dirty="0">
                <a:latin typeface="Calibri"/>
                <a:cs typeface="Calibri"/>
              </a:rPr>
              <a:t>while </a:t>
            </a:r>
            <a:r>
              <a:rPr sz="1400" dirty="0">
                <a:latin typeface="Calibri"/>
                <a:cs typeface="Calibri"/>
              </a:rPr>
              <a:t>they </a:t>
            </a:r>
            <a:r>
              <a:rPr sz="1400" spc="-5" dirty="0">
                <a:latin typeface="Calibri"/>
                <a:cs typeface="Calibri"/>
              </a:rPr>
              <a:t>are</a:t>
            </a:r>
            <a:r>
              <a:rPr sz="1400" dirty="0">
                <a:latin typeface="Calibri"/>
                <a:cs typeface="Calibri"/>
              </a:rPr>
              <a:t> being </a:t>
            </a:r>
            <a:r>
              <a:rPr sz="1400" spc="-5" dirty="0">
                <a:latin typeface="Calibri"/>
                <a:cs typeface="Calibri"/>
              </a:rPr>
              <a:t>rearranged</a:t>
            </a:r>
            <a:r>
              <a:rPr sz="1400" dirty="0">
                <a:latin typeface="Calibri"/>
                <a:cs typeface="Calibri"/>
              </a:rPr>
              <a:t> .</a:t>
            </a:r>
            <a:endParaRPr sz="1400">
              <a:latin typeface="Calibri"/>
              <a:cs typeface="Calibri"/>
            </a:endParaRPr>
          </a:p>
          <a:p>
            <a:pPr marL="90805" marR="78740" algn="just">
              <a:lnSpc>
                <a:spcPts val="1600"/>
              </a:lnSpc>
              <a:spcBef>
                <a:spcPts val="1440"/>
              </a:spcBef>
              <a:buSzPct val="92857"/>
              <a:buFont typeface="Wingdings"/>
              <a:buChar char=""/>
              <a:tabLst>
                <a:tab pos="250825" algn="l"/>
              </a:tabLst>
            </a:pPr>
            <a:r>
              <a:rPr sz="1400" spc="-5" dirty="0">
                <a:latin typeface="Calibri"/>
                <a:cs typeface="Calibri"/>
              </a:rPr>
              <a:t>Therefore, </a:t>
            </a:r>
            <a:r>
              <a:rPr sz="1400" dirty="0">
                <a:latin typeface="Calibri"/>
                <a:cs typeface="Calibri"/>
              </a:rPr>
              <a:t>it is </a:t>
            </a:r>
            <a:r>
              <a:rPr sz="1400" spc="-5" dirty="0">
                <a:latin typeface="Calibri"/>
                <a:cs typeface="Calibri"/>
              </a:rPr>
              <a:t>wise for </a:t>
            </a:r>
            <a:r>
              <a:rPr sz="1400" dirty="0">
                <a:latin typeface="Calibri"/>
                <a:cs typeface="Calibri"/>
              </a:rPr>
              <a:t>a </a:t>
            </a:r>
            <a:r>
              <a:rPr sz="1400" spc="-5" dirty="0">
                <a:latin typeface="Calibri"/>
                <a:cs typeface="Calibri"/>
              </a:rPr>
              <a:t>computer </a:t>
            </a:r>
            <a:r>
              <a:rPr sz="1400" dirty="0">
                <a:latin typeface="Calibri"/>
                <a:cs typeface="Calibri"/>
              </a:rPr>
              <a:t>user </a:t>
            </a:r>
            <a:r>
              <a:rPr sz="1400" spc="-5" dirty="0">
                <a:latin typeface="Calibri"/>
                <a:cs typeface="Calibri"/>
              </a:rPr>
              <a:t>not </a:t>
            </a:r>
            <a:r>
              <a:rPr sz="1400" dirty="0">
                <a:latin typeface="Calibri"/>
                <a:cs typeface="Calibri"/>
              </a:rPr>
              <a:t>to </a:t>
            </a:r>
            <a:r>
              <a:rPr sz="1400" spc="5" dirty="0">
                <a:latin typeface="Calibri"/>
                <a:cs typeface="Calibri"/>
              </a:rPr>
              <a:t> </a:t>
            </a:r>
            <a:r>
              <a:rPr sz="1400" dirty="0">
                <a:latin typeface="Calibri"/>
                <a:cs typeface="Calibri"/>
              </a:rPr>
              <a:t>keep</a:t>
            </a:r>
            <a:r>
              <a:rPr sz="1400" spc="-5" dirty="0">
                <a:latin typeface="Calibri"/>
                <a:cs typeface="Calibri"/>
              </a:rPr>
              <a:t> files</a:t>
            </a:r>
            <a:r>
              <a:rPr sz="1400" dirty="0">
                <a:latin typeface="Calibri"/>
                <a:cs typeface="Calibri"/>
              </a:rPr>
              <a:t> that </a:t>
            </a:r>
            <a:r>
              <a:rPr sz="1400" spc="-5" dirty="0">
                <a:latin typeface="Calibri"/>
                <a:cs typeface="Calibri"/>
              </a:rPr>
              <a:t>are </a:t>
            </a:r>
            <a:r>
              <a:rPr sz="1400" dirty="0">
                <a:latin typeface="Calibri"/>
                <a:cs typeface="Calibri"/>
              </a:rPr>
              <a:t>no </a:t>
            </a:r>
            <a:r>
              <a:rPr sz="1400" spc="-5" dirty="0">
                <a:latin typeface="Calibri"/>
                <a:cs typeface="Calibri"/>
              </a:rPr>
              <a:t>longer</a:t>
            </a:r>
            <a:r>
              <a:rPr sz="1400" dirty="0">
                <a:latin typeface="Calibri"/>
                <a:cs typeface="Calibri"/>
              </a:rPr>
              <a:t> needed.</a:t>
            </a:r>
            <a:endParaRPr sz="1400">
              <a:latin typeface="Calibri"/>
              <a:cs typeface="Calibri"/>
            </a:endParaRPr>
          </a:p>
          <a:p>
            <a:pPr>
              <a:lnSpc>
                <a:spcPct val="100000"/>
              </a:lnSpc>
              <a:spcBef>
                <a:spcPts val="45"/>
              </a:spcBef>
              <a:buFont typeface="Wingdings"/>
              <a:buChar char=""/>
            </a:pPr>
            <a:endParaRPr sz="1350">
              <a:latin typeface="Calibri"/>
              <a:cs typeface="Calibri"/>
            </a:endParaRPr>
          </a:p>
          <a:p>
            <a:pPr marL="90805" marR="78105" algn="just">
              <a:lnSpc>
                <a:spcPct val="99200"/>
              </a:lnSpc>
              <a:buSzPct val="92857"/>
              <a:buFont typeface="Wingdings"/>
              <a:buChar char=""/>
              <a:tabLst>
                <a:tab pos="253365" algn="l"/>
              </a:tabLst>
            </a:pPr>
            <a:r>
              <a:rPr sz="1400" spc="35" dirty="0">
                <a:latin typeface="Calibri"/>
                <a:cs typeface="Calibri"/>
              </a:rPr>
              <a:t>Files</a:t>
            </a:r>
            <a:r>
              <a:rPr sz="1400" spc="40" dirty="0">
                <a:latin typeface="Calibri"/>
                <a:cs typeface="Calibri"/>
              </a:rPr>
              <a:t> </a:t>
            </a:r>
            <a:r>
              <a:rPr sz="1400" spc="35" dirty="0">
                <a:latin typeface="Calibri"/>
                <a:cs typeface="Calibri"/>
              </a:rPr>
              <a:t>that</a:t>
            </a:r>
            <a:r>
              <a:rPr sz="1400" spc="40" dirty="0">
                <a:latin typeface="Calibri"/>
                <a:cs typeface="Calibri"/>
              </a:rPr>
              <a:t> </a:t>
            </a:r>
            <a:r>
              <a:rPr sz="1400" spc="35" dirty="0">
                <a:latin typeface="Calibri"/>
                <a:cs typeface="Calibri"/>
              </a:rPr>
              <a:t>have</a:t>
            </a:r>
            <a:r>
              <a:rPr sz="1400" spc="40" dirty="0">
                <a:latin typeface="Calibri"/>
                <a:cs typeface="Calibri"/>
              </a:rPr>
              <a:t> </a:t>
            </a:r>
            <a:r>
              <a:rPr sz="1400" spc="35" dirty="0">
                <a:latin typeface="Calibri"/>
                <a:cs typeface="Calibri"/>
              </a:rPr>
              <a:t>been</a:t>
            </a:r>
            <a:r>
              <a:rPr sz="1400" spc="40" dirty="0">
                <a:latin typeface="Calibri"/>
                <a:cs typeface="Calibri"/>
              </a:rPr>
              <a:t> stored</a:t>
            </a:r>
            <a:r>
              <a:rPr sz="1400" spc="45" dirty="0">
                <a:latin typeface="Calibri"/>
                <a:cs typeface="Calibri"/>
              </a:rPr>
              <a:t> </a:t>
            </a:r>
            <a:r>
              <a:rPr sz="1400" spc="25" dirty="0">
                <a:latin typeface="Calibri"/>
                <a:cs typeface="Calibri"/>
              </a:rPr>
              <a:t>in</a:t>
            </a:r>
            <a:r>
              <a:rPr sz="1400" spc="30" dirty="0">
                <a:latin typeface="Calibri"/>
                <a:cs typeface="Calibri"/>
              </a:rPr>
              <a:t> </a:t>
            </a:r>
            <a:r>
              <a:rPr sz="1400" dirty="0">
                <a:latin typeface="Calibri"/>
                <a:cs typeface="Calibri"/>
              </a:rPr>
              <a:t>a</a:t>
            </a:r>
            <a:r>
              <a:rPr sz="1400" spc="5" dirty="0">
                <a:latin typeface="Calibri"/>
                <a:cs typeface="Calibri"/>
              </a:rPr>
              <a:t> </a:t>
            </a:r>
            <a:r>
              <a:rPr sz="1400" spc="40" dirty="0">
                <a:latin typeface="Calibri"/>
                <a:cs typeface="Calibri"/>
              </a:rPr>
              <a:t>user’s </a:t>
            </a:r>
            <a:r>
              <a:rPr sz="1400" spc="-305" dirty="0">
                <a:latin typeface="Calibri"/>
                <a:cs typeface="Calibri"/>
              </a:rPr>
              <a:t> </a:t>
            </a:r>
            <a:r>
              <a:rPr sz="1400" spc="-5" dirty="0">
                <a:latin typeface="Calibri"/>
                <a:cs typeface="Calibri"/>
              </a:rPr>
              <a:t>documents folder </a:t>
            </a:r>
            <a:r>
              <a:rPr sz="1400" dirty="0">
                <a:latin typeface="Calibri"/>
                <a:cs typeface="Calibri"/>
              </a:rPr>
              <a:t>that </a:t>
            </a:r>
            <a:r>
              <a:rPr sz="1400" spc="-5" dirty="0">
                <a:latin typeface="Calibri"/>
                <a:cs typeface="Calibri"/>
              </a:rPr>
              <a:t>are </a:t>
            </a:r>
            <a:r>
              <a:rPr sz="1400" dirty="0">
                <a:latin typeface="Calibri"/>
                <a:cs typeface="Calibri"/>
              </a:rPr>
              <a:t>no </a:t>
            </a:r>
            <a:r>
              <a:rPr sz="1400" spc="-5" dirty="0">
                <a:latin typeface="Calibri"/>
                <a:cs typeface="Calibri"/>
              </a:rPr>
              <a:t>longer </a:t>
            </a:r>
            <a:r>
              <a:rPr sz="1400" dirty="0">
                <a:latin typeface="Calibri"/>
                <a:cs typeface="Calibri"/>
              </a:rPr>
              <a:t>needed (such </a:t>
            </a:r>
            <a:r>
              <a:rPr sz="1400" spc="5" dirty="0">
                <a:latin typeface="Calibri"/>
                <a:cs typeface="Calibri"/>
              </a:rPr>
              <a:t> </a:t>
            </a:r>
            <a:r>
              <a:rPr sz="1400" dirty="0">
                <a:latin typeface="Calibri"/>
                <a:cs typeface="Calibri"/>
              </a:rPr>
              <a:t>as </a:t>
            </a:r>
            <a:r>
              <a:rPr sz="1400" spc="-5" dirty="0">
                <a:latin typeface="Calibri"/>
                <a:cs typeface="Calibri"/>
              </a:rPr>
              <a:t>extra</a:t>
            </a:r>
            <a:r>
              <a:rPr sz="1400" dirty="0">
                <a:latin typeface="Calibri"/>
                <a:cs typeface="Calibri"/>
              </a:rPr>
              <a:t> </a:t>
            </a:r>
            <a:r>
              <a:rPr sz="1400" spc="-5" dirty="0">
                <a:latin typeface="Calibri"/>
                <a:cs typeface="Calibri"/>
              </a:rPr>
              <a:t>photos</a:t>
            </a:r>
            <a:r>
              <a:rPr sz="1400" dirty="0">
                <a:latin typeface="Calibri"/>
                <a:cs typeface="Calibri"/>
              </a:rPr>
              <a:t> </a:t>
            </a:r>
            <a:r>
              <a:rPr sz="1400" spc="-5" dirty="0">
                <a:latin typeface="Calibri"/>
                <a:cs typeface="Calibri"/>
              </a:rPr>
              <a:t>or</a:t>
            </a:r>
            <a:r>
              <a:rPr sz="1400" dirty="0">
                <a:latin typeface="Calibri"/>
                <a:cs typeface="Calibri"/>
              </a:rPr>
              <a:t> </a:t>
            </a:r>
            <a:r>
              <a:rPr sz="1400" spc="-5" dirty="0">
                <a:latin typeface="Calibri"/>
                <a:cs typeface="Calibri"/>
              </a:rPr>
              <a:t>older</a:t>
            </a:r>
            <a:r>
              <a:rPr sz="1400" dirty="0">
                <a:latin typeface="Calibri"/>
                <a:cs typeface="Calibri"/>
              </a:rPr>
              <a:t> </a:t>
            </a:r>
            <a:r>
              <a:rPr sz="1400" spc="-5" dirty="0">
                <a:latin typeface="Calibri"/>
                <a:cs typeface="Calibri"/>
              </a:rPr>
              <a:t>versions</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documents) </a:t>
            </a:r>
            <a:r>
              <a:rPr sz="1400" spc="-305" dirty="0">
                <a:latin typeface="Calibri"/>
                <a:cs typeface="Calibri"/>
              </a:rPr>
              <a:t> </a:t>
            </a:r>
            <a:r>
              <a:rPr sz="1400" spc="-5" dirty="0">
                <a:latin typeface="Calibri"/>
                <a:cs typeface="Calibri"/>
              </a:rPr>
              <a:t>should </a:t>
            </a:r>
            <a:r>
              <a:rPr sz="1400" dirty="0">
                <a:latin typeface="Calibri"/>
                <a:cs typeface="Calibri"/>
              </a:rPr>
              <a:t>be </a:t>
            </a:r>
            <a:r>
              <a:rPr sz="1400" spc="-5" dirty="0">
                <a:latin typeface="Calibri"/>
                <a:cs typeface="Calibri"/>
              </a:rPr>
              <a:t>deleted.</a:t>
            </a:r>
            <a:endParaRPr sz="1400">
              <a:latin typeface="Calibri"/>
              <a:cs typeface="Calibri"/>
            </a:endParaRPr>
          </a:p>
        </p:txBody>
      </p:sp>
      <p:pic>
        <p:nvPicPr>
          <p:cNvPr id="7" name="object 7"/>
          <p:cNvPicPr/>
          <p:nvPr/>
        </p:nvPicPr>
        <p:blipFill>
          <a:blip r:embed="rId3" cstate="print"/>
          <a:stretch>
            <a:fillRect/>
          </a:stretch>
        </p:blipFill>
        <p:spPr>
          <a:xfrm>
            <a:off x="4800600" y="2438400"/>
            <a:ext cx="3962398" cy="4190998"/>
          </a:xfrm>
          <a:prstGeom prst="rect">
            <a:avLst/>
          </a:prstGeom>
        </p:spPr>
      </p:pic>
      <p:sp>
        <p:nvSpPr>
          <p:cNvPr id="9" name="object 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33401"/>
            <a:ext cx="8229600" cy="457200"/>
          </a:xfrm>
          <a:prstGeom prst="rect">
            <a:avLst/>
          </a:prstGeom>
          <a:solidFill>
            <a:srgbClr val="FFCA00"/>
          </a:solidFill>
        </p:spPr>
        <p:txBody>
          <a:bodyPr vert="horz" wrap="square" lIns="0" tIns="45719" rIns="0" bIns="0" rtlCol="0">
            <a:spAutoFit/>
          </a:bodyPr>
          <a:lstStyle/>
          <a:p>
            <a:pPr marL="580390">
              <a:lnSpc>
                <a:spcPct val="100000"/>
              </a:lnSpc>
              <a:spcBef>
                <a:spcPts val="359"/>
              </a:spcBef>
            </a:pPr>
            <a:r>
              <a:rPr sz="2400" b="1" dirty="0">
                <a:solidFill>
                  <a:srgbClr val="006600"/>
                </a:solidFill>
                <a:latin typeface="Calibri"/>
                <a:cs typeface="Calibri"/>
              </a:rPr>
              <a:t>A </a:t>
            </a:r>
            <a:r>
              <a:rPr sz="2400" b="1" spc="-5" dirty="0">
                <a:solidFill>
                  <a:srgbClr val="006600"/>
                </a:solidFill>
                <a:latin typeface="Calibri"/>
                <a:cs typeface="Calibri"/>
              </a:rPr>
              <a:t>typical</a:t>
            </a:r>
            <a:r>
              <a:rPr sz="2400" b="1" spc="5" dirty="0">
                <a:solidFill>
                  <a:srgbClr val="006600"/>
                </a:solidFill>
                <a:latin typeface="Calibri"/>
                <a:cs typeface="Calibri"/>
              </a:rPr>
              <a:t> </a:t>
            </a:r>
            <a:r>
              <a:rPr sz="2400" b="1" spc="-5" dirty="0">
                <a:solidFill>
                  <a:srgbClr val="006600"/>
                </a:solidFill>
                <a:latin typeface="Calibri"/>
                <a:cs typeface="Calibri"/>
              </a:rPr>
              <a:t>example</a:t>
            </a:r>
            <a:r>
              <a:rPr sz="2400" b="1" dirty="0">
                <a:solidFill>
                  <a:srgbClr val="006600"/>
                </a:solidFill>
                <a:latin typeface="Calibri"/>
                <a:cs typeface="Calibri"/>
              </a:rPr>
              <a:t> of</a:t>
            </a:r>
            <a:r>
              <a:rPr sz="2400" b="1" spc="5" dirty="0">
                <a:solidFill>
                  <a:srgbClr val="006600"/>
                </a:solidFill>
                <a:latin typeface="Calibri"/>
                <a:cs typeface="Calibri"/>
              </a:rPr>
              <a:t> </a:t>
            </a:r>
            <a:r>
              <a:rPr sz="2400" b="1" dirty="0">
                <a:solidFill>
                  <a:srgbClr val="006600"/>
                </a:solidFill>
                <a:latin typeface="Calibri"/>
                <a:cs typeface="Calibri"/>
              </a:rPr>
              <a:t>a </a:t>
            </a:r>
            <a:r>
              <a:rPr sz="2400" b="1" spc="-5" dirty="0">
                <a:solidFill>
                  <a:srgbClr val="006600"/>
                </a:solidFill>
                <a:latin typeface="Calibri"/>
                <a:cs typeface="Calibri"/>
              </a:rPr>
              <a:t>fully</a:t>
            </a:r>
            <a:r>
              <a:rPr sz="2400" b="1" spc="5" dirty="0">
                <a:solidFill>
                  <a:srgbClr val="006600"/>
                </a:solidFill>
                <a:latin typeface="Calibri"/>
                <a:cs typeface="Calibri"/>
              </a:rPr>
              <a:t> </a:t>
            </a:r>
            <a:r>
              <a:rPr sz="2400" b="1" spc="-5" dirty="0">
                <a:solidFill>
                  <a:srgbClr val="006600"/>
                </a:solidFill>
                <a:latin typeface="Calibri"/>
                <a:cs typeface="Calibri"/>
              </a:rPr>
              <a:t>loaded</a:t>
            </a:r>
            <a:r>
              <a:rPr sz="2400" b="1" dirty="0">
                <a:solidFill>
                  <a:srgbClr val="006600"/>
                </a:solidFill>
                <a:latin typeface="Calibri"/>
                <a:cs typeface="Calibri"/>
              </a:rPr>
              <a:t> Local</a:t>
            </a:r>
            <a:r>
              <a:rPr sz="2400" b="1" spc="5" dirty="0">
                <a:solidFill>
                  <a:srgbClr val="006600"/>
                </a:solidFill>
                <a:latin typeface="Calibri"/>
                <a:cs typeface="Calibri"/>
              </a:rPr>
              <a:t> </a:t>
            </a:r>
            <a:r>
              <a:rPr sz="2400" b="1" dirty="0">
                <a:solidFill>
                  <a:srgbClr val="006600"/>
                </a:solidFill>
                <a:latin typeface="Calibri"/>
                <a:cs typeface="Calibri"/>
              </a:rPr>
              <a:t>Hard </a:t>
            </a:r>
            <a:r>
              <a:rPr sz="2400" b="1" spc="-5" dirty="0">
                <a:solidFill>
                  <a:srgbClr val="006600"/>
                </a:solidFill>
                <a:latin typeface="Calibri"/>
                <a:cs typeface="Calibri"/>
              </a:rPr>
              <a:t>Disk</a:t>
            </a:r>
            <a:r>
              <a:rPr sz="2400" b="1" spc="5" dirty="0">
                <a:solidFill>
                  <a:srgbClr val="006600"/>
                </a:solidFill>
                <a:latin typeface="Calibri"/>
                <a:cs typeface="Calibri"/>
              </a:rPr>
              <a:t> </a:t>
            </a:r>
            <a:r>
              <a:rPr sz="2400" b="1" spc="-5" dirty="0">
                <a:solidFill>
                  <a:srgbClr val="006600"/>
                </a:solidFill>
                <a:latin typeface="Calibri"/>
                <a:cs typeface="Calibri"/>
              </a:rPr>
              <a:t>drive</a:t>
            </a:r>
            <a:endParaRPr sz="2400">
              <a:latin typeface="Calibri"/>
              <a:cs typeface="Calibri"/>
            </a:endParaRPr>
          </a:p>
        </p:txBody>
      </p:sp>
      <p:grpSp>
        <p:nvGrpSpPr>
          <p:cNvPr id="3" name="object 3"/>
          <p:cNvGrpSpPr/>
          <p:nvPr/>
        </p:nvGrpSpPr>
        <p:grpSpPr>
          <a:xfrm>
            <a:off x="955823" y="1743035"/>
            <a:ext cx="7232650" cy="4240530"/>
            <a:chOff x="955823" y="1743035"/>
            <a:chExt cx="7232650" cy="4240530"/>
          </a:xfrm>
        </p:grpSpPr>
        <p:pic>
          <p:nvPicPr>
            <p:cNvPr id="4" name="object 4"/>
            <p:cNvPicPr/>
            <p:nvPr/>
          </p:nvPicPr>
          <p:blipFill>
            <a:blip r:embed="rId2" cstate="print"/>
            <a:stretch>
              <a:fillRect/>
            </a:stretch>
          </p:blipFill>
          <p:spPr>
            <a:xfrm>
              <a:off x="1012973" y="1800185"/>
              <a:ext cx="7118050" cy="4125992"/>
            </a:xfrm>
            <a:prstGeom prst="rect">
              <a:avLst/>
            </a:prstGeom>
          </p:spPr>
        </p:pic>
        <p:sp>
          <p:nvSpPr>
            <p:cNvPr id="5" name="object 5"/>
            <p:cNvSpPr/>
            <p:nvPr/>
          </p:nvSpPr>
          <p:spPr>
            <a:xfrm>
              <a:off x="984398" y="1771610"/>
              <a:ext cx="7175500" cy="4183379"/>
            </a:xfrm>
            <a:custGeom>
              <a:avLst/>
              <a:gdLst/>
              <a:ahLst/>
              <a:cxnLst/>
              <a:rect l="l" t="t" r="r" b="b"/>
              <a:pathLst>
                <a:path w="7175500" h="4183379">
                  <a:moveTo>
                    <a:pt x="0" y="0"/>
                  </a:moveTo>
                  <a:lnTo>
                    <a:pt x="7175100" y="0"/>
                  </a:lnTo>
                  <a:lnTo>
                    <a:pt x="7175100" y="4183060"/>
                  </a:lnTo>
                  <a:lnTo>
                    <a:pt x="0" y="4183060"/>
                  </a:lnTo>
                  <a:lnTo>
                    <a:pt x="0" y="0"/>
                  </a:lnTo>
                  <a:close/>
                </a:path>
              </a:pathLst>
            </a:custGeom>
            <a:ln w="57149">
              <a:solidFill>
                <a:srgbClr val="0076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411480"/>
          </a:xfrm>
          <a:prstGeom prst="rect">
            <a:avLst/>
          </a:prstGeom>
          <a:solidFill>
            <a:srgbClr val="FFCA00"/>
          </a:solidFill>
        </p:spPr>
        <p:txBody>
          <a:bodyPr vert="horz" wrap="square" lIns="0" tIns="83185" rIns="0" bIns="0" rtlCol="0">
            <a:spAutoFit/>
          </a:bodyPr>
          <a:lstStyle/>
          <a:p>
            <a:pPr marL="5080" algn="ctr">
              <a:lnSpc>
                <a:spcPct val="100000"/>
              </a:lnSpc>
              <a:spcBef>
                <a:spcPts val="655"/>
              </a:spcBef>
            </a:pPr>
            <a:r>
              <a:rPr sz="1600" b="1" spc="-5" dirty="0">
                <a:solidFill>
                  <a:srgbClr val="006600"/>
                </a:solidFill>
                <a:latin typeface="Calibri"/>
                <a:cs typeface="Calibri"/>
              </a:rPr>
              <a:t>Computer</a:t>
            </a:r>
            <a:r>
              <a:rPr sz="1600" b="1" spc="-15" dirty="0">
                <a:solidFill>
                  <a:srgbClr val="006600"/>
                </a:solidFill>
                <a:latin typeface="Calibri"/>
                <a:cs typeface="Calibri"/>
              </a:rPr>
              <a:t> </a:t>
            </a:r>
            <a:r>
              <a:rPr sz="1600" b="1" spc="-5" dirty="0">
                <a:solidFill>
                  <a:srgbClr val="006600"/>
                </a:solidFill>
                <a:latin typeface="Calibri"/>
                <a:cs typeface="Calibri"/>
              </a:rPr>
              <a:t>maintenance:</a:t>
            </a:r>
            <a:r>
              <a:rPr sz="1600" b="1" spc="10" dirty="0">
                <a:solidFill>
                  <a:srgbClr val="006600"/>
                </a:solidFill>
                <a:latin typeface="Calibri"/>
                <a:cs typeface="Calibri"/>
              </a:rPr>
              <a:t> </a:t>
            </a:r>
            <a:r>
              <a:rPr sz="1600" i="1" dirty="0">
                <a:solidFill>
                  <a:srgbClr val="FF0000"/>
                </a:solidFill>
                <a:latin typeface="Calibri"/>
                <a:cs typeface="Calibri"/>
              </a:rPr>
              <a:t>Improving</a:t>
            </a:r>
            <a:r>
              <a:rPr sz="1600" i="1" spc="-5" dirty="0">
                <a:solidFill>
                  <a:srgbClr val="FF0000"/>
                </a:solidFill>
                <a:latin typeface="Calibri"/>
                <a:cs typeface="Calibri"/>
              </a:rPr>
              <a:t> </a:t>
            </a:r>
            <a:r>
              <a:rPr sz="1600" i="1" dirty="0">
                <a:solidFill>
                  <a:srgbClr val="FF0000"/>
                </a:solidFill>
                <a:latin typeface="Calibri"/>
                <a:cs typeface="Calibri"/>
              </a:rPr>
              <a:t>slow</a:t>
            </a:r>
            <a:r>
              <a:rPr sz="1600" i="1" spc="-10" dirty="0">
                <a:solidFill>
                  <a:srgbClr val="FF0000"/>
                </a:solidFill>
                <a:latin typeface="Calibri"/>
                <a:cs typeface="Calibri"/>
              </a:rPr>
              <a:t> </a:t>
            </a:r>
            <a:r>
              <a:rPr sz="1600" i="1" spc="-5" dirty="0">
                <a:solidFill>
                  <a:srgbClr val="FF0000"/>
                </a:solidFill>
                <a:latin typeface="Calibri"/>
                <a:cs typeface="Calibri"/>
              </a:rPr>
              <a:t>performance</a:t>
            </a:r>
            <a:endParaRPr sz="16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39</a:t>
            </a:fld>
            <a:endParaRPr dirty="0"/>
          </a:p>
        </p:txBody>
      </p:sp>
      <p:sp>
        <p:nvSpPr>
          <p:cNvPr id="3" name="object 3"/>
          <p:cNvSpPr txBox="1">
            <a:spLocks noGrp="1"/>
          </p:cNvSpPr>
          <p:nvPr>
            <p:ph type="title"/>
          </p:nvPr>
        </p:nvSpPr>
        <p:spPr>
          <a:xfrm>
            <a:off x="535939" y="1023620"/>
            <a:ext cx="4230370" cy="482600"/>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006600"/>
                </a:solidFill>
                <a:latin typeface="Calibri"/>
                <a:cs typeface="Calibri"/>
              </a:rPr>
              <a:t>Deleting</a:t>
            </a:r>
            <a:r>
              <a:rPr sz="3000" b="1" spc="-25" dirty="0">
                <a:solidFill>
                  <a:srgbClr val="006600"/>
                </a:solidFill>
                <a:latin typeface="Calibri"/>
                <a:cs typeface="Calibri"/>
              </a:rPr>
              <a:t> </a:t>
            </a:r>
            <a:r>
              <a:rPr sz="3000" b="1" spc="-5" dirty="0">
                <a:solidFill>
                  <a:srgbClr val="006600"/>
                </a:solidFill>
                <a:latin typeface="Calibri"/>
                <a:cs typeface="Calibri"/>
              </a:rPr>
              <a:t>Browsing</a:t>
            </a:r>
            <a:r>
              <a:rPr sz="3000" b="1" spc="-20" dirty="0">
                <a:solidFill>
                  <a:srgbClr val="006600"/>
                </a:solidFill>
                <a:latin typeface="Calibri"/>
                <a:cs typeface="Calibri"/>
              </a:rPr>
              <a:t> </a:t>
            </a:r>
            <a:r>
              <a:rPr sz="3000" b="1" spc="-5" dirty="0">
                <a:solidFill>
                  <a:srgbClr val="006600"/>
                </a:solidFill>
                <a:latin typeface="Calibri"/>
                <a:cs typeface="Calibri"/>
              </a:rPr>
              <a:t>History.</a:t>
            </a:r>
            <a:endParaRPr sz="3000">
              <a:latin typeface="Calibri"/>
              <a:cs typeface="Calibri"/>
            </a:endParaRPr>
          </a:p>
        </p:txBody>
      </p:sp>
      <p:sp>
        <p:nvSpPr>
          <p:cNvPr id="4" name="object 4"/>
          <p:cNvSpPr txBox="1"/>
          <p:nvPr/>
        </p:nvSpPr>
        <p:spPr>
          <a:xfrm>
            <a:off x="535939" y="1559559"/>
            <a:ext cx="8078470" cy="4876800"/>
          </a:xfrm>
          <a:prstGeom prst="rect">
            <a:avLst/>
          </a:prstGeom>
        </p:spPr>
        <p:txBody>
          <a:bodyPr vert="horz" wrap="square" lIns="0" tIns="2540" rIns="0" bIns="0" rtlCol="0">
            <a:spAutoFit/>
          </a:bodyPr>
          <a:lstStyle/>
          <a:p>
            <a:pPr marL="355600" marR="5080" indent="-342900" algn="just">
              <a:lnSpc>
                <a:spcPct val="102200"/>
              </a:lnSpc>
              <a:spcBef>
                <a:spcPts val="20"/>
              </a:spcBef>
              <a:buFont typeface="Wingdings"/>
              <a:buChar char=""/>
              <a:tabLst>
                <a:tab pos="451484" algn="l"/>
              </a:tabLst>
            </a:pPr>
            <a:r>
              <a:rPr dirty="0"/>
              <a:t>	</a:t>
            </a:r>
            <a:r>
              <a:rPr sz="3000" dirty="0">
                <a:latin typeface="Calibri"/>
                <a:cs typeface="Calibri"/>
              </a:rPr>
              <a:t>The </a:t>
            </a:r>
            <a:r>
              <a:rPr sz="3000" spc="-5" dirty="0">
                <a:latin typeface="Calibri"/>
                <a:cs typeface="Calibri"/>
              </a:rPr>
              <a:t>browser stores </a:t>
            </a:r>
            <a:r>
              <a:rPr sz="3000" dirty="0">
                <a:latin typeface="Calibri"/>
                <a:cs typeface="Calibri"/>
              </a:rPr>
              <a:t>the </a:t>
            </a:r>
            <a:r>
              <a:rPr sz="3000" spc="-5" dirty="0">
                <a:latin typeface="Calibri"/>
                <a:cs typeface="Calibri"/>
              </a:rPr>
              <a:t>recent history of </a:t>
            </a:r>
            <a:r>
              <a:rPr sz="3000" dirty="0">
                <a:latin typeface="Calibri"/>
                <a:cs typeface="Calibri"/>
              </a:rPr>
              <a:t>the </a:t>
            </a:r>
            <a:r>
              <a:rPr sz="3000" spc="-5" dirty="0">
                <a:latin typeface="Calibri"/>
                <a:cs typeface="Calibri"/>
              </a:rPr>
              <a:t>web </a:t>
            </a:r>
            <a:r>
              <a:rPr sz="3000" spc="-665" dirty="0">
                <a:latin typeface="Calibri"/>
                <a:cs typeface="Calibri"/>
              </a:rPr>
              <a:t> </a:t>
            </a:r>
            <a:r>
              <a:rPr sz="3000" spc="-5" dirty="0">
                <a:latin typeface="Calibri"/>
                <a:cs typeface="Calibri"/>
              </a:rPr>
              <a:t>pages </a:t>
            </a:r>
            <a:r>
              <a:rPr sz="3000" dirty="0">
                <a:latin typeface="Calibri"/>
                <a:cs typeface="Calibri"/>
              </a:rPr>
              <a:t>that the user</a:t>
            </a:r>
            <a:r>
              <a:rPr sz="3000" spc="-5" dirty="0">
                <a:latin typeface="Calibri"/>
                <a:cs typeface="Calibri"/>
              </a:rPr>
              <a:t> </a:t>
            </a:r>
            <a:r>
              <a:rPr sz="3000" dirty="0">
                <a:latin typeface="Calibri"/>
                <a:cs typeface="Calibri"/>
              </a:rPr>
              <a:t>has </a:t>
            </a:r>
            <a:r>
              <a:rPr sz="3000" spc="-5" dirty="0">
                <a:latin typeface="Calibri"/>
                <a:cs typeface="Calibri"/>
              </a:rPr>
              <a:t>viewed,</a:t>
            </a:r>
            <a:endParaRPr sz="3000" dirty="0">
              <a:latin typeface="Calibri"/>
              <a:cs typeface="Calibri"/>
            </a:endParaRPr>
          </a:p>
          <a:p>
            <a:pPr marL="355600" marR="5080" indent="-342900" algn="just">
              <a:lnSpc>
                <a:spcPts val="3579"/>
              </a:lnSpc>
              <a:spcBef>
                <a:spcPts val="855"/>
              </a:spcBef>
              <a:buFont typeface="Wingdings"/>
              <a:buChar char=""/>
              <a:tabLst>
                <a:tab pos="355600" algn="l"/>
              </a:tabLst>
            </a:pPr>
            <a:r>
              <a:rPr sz="3000" dirty="0">
                <a:latin typeface="Calibri"/>
                <a:cs typeface="Calibri"/>
              </a:rPr>
              <a:t>This</a:t>
            </a:r>
            <a:r>
              <a:rPr sz="3000" spc="5" dirty="0">
                <a:latin typeface="Calibri"/>
                <a:cs typeface="Calibri"/>
              </a:rPr>
              <a:t> </a:t>
            </a:r>
            <a:r>
              <a:rPr sz="3000" spc="-5" dirty="0">
                <a:latin typeface="Calibri"/>
                <a:cs typeface="Calibri"/>
              </a:rPr>
              <a:t>make </a:t>
            </a:r>
            <a:r>
              <a:rPr sz="3000" dirty="0">
                <a:latin typeface="Calibri"/>
                <a:cs typeface="Calibri"/>
              </a:rPr>
              <a:t>it easier to </a:t>
            </a:r>
            <a:r>
              <a:rPr sz="3000" spc="-5" dirty="0">
                <a:latin typeface="Calibri"/>
                <a:cs typeface="Calibri"/>
              </a:rPr>
              <a:t>find </a:t>
            </a:r>
            <a:r>
              <a:rPr sz="3000" dirty="0">
                <a:latin typeface="Calibri"/>
                <a:cs typeface="Calibri"/>
              </a:rPr>
              <a:t>and </a:t>
            </a:r>
            <a:r>
              <a:rPr sz="3000" spc="-5" dirty="0">
                <a:latin typeface="Calibri"/>
                <a:cs typeface="Calibri"/>
              </a:rPr>
              <a:t>load </a:t>
            </a:r>
            <a:r>
              <a:rPr sz="3000" dirty="0">
                <a:latin typeface="Calibri"/>
                <a:cs typeface="Calibri"/>
              </a:rPr>
              <a:t>these </a:t>
            </a:r>
            <a:r>
              <a:rPr sz="3000" spc="-5" dirty="0">
                <a:latin typeface="Calibri"/>
                <a:cs typeface="Calibri"/>
              </a:rPr>
              <a:t>web </a:t>
            </a:r>
            <a:r>
              <a:rPr sz="3000" dirty="0">
                <a:latin typeface="Calibri"/>
                <a:cs typeface="Calibri"/>
              </a:rPr>
              <a:t> </a:t>
            </a:r>
            <a:r>
              <a:rPr sz="3000" spc="-5" dirty="0">
                <a:latin typeface="Calibri"/>
                <a:cs typeface="Calibri"/>
              </a:rPr>
              <a:t>pages again.</a:t>
            </a:r>
            <a:endParaRPr sz="3000" dirty="0">
              <a:latin typeface="Calibri"/>
              <a:cs typeface="Calibri"/>
            </a:endParaRPr>
          </a:p>
          <a:p>
            <a:pPr marL="355600" marR="5080" indent="-342900" algn="just">
              <a:lnSpc>
                <a:spcPct val="99900"/>
              </a:lnSpc>
              <a:spcBef>
                <a:spcPts val="610"/>
              </a:spcBef>
              <a:buFont typeface="Wingdings"/>
              <a:buChar char=""/>
              <a:tabLst>
                <a:tab pos="355600" algn="l"/>
              </a:tabLst>
            </a:pPr>
            <a:r>
              <a:rPr sz="3000" dirty="0">
                <a:latin typeface="Calibri"/>
                <a:cs typeface="Calibri"/>
              </a:rPr>
              <a:t>The</a:t>
            </a:r>
            <a:r>
              <a:rPr sz="3000" spc="5" dirty="0">
                <a:latin typeface="Calibri"/>
                <a:cs typeface="Calibri"/>
              </a:rPr>
              <a:t> </a:t>
            </a:r>
            <a:r>
              <a:rPr sz="3000" spc="-5" dirty="0">
                <a:latin typeface="Calibri"/>
                <a:cs typeface="Calibri"/>
              </a:rPr>
              <a:t>browser</a:t>
            </a:r>
            <a:r>
              <a:rPr sz="3000" dirty="0">
                <a:latin typeface="Calibri"/>
                <a:cs typeface="Calibri"/>
              </a:rPr>
              <a:t> also</a:t>
            </a:r>
            <a:r>
              <a:rPr sz="3000" spc="5" dirty="0">
                <a:latin typeface="Calibri"/>
                <a:cs typeface="Calibri"/>
              </a:rPr>
              <a:t> </a:t>
            </a:r>
            <a:r>
              <a:rPr sz="3000" spc="-5" dirty="0">
                <a:latin typeface="Calibri"/>
                <a:cs typeface="Calibri"/>
              </a:rPr>
              <a:t>stores</a:t>
            </a:r>
            <a:r>
              <a:rPr sz="3000" dirty="0">
                <a:latin typeface="Calibri"/>
                <a:cs typeface="Calibri"/>
              </a:rPr>
              <a:t> </a:t>
            </a:r>
            <a:r>
              <a:rPr sz="3000" spc="-5" dirty="0">
                <a:latin typeface="Calibri"/>
                <a:cs typeface="Calibri"/>
              </a:rPr>
              <a:t>other</a:t>
            </a:r>
            <a:r>
              <a:rPr sz="3000" dirty="0">
                <a:latin typeface="Calibri"/>
                <a:cs typeface="Calibri"/>
              </a:rPr>
              <a:t> </a:t>
            </a:r>
            <a:r>
              <a:rPr sz="3000" spc="-5" dirty="0">
                <a:latin typeface="Calibri"/>
                <a:cs typeface="Calibri"/>
              </a:rPr>
              <a:t>small</a:t>
            </a:r>
            <a:r>
              <a:rPr sz="3000" dirty="0">
                <a:latin typeface="Calibri"/>
                <a:cs typeface="Calibri"/>
              </a:rPr>
              <a:t> bits</a:t>
            </a:r>
            <a:r>
              <a:rPr sz="3000" spc="5" dirty="0">
                <a:latin typeface="Calibri"/>
                <a:cs typeface="Calibri"/>
              </a:rPr>
              <a:t> </a:t>
            </a:r>
            <a:r>
              <a:rPr sz="3000" spc="-5" dirty="0">
                <a:latin typeface="Calibri"/>
                <a:cs typeface="Calibri"/>
              </a:rPr>
              <a:t>of </a:t>
            </a:r>
            <a:r>
              <a:rPr sz="3000" dirty="0">
                <a:latin typeface="Calibri"/>
                <a:cs typeface="Calibri"/>
              </a:rPr>
              <a:t> </a:t>
            </a:r>
            <a:r>
              <a:rPr sz="3000" spc="-5" dirty="0">
                <a:latin typeface="Calibri"/>
                <a:cs typeface="Calibri"/>
              </a:rPr>
              <a:t>information </a:t>
            </a:r>
            <a:r>
              <a:rPr sz="3000" dirty="0">
                <a:latin typeface="Calibri"/>
                <a:cs typeface="Calibri"/>
              </a:rPr>
              <a:t>such as data </a:t>
            </a:r>
            <a:r>
              <a:rPr sz="3000" spc="-5" dirty="0">
                <a:latin typeface="Calibri"/>
                <a:cs typeface="Calibri"/>
              </a:rPr>
              <a:t>entered </a:t>
            </a:r>
            <a:r>
              <a:rPr sz="3000" dirty="0">
                <a:latin typeface="Calibri"/>
                <a:cs typeface="Calibri"/>
              </a:rPr>
              <a:t>into </a:t>
            </a:r>
            <a:r>
              <a:rPr sz="3000" spc="-5" dirty="0">
                <a:latin typeface="Calibri"/>
                <a:cs typeface="Calibri"/>
              </a:rPr>
              <a:t>forms </a:t>
            </a:r>
            <a:r>
              <a:rPr sz="3000" dirty="0">
                <a:latin typeface="Calibri"/>
                <a:cs typeface="Calibri"/>
              </a:rPr>
              <a:t>and </a:t>
            </a:r>
            <a:r>
              <a:rPr sz="3000" spc="5" dirty="0">
                <a:latin typeface="Calibri"/>
                <a:cs typeface="Calibri"/>
              </a:rPr>
              <a:t> </a:t>
            </a:r>
            <a:r>
              <a:rPr sz="3000" spc="-5" dirty="0">
                <a:latin typeface="Calibri"/>
                <a:cs typeface="Calibri"/>
              </a:rPr>
              <a:t>usernames</a:t>
            </a:r>
            <a:r>
              <a:rPr sz="3000" dirty="0">
                <a:latin typeface="Calibri"/>
                <a:cs typeface="Calibri"/>
              </a:rPr>
              <a:t> </a:t>
            </a:r>
            <a:r>
              <a:rPr sz="3000" spc="-5" dirty="0">
                <a:latin typeface="Calibri"/>
                <a:cs typeface="Calibri"/>
              </a:rPr>
              <a:t>or</a:t>
            </a:r>
            <a:r>
              <a:rPr sz="3000" dirty="0">
                <a:latin typeface="Calibri"/>
                <a:cs typeface="Calibri"/>
              </a:rPr>
              <a:t> </a:t>
            </a:r>
            <a:r>
              <a:rPr sz="3000" spc="-5" dirty="0">
                <a:latin typeface="Calibri"/>
                <a:cs typeface="Calibri"/>
              </a:rPr>
              <a:t>passwords</a:t>
            </a:r>
            <a:r>
              <a:rPr sz="3000" dirty="0">
                <a:latin typeface="Calibri"/>
                <a:cs typeface="Calibri"/>
              </a:rPr>
              <a:t> if</a:t>
            </a:r>
            <a:r>
              <a:rPr sz="3000" spc="5" dirty="0">
                <a:latin typeface="Calibri"/>
                <a:cs typeface="Calibri"/>
              </a:rPr>
              <a:t> </a:t>
            </a:r>
            <a:r>
              <a:rPr sz="3000" dirty="0">
                <a:latin typeface="Calibri"/>
                <a:cs typeface="Calibri"/>
              </a:rPr>
              <a:t>a</a:t>
            </a:r>
            <a:r>
              <a:rPr sz="3000" spc="5" dirty="0">
                <a:latin typeface="Calibri"/>
                <a:cs typeface="Calibri"/>
              </a:rPr>
              <a:t> </a:t>
            </a:r>
            <a:r>
              <a:rPr sz="3000" dirty="0">
                <a:latin typeface="Calibri"/>
                <a:cs typeface="Calibri"/>
              </a:rPr>
              <a:t>user</a:t>
            </a:r>
            <a:r>
              <a:rPr sz="3000" spc="5" dirty="0">
                <a:latin typeface="Calibri"/>
                <a:cs typeface="Calibri"/>
              </a:rPr>
              <a:t> </a:t>
            </a:r>
            <a:r>
              <a:rPr sz="3000" dirty="0">
                <a:latin typeface="Calibri"/>
                <a:cs typeface="Calibri"/>
              </a:rPr>
              <a:t>has</a:t>
            </a:r>
            <a:r>
              <a:rPr sz="3000" spc="5" dirty="0">
                <a:latin typeface="Calibri"/>
                <a:cs typeface="Calibri"/>
              </a:rPr>
              <a:t> </a:t>
            </a:r>
            <a:r>
              <a:rPr sz="3000" dirty="0">
                <a:latin typeface="Calibri"/>
                <a:cs typeface="Calibri"/>
              </a:rPr>
              <a:t>asked</a:t>
            </a:r>
            <a:r>
              <a:rPr sz="3000" spc="675" dirty="0">
                <a:latin typeface="Calibri"/>
                <a:cs typeface="Calibri"/>
              </a:rPr>
              <a:t> </a:t>
            </a:r>
            <a:r>
              <a:rPr sz="3000" dirty="0">
                <a:latin typeface="Calibri"/>
                <a:cs typeface="Calibri"/>
              </a:rPr>
              <a:t>a </a:t>
            </a:r>
            <a:r>
              <a:rPr sz="3000" spc="-665" dirty="0">
                <a:latin typeface="Calibri"/>
                <a:cs typeface="Calibri"/>
              </a:rPr>
              <a:t> </a:t>
            </a:r>
            <a:r>
              <a:rPr sz="3000" spc="-5" dirty="0">
                <a:latin typeface="Calibri"/>
                <a:cs typeface="Calibri"/>
              </a:rPr>
              <a:t>web</a:t>
            </a:r>
            <a:r>
              <a:rPr sz="3000" dirty="0">
                <a:latin typeface="Calibri"/>
                <a:cs typeface="Calibri"/>
              </a:rPr>
              <a:t> </a:t>
            </a:r>
            <a:r>
              <a:rPr sz="3000" spc="-5" dirty="0">
                <a:latin typeface="Calibri"/>
                <a:cs typeface="Calibri"/>
              </a:rPr>
              <a:t>page</a:t>
            </a:r>
            <a:r>
              <a:rPr sz="3000" dirty="0">
                <a:latin typeface="Calibri"/>
                <a:cs typeface="Calibri"/>
              </a:rPr>
              <a:t> to</a:t>
            </a:r>
            <a:r>
              <a:rPr sz="3000" spc="5" dirty="0">
                <a:latin typeface="Calibri"/>
                <a:cs typeface="Calibri"/>
              </a:rPr>
              <a:t> </a:t>
            </a:r>
            <a:r>
              <a:rPr sz="3000" spc="-5" dirty="0">
                <a:latin typeface="Calibri"/>
                <a:cs typeface="Calibri"/>
              </a:rPr>
              <a:t>“remember</a:t>
            </a:r>
            <a:r>
              <a:rPr sz="3000" dirty="0">
                <a:latin typeface="Calibri"/>
                <a:cs typeface="Calibri"/>
              </a:rPr>
              <a:t> </a:t>
            </a:r>
            <a:r>
              <a:rPr sz="3000" spc="-5" dirty="0">
                <a:latin typeface="Calibri"/>
                <a:cs typeface="Calibri"/>
              </a:rPr>
              <a:t>me”</a:t>
            </a:r>
            <a:r>
              <a:rPr sz="3000" dirty="0">
                <a:latin typeface="Calibri"/>
                <a:cs typeface="Calibri"/>
              </a:rPr>
              <a:t> </a:t>
            </a:r>
            <a:r>
              <a:rPr sz="3000" spc="-5" dirty="0">
                <a:latin typeface="Calibri"/>
                <a:cs typeface="Calibri"/>
              </a:rPr>
              <a:t>(although</a:t>
            </a:r>
            <a:r>
              <a:rPr sz="3000" spc="665" dirty="0">
                <a:latin typeface="Calibri"/>
                <a:cs typeface="Calibri"/>
              </a:rPr>
              <a:t> </a:t>
            </a:r>
            <a:r>
              <a:rPr sz="3000" dirty="0">
                <a:latin typeface="Calibri"/>
                <a:cs typeface="Calibri"/>
              </a:rPr>
              <a:t>this</a:t>
            </a:r>
            <a:r>
              <a:rPr sz="3000" spc="680" dirty="0">
                <a:latin typeface="Calibri"/>
                <a:cs typeface="Calibri"/>
              </a:rPr>
              <a:t> </a:t>
            </a:r>
            <a:r>
              <a:rPr sz="3000" dirty="0">
                <a:latin typeface="Calibri"/>
                <a:cs typeface="Calibri"/>
              </a:rPr>
              <a:t>is </a:t>
            </a:r>
            <a:r>
              <a:rPr sz="3000" spc="-665" dirty="0">
                <a:latin typeface="Calibri"/>
                <a:cs typeface="Calibri"/>
              </a:rPr>
              <a:t> </a:t>
            </a:r>
            <a:r>
              <a:rPr sz="3000" spc="-5" dirty="0">
                <a:latin typeface="Calibri"/>
                <a:cs typeface="Calibri"/>
              </a:rPr>
              <a:t>not </a:t>
            </a:r>
            <a:r>
              <a:rPr sz="3000" dirty="0">
                <a:latin typeface="Calibri"/>
                <a:cs typeface="Calibri"/>
              </a:rPr>
              <a:t>a </a:t>
            </a:r>
            <a:r>
              <a:rPr sz="3000" spc="-5" dirty="0">
                <a:latin typeface="Calibri"/>
                <a:cs typeface="Calibri"/>
              </a:rPr>
              <a:t>good</a:t>
            </a:r>
            <a:r>
              <a:rPr sz="3000" dirty="0">
                <a:latin typeface="Calibri"/>
                <a:cs typeface="Calibri"/>
              </a:rPr>
              <a:t> idea </a:t>
            </a:r>
            <a:r>
              <a:rPr sz="3000" spc="-5" dirty="0">
                <a:latin typeface="Calibri"/>
                <a:cs typeface="Calibri"/>
              </a:rPr>
              <a:t>for</a:t>
            </a:r>
            <a:r>
              <a:rPr sz="3000" dirty="0">
                <a:latin typeface="Calibri"/>
                <a:cs typeface="Calibri"/>
              </a:rPr>
              <a:t> </a:t>
            </a:r>
            <a:r>
              <a:rPr sz="3000" spc="-5" dirty="0">
                <a:latin typeface="Calibri"/>
                <a:cs typeface="Calibri"/>
              </a:rPr>
              <a:t>shared</a:t>
            </a:r>
            <a:r>
              <a:rPr sz="3000" dirty="0">
                <a:latin typeface="Calibri"/>
                <a:cs typeface="Calibri"/>
              </a:rPr>
              <a:t> </a:t>
            </a:r>
            <a:r>
              <a:rPr sz="3000" spc="-5" dirty="0">
                <a:latin typeface="Calibri"/>
                <a:cs typeface="Calibri"/>
              </a:rPr>
              <a:t>computers).</a:t>
            </a:r>
            <a:endParaRPr sz="3000" dirty="0">
              <a:latin typeface="Calibri"/>
              <a:cs typeface="Calibri"/>
            </a:endParaRPr>
          </a:p>
          <a:p>
            <a:pPr marL="355600" indent="-342900" algn="just">
              <a:lnSpc>
                <a:spcPct val="100000"/>
              </a:lnSpc>
              <a:spcBef>
                <a:spcPts val="720"/>
              </a:spcBef>
              <a:buFont typeface="Wingdings"/>
              <a:buChar char=""/>
              <a:tabLst>
                <a:tab pos="355600" algn="l"/>
              </a:tabLst>
            </a:pPr>
            <a:r>
              <a:rPr sz="3000" dirty="0">
                <a:latin typeface="Calibri"/>
                <a:cs typeface="Calibri"/>
              </a:rPr>
              <a:t>This</a:t>
            </a:r>
            <a:r>
              <a:rPr sz="3000" spc="-5" dirty="0">
                <a:latin typeface="Calibri"/>
                <a:cs typeface="Calibri"/>
              </a:rPr>
              <a:t> stored information </a:t>
            </a:r>
            <a:r>
              <a:rPr sz="3000" dirty="0">
                <a:latin typeface="Calibri"/>
                <a:cs typeface="Calibri"/>
              </a:rPr>
              <a:t>can be</a:t>
            </a:r>
            <a:r>
              <a:rPr sz="3000" spc="-5" dirty="0">
                <a:latin typeface="Calibri"/>
                <a:cs typeface="Calibri"/>
              </a:rPr>
              <a:t> </a:t>
            </a:r>
            <a:r>
              <a:rPr sz="3000" dirty="0">
                <a:latin typeface="Calibri"/>
                <a:cs typeface="Calibri"/>
              </a:rPr>
              <a:t>easily</a:t>
            </a:r>
            <a:r>
              <a:rPr sz="3000" spc="-5" dirty="0">
                <a:latin typeface="Calibri"/>
                <a:cs typeface="Calibri"/>
              </a:rPr>
              <a:t> deleted.</a:t>
            </a:r>
            <a:endParaRPr sz="30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29845" rIns="0" bIns="0" rtlCol="0">
            <a:spAutoFit/>
          </a:bodyPr>
          <a:lstStyle/>
          <a:p>
            <a:pPr marL="3175" algn="ctr">
              <a:lnSpc>
                <a:spcPct val="100000"/>
              </a:lnSpc>
              <a:spcBef>
                <a:spcPts val="235"/>
              </a:spcBef>
            </a:pPr>
            <a:r>
              <a:rPr sz="1800" b="1" spc="-5" dirty="0">
                <a:solidFill>
                  <a:srgbClr val="006600"/>
                </a:solidFill>
                <a:latin typeface="Calibri"/>
                <a:cs typeface="Calibri"/>
              </a:rPr>
              <a:t>What</a:t>
            </a:r>
            <a:r>
              <a:rPr sz="1800" b="1" spc="-20" dirty="0">
                <a:solidFill>
                  <a:srgbClr val="006600"/>
                </a:solidFill>
                <a:latin typeface="Calibri"/>
                <a:cs typeface="Calibri"/>
              </a:rPr>
              <a:t> </a:t>
            </a:r>
            <a:r>
              <a:rPr sz="1800" b="1" spc="-5" dirty="0">
                <a:solidFill>
                  <a:srgbClr val="006600"/>
                </a:solidFill>
                <a:latin typeface="Calibri"/>
                <a:cs typeface="Calibri"/>
              </a:rPr>
              <a:t>is</a:t>
            </a:r>
            <a:r>
              <a:rPr sz="1800" b="1" spc="375" dirty="0">
                <a:solidFill>
                  <a:srgbClr val="006600"/>
                </a:solidFill>
                <a:latin typeface="Calibri"/>
                <a:cs typeface="Calibri"/>
              </a:rPr>
              <a:t> </a:t>
            </a:r>
            <a:r>
              <a:rPr sz="1800" b="1" dirty="0">
                <a:solidFill>
                  <a:srgbClr val="006600"/>
                </a:solidFill>
                <a:latin typeface="Calibri"/>
                <a:cs typeface="Calibri"/>
              </a:rPr>
              <a:t>a</a:t>
            </a:r>
            <a:r>
              <a:rPr sz="1800" b="1" spc="-20" dirty="0">
                <a:solidFill>
                  <a:srgbClr val="006600"/>
                </a:solidFill>
                <a:latin typeface="Calibri"/>
                <a:cs typeface="Calibri"/>
              </a:rPr>
              <a:t> </a:t>
            </a:r>
            <a:r>
              <a:rPr sz="1800" b="1" spc="-5" dirty="0">
                <a:solidFill>
                  <a:srgbClr val="006600"/>
                </a:solidFill>
                <a:latin typeface="Calibri"/>
                <a:cs typeface="Calibri"/>
              </a:rPr>
              <a:t>Computer?</a:t>
            </a:r>
            <a:endParaRPr sz="18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a:t>
            </a:fld>
            <a:endParaRPr dirty="0"/>
          </a:p>
        </p:txBody>
      </p:sp>
      <p:sp>
        <p:nvSpPr>
          <p:cNvPr id="3" name="object 3"/>
          <p:cNvSpPr txBox="1"/>
          <p:nvPr/>
        </p:nvSpPr>
        <p:spPr>
          <a:xfrm>
            <a:off x="535939" y="871221"/>
            <a:ext cx="8078470" cy="5400040"/>
          </a:xfrm>
          <a:prstGeom prst="rect">
            <a:avLst/>
          </a:prstGeom>
        </p:spPr>
        <p:txBody>
          <a:bodyPr vert="horz" wrap="square" lIns="0" tIns="33020" rIns="0" bIns="0" rtlCol="0">
            <a:spAutoFit/>
          </a:bodyPr>
          <a:lstStyle/>
          <a:p>
            <a:pPr marL="355600" marR="5080" indent="-342900" algn="just">
              <a:lnSpc>
                <a:spcPts val="4300"/>
              </a:lnSpc>
              <a:spcBef>
                <a:spcPts val="260"/>
              </a:spcBef>
              <a:buFont typeface="Arial MT"/>
              <a:buChar char="•"/>
              <a:tabLst>
                <a:tab pos="355600" algn="l"/>
              </a:tabLst>
            </a:pPr>
            <a:r>
              <a:rPr sz="3600" dirty="0">
                <a:latin typeface="Calibri"/>
                <a:cs typeface="Calibri"/>
              </a:rPr>
              <a:t>An</a:t>
            </a:r>
            <a:r>
              <a:rPr sz="3600" spc="5" dirty="0">
                <a:latin typeface="Calibri"/>
                <a:cs typeface="Calibri"/>
              </a:rPr>
              <a:t> </a:t>
            </a:r>
            <a:r>
              <a:rPr sz="3600" b="1" spc="-5" dirty="0">
                <a:solidFill>
                  <a:srgbClr val="006600"/>
                </a:solidFill>
                <a:latin typeface="Calibri"/>
                <a:cs typeface="Calibri"/>
              </a:rPr>
              <a:t>electronic</a:t>
            </a:r>
            <a:r>
              <a:rPr sz="3600" b="1" dirty="0">
                <a:solidFill>
                  <a:srgbClr val="006600"/>
                </a:solidFill>
                <a:latin typeface="Calibri"/>
                <a:cs typeface="Calibri"/>
              </a:rPr>
              <a:t> </a:t>
            </a:r>
            <a:r>
              <a:rPr sz="3600" b="1" spc="-5" dirty="0">
                <a:solidFill>
                  <a:srgbClr val="006600"/>
                </a:solidFill>
                <a:latin typeface="Calibri"/>
                <a:cs typeface="Calibri"/>
              </a:rPr>
              <a:t>device</a:t>
            </a:r>
            <a:r>
              <a:rPr sz="3600" spc="-5" dirty="0">
                <a:latin typeface="Calibri"/>
                <a:cs typeface="Calibri"/>
              </a:rPr>
              <a:t>,</a:t>
            </a:r>
            <a:r>
              <a:rPr sz="3600" dirty="0">
                <a:latin typeface="Calibri"/>
                <a:cs typeface="Calibri"/>
              </a:rPr>
              <a:t> </a:t>
            </a:r>
            <a:r>
              <a:rPr sz="3600" spc="-5" dirty="0">
                <a:latin typeface="Calibri"/>
                <a:cs typeface="Calibri"/>
              </a:rPr>
              <a:t>operating</a:t>
            </a:r>
            <a:r>
              <a:rPr sz="3600" spc="800" dirty="0">
                <a:latin typeface="Calibri"/>
                <a:cs typeface="Calibri"/>
              </a:rPr>
              <a:t> </a:t>
            </a:r>
            <a:r>
              <a:rPr sz="3600" dirty="0">
                <a:latin typeface="Calibri"/>
                <a:cs typeface="Calibri"/>
              </a:rPr>
              <a:t>under </a:t>
            </a:r>
            <a:r>
              <a:rPr sz="3600" spc="5" dirty="0">
                <a:latin typeface="Calibri"/>
                <a:cs typeface="Calibri"/>
              </a:rPr>
              <a:t> </a:t>
            </a:r>
            <a:r>
              <a:rPr sz="3600" dirty="0">
                <a:latin typeface="Calibri"/>
                <a:cs typeface="Calibri"/>
              </a:rPr>
              <a:t>the</a:t>
            </a:r>
            <a:r>
              <a:rPr sz="3600" spc="760" dirty="0">
                <a:latin typeface="Calibri"/>
                <a:cs typeface="Calibri"/>
              </a:rPr>
              <a:t> </a:t>
            </a:r>
            <a:r>
              <a:rPr sz="3600" spc="-5" dirty="0">
                <a:latin typeface="Calibri"/>
                <a:cs typeface="Calibri"/>
              </a:rPr>
              <a:t>control</a:t>
            </a:r>
            <a:r>
              <a:rPr sz="3600" spc="765" dirty="0">
                <a:latin typeface="Calibri"/>
                <a:cs typeface="Calibri"/>
              </a:rPr>
              <a:t> </a:t>
            </a:r>
            <a:r>
              <a:rPr sz="3600" spc="-5" dirty="0">
                <a:latin typeface="Calibri"/>
                <a:cs typeface="Calibri"/>
              </a:rPr>
              <a:t>of</a:t>
            </a:r>
            <a:r>
              <a:rPr sz="3600" spc="765" dirty="0">
                <a:latin typeface="Calibri"/>
                <a:cs typeface="Calibri"/>
              </a:rPr>
              <a:t> </a:t>
            </a:r>
            <a:r>
              <a:rPr sz="3600" spc="-5" dirty="0">
                <a:latin typeface="Calibri"/>
                <a:cs typeface="Calibri"/>
              </a:rPr>
              <a:t>instructions</a:t>
            </a:r>
            <a:r>
              <a:rPr sz="3600" spc="760" dirty="0">
                <a:latin typeface="Calibri"/>
                <a:cs typeface="Calibri"/>
              </a:rPr>
              <a:t> </a:t>
            </a:r>
            <a:r>
              <a:rPr sz="3600" spc="-5" dirty="0">
                <a:latin typeface="Calibri"/>
                <a:cs typeface="Calibri"/>
              </a:rPr>
              <a:t>stored</a:t>
            </a:r>
            <a:r>
              <a:rPr sz="3600" spc="765" dirty="0">
                <a:latin typeface="Calibri"/>
                <a:cs typeface="Calibri"/>
              </a:rPr>
              <a:t> </a:t>
            </a:r>
            <a:r>
              <a:rPr sz="3600" dirty="0">
                <a:latin typeface="Calibri"/>
                <a:cs typeface="Calibri"/>
              </a:rPr>
              <a:t>in</a:t>
            </a:r>
            <a:r>
              <a:rPr sz="3600" spc="765" dirty="0">
                <a:latin typeface="Calibri"/>
                <a:cs typeface="Calibri"/>
              </a:rPr>
              <a:t> </a:t>
            </a:r>
            <a:r>
              <a:rPr sz="3600" dirty="0">
                <a:latin typeface="Calibri"/>
                <a:cs typeface="Calibri"/>
              </a:rPr>
              <a:t>its </a:t>
            </a:r>
            <a:r>
              <a:rPr sz="3600" spc="-800" dirty="0">
                <a:latin typeface="Calibri"/>
                <a:cs typeface="Calibri"/>
              </a:rPr>
              <a:t> </a:t>
            </a:r>
            <a:r>
              <a:rPr sz="3600" spc="-5" dirty="0">
                <a:latin typeface="Calibri"/>
                <a:cs typeface="Calibri"/>
              </a:rPr>
              <a:t>own memory,</a:t>
            </a:r>
            <a:r>
              <a:rPr sz="3600" dirty="0">
                <a:latin typeface="Calibri"/>
                <a:cs typeface="Calibri"/>
              </a:rPr>
              <a:t> that</a:t>
            </a:r>
            <a:r>
              <a:rPr sz="3600" spc="-5" dirty="0">
                <a:latin typeface="Calibri"/>
                <a:cs typeface="Calibri"/>
              </a:rPr>
              <a:t> </a:t>
            </a:r>
            <a:r>
              <a:rPr sz="3600" dirty="0">
                <a:latin typeface="Calibri"/>
                <a:cs typeface="Calibri"/>
              </a:rPr>
              <a:t>can:</a:t>
            </a:r>
            <a:endParaRPr sz="3600">
              <a:latin typeface="Calibri"/>
              <a:cs typeface="Calibri"/>
            </a:endParaRPr>
          </a:p>
          <a:p>
            <a:pPr marL="469900">
              <a:lnSpc>
                <a:spcPct val="100000"/>
              </a:lnSpc>
              <a:spcBef>
                <a:spcPts val="700"/>
              </a:spcBef>
            </a:pPr>
            <a:r>
              <a:rPr sz="3600" dirty="0">
                <a:solidFill>
                  <a:srgbClr val="006600"/>
                </a:solidFill>
                <a:latin typeface="Arial MT"/>
                <a:cs typeface="Arial MT"/>
              </a:rPr>
              <a:t>–</a:t>
            </a:r>
            <a:r>
              <a:rPr sz="3600" spc="-755" dirty="0">
                <a:solidFill>
                  <a:srgbClr val="006600"/>
                </a:solidFill>
                <a:latin typeface="Arial MT"/>
                <a:cs typeface="Arial MT"/>
              </a:rPr>
              <a:t> </a:t>
            </a:r>
            <a:r>
              <a:rPr sz="3600" b="1" dirty="0">
                <a:solidFill>
                  <a:srgbClr val="006600"/>
                </a:solidFill>
                <a:latin typeface="Calibri"/>
                <a:cs typeface="Calibri"/>
              </a:rPr>
              <a:t>Acc</a:t>
            </a:r>
            <a:r>
              <a:rPr sz="3600" b="1" spc="-5" dirty="0">
                <a:solidFill>
                  <a:srgbClr val="006600"/>
                </a:solidFill>
                <a:latin typeface="Calibri"/>
                <a:cs typeface="Calibri"/>
              </a:rPr>
              <a:t>ep</a:t>
            </a:r>
            <a:r>
              <a:rPr sz="3600" b="1" dirty="0">
                <a:solidFill>
                  <a:srgbClr val="006600"/>
                </a:solidFill>
                <a:latin typeface="Calibri"/>
                <a:cs typeface="Calibri"/>
              </a:rPr>
              <a:t>t </a:t>
            </a:r>
            <a:r>
              <a:rPr sz="3600" b="1" spc="-5" dirty="0">
                <a:solidFill>
                  <a:srgbClr val="006600"/>
                </a:solidFill>
                <a:latin typeface="Calibri"/>
                <a:cs typeface="Calibri"/>
              </a:rPr>
              <a:t>d</a:t>
            </a:r>
            <a:r>
              <a:rPr sz="3600" b="1" dirty="0">
                <a:solidFill>
                  <a:srgbClr val="006600"/>
                </a:solidFill>
                <a:latin typeface="Calibri"/>
                <a:cs typeface="Calibri"/>
              </a:rPr>
              <a:t>ata</a:t>
            </a:r>
            <a:r>
              <a:rPr sz="3600" b="1" spc="-5" dirty="0">
                <a:solidFill>
                  <a:srgbClr val="006600"/>
                </a:solidFill>
                <a:latin typeface="Calibri"/>
                <a:cs typeface="Calibri"/>
              </a:rPr>
              <a:t> </a:t>
            </a:r>
            <a:r>
              <a:rPr sz="3600" spc="-5" dirty="0">
                <a:latin typeface="Calibri"/>
                <a:cs typeface="Calibri"/>
              </a:rPr>
              <a:t>(</a:t>
            </a:r>
            <a:r>
              <a:rPr sz="3600" dirty="0">
                <a:latin typeface="Calibri"/>
                <a:cs typeface="Calibri"/>
              </a:rPr>
              <a:t>input)</a:t>
            </a:r>
            <a:endParaRPr sz="3600">
              <a:latin typeface="Calibri"/>
              <a:cs typeface="Calibri"/>
            </a:endParaRPr>
          </a:p>
          <a:p>
            <a:pPr marL="749300" marR="5080" indent="-279400">
              <a:lnSpc>
                <a:spcPct val="100400"/>
              </a:lnSpc>
              <a:spcBef>
                <a:spcPts val="865"/>
              </a:spcBef>
            </a:pPr>
            <a:r>
              <a:rPr sz="3600" dirty="0">
                <a:solidFill>
                  <a:srgbClr val="006600"/>
                </a:solidFill>
                <a:latin typeface="Arial MT"/>
                <a:cs typeface="Arial MT"/>
              </a:rPr>
              <a:t>–</a:t>
            </a:r>
            <a:r>
              <a:rPr sz="3600" spc="-755" dirty="0">
                <a:solidFill>
                  <a:srgbClr val="006600"/>
                </a:solidFill>
                <a:latin typeface="Arial MT"/>
                <a:cs typeface="Arial MT"/>
              </a:rPr>
              <a:t> </a:t>
            </a:r>
            <a:r>
              <a:rPr sz="3600" b="1" spc="-5" dirty="0">
                <a:solidFill>
                  <a:srgbClr val="006600"/>
                </a:solidFill>
                <a:latin typeface="Calibri"/>
                <a:cs typeface="Calibri"/>
              </a:rPr>
              <a:t>Proces</a:t>
            </a:r>
            <a:r>
              <a:rPr sz="3600" b="1" dirty="0">
                <a:solidFill>
                  <a:srgbClr val="006600"/>
                </a:solidFill>
                <a:latin typeface="Calibri"/>
                <a:cs typeface="Calibri"/>
              </a:rPr>
              <a:t>s</a:t>
            </a:r>
            <a:r>
              <a:rPr sz="3600" b="1" spc="75" dirty="0">
                <a:solidFill>
                  <a:srgbClr val="006600"/>
                </a:solidFill>
                <a:latin typeface="Calibri"/>
                <a:cs typeface="Calibri"/>
              </a:rPr>
              <a:t> </a:t>
            </a:r>
            <a:r>
              <a:rPr sz="3600" dirty="0">
                <a:latin typeface="Calibri"/>
                <a:cs typeface="Calibri"/>
              </a:rPr>
              <a:t>the</a:t>
            </a:r>
            <a:r>
              <a:rPr sz="3600" spc="70" dirty="0">
                <a:latin typeface="Calibri"/>
                <a:cs typeface="Calibri"/>
              </a:rPr>
              <a:t> </a:t>
            </a:r>
            <a:r>
              <a:rPr sz="3600" dirty="0">
                <a:latin typeface="Calibri"/>
                <a:cs typeface="Calibri"/>
              </a:rPr>
              <a:t>data</a:t>
            </a:r>
            <a:r>
              <a:rPr sz="3600" spc="70" dirty="0">
                <a:latin typeface="Calibri"/>
                <a:cs typeface="Calibri"/>
              </a:rPr>
              <a:t> </a:t>
            </a:r>
            <a:r>
              <a:rPr sz="3600" dirty="0">
                <a:latin typeface="Calibri"/>
                <a:cs typeface="Calibri"/>
              </a:rPr>
              <a:t>a</a:t>
            </a:r>
            <a:r>
              <a:rPr sz="3600" spc="-5" dirty="0">
                <a:latin typeface="Calibri"/>
                <a:cs typeface="Calibri"/>
              </a:rPr>
              <a:t>c</a:t>
            </a:r>
            <a:r>
              <a:rPr sz="3600" dirty="0">
                <a:latin typeface="Calibri"/>
                <a:cs typeface="Calibri"/>
              </a:rPr>
              <a:t>c</a:t>
            </a:r>
            <a:r>
              <a:rPr sz="3600" spc="-5" dirty="0">
                <a:latin typeface="Calibri"/>
                <a:cs typeface="Calibri"/>
              </a:rPr>
              <a:t>or</a:t>
            </a:r>
            <a:r>
              <a:rPr sz="3600" dirty="0">
                <a:latin typeface="Calibri"/>
                <a:cs typeface="Calibri"/>
              </a:rPr>
              <a:t>ding</a:t>
            </a:r>
            <a:r>
              <a:rPr sz="3600" spc="70" dirty="0">
                <a:latin typeface="Calibri"/>
                <a:cs typeface="Calibri"/>
              </a:rPr>
              <a:t> </a:t>
            </a:r>
            <a:r>
              <a:rPr sz="3600" dirty="0">
                <a:latin typeface="Calibri"/>
                <a:cs typeface="Calibri"/>
              </a:rPr>
              <a:t>to</a:t>
            </a:r>
            <a:r>
              <a:rPr sz="3600" spc="70" dirty="0">
                <a:latin typeface="Calibri"/>
                <a:cs typeface="Calibri"/>
              </a:rPr>
              <a:t> </a:t>
            </a:r>
            <a:r>
              <a:rPr sz="3600" dirty="0">
                <a:latin typeface="Calibri"/>
                <a:cs typeface="Calibri"/>
              </a:rPr>
              <a:t>speci</a:t>
            </a:r>
            <a:r>
              <a:rPr sz="3600" spc="-10" dirty="0">
                <a:latin typeface="Calibri"/>
                <a:cs typeface="Calibri"/>
              </a:rPr>
              <a:t>fi</a:t>
            </a:r>
            <a:r>
              <a:rPr sz="3600" dirty="0">
                <a:latin typeface="Calibri"/>
                <a:cs typeface="Calibri"/>
              </a:rPr>
              <a:t>ed  </a:t>
            </a:r>
            <a:r>
              <a:rPr sz="3600" spc="-5" dirty="0">
                <a:latin typeface="Calibri"/>
                <a:cs typeface="Calibri"/>
              </a:rPr>
              <a:t>rules</a:t>
            </a:r>
            <a:r>
              <a:rPr sz="3600" dirty="0">
                <a:latin typeface="Calibri"/>
                <a:cs typeface="Calibri"/>
              </a:rPr>
              <a:t> </a:t>
            </a:r>
            <a:r>
              <a:rPr sz="3600" spc="-5" dirty="0">
                <a:latin typeface="Calibri"/>
                <a:cs typeface="Calibri"/>
              </a:rPr>
              <a:t>(process)</a:t>
            </a:r>
            <a:endParaRPr sz="3600">
              <a:latin typeface="Calibri"/>
              <a:cs typeface="Calibri"/>
            </a:endParaRPr>
          </a:p>
          <a:p>
            <a:pPr marL="469900">
              <a:lnSpc>
                <a:spcPct val="100000"/>
              </a:lnSpc>
              <a:spcBef>
                <a:spcPts val="844"/>
              </a:spcBef>
            </a:pPr>
            <a:r>
              <a:rPr sz="3600" dirty="0">
                <a:latin typeface="Arial MT"/>
                <a:cs typeface="Arial MT"/>
              </a:rPr>
              <a:t>–</a:t>
            </a:r>
            <a:r>
              <a:rPr sz="3600" spc="-755" dirty="0">
                <a:latin typeface="Arial MT"/>
                <a:cs typeface="Arial MT"/>
              </a:rPr>
              <a:t> </a:t>
            </a:r>
            <a:r>
              <a:rPr sz="3600" dirty="0">
                <a:latin typeface="Calibri"/>
                <a:cs typeface="Calibri"/>
              </a:rPr>
              <a:t>P</a:t>
            </a:r>
            <a:r>
              <a:rPr sz="3600" spc="-5" dirty="0">
                <a:latin typeface="Calibri"/>
                <a:cs typeface="Calibri"/>
              </a:rPr>
              <a:t>ro</a:t>
            </a:r>
            <a:r>
              <a:rPr sz="3600" dirty="0">
                <a:latin typeface="Calibri"/>
                <a:cs typeface="Calibri"/>
              </a:rPr>
              <a:t>duce </a:t>
            </a:r>
            <a:r>
              <a:rPr sz="3600" spc="-5" dirty="0">
                <a:latin typeface="Calibri"/>
                <a:cs typeface="Calibri"/>
              </a:rPr>
              <a:t>r</a:t>
            </a:r>
            <a:r>
              <a:rPr sz="3600" dirty="0">
                <a:latin typeface="Calibri"/>
                <a:cs typeface="Calibri"/>
              </a:rPr>
              <a:t>esults </a:t>
            </a:r>
            <a:r>
              <a:rPr sz="3600" spc="-5" dirty="0">
                <a:latin typeface="Calibri"/>
                <a:cs typeface="Calibri"/>
              </a:rPr>
              <a:t>(o</a:t>
            </a:r>
            <a:r>
              <a:rPr sz="3600" dirty="0">
                <a:latin typeface="Calibri"/>
                <a:cs typeface="Calibri"/>
              </a:rPr>
              <a:t>utput)</a:t>
            </a:r>
            <a:endParaRPr sz="3600">
              <a:latin typeface="Calibri"/>
              <a:cs typeface="Calibri"/>
            </a:endParaRPr>
          </a:p>
          <a:p>
            <a:pPr marL="749300" marR="5080" indent="-279400">
              <a:lnSpc>
                <a:spcPct val="100400"/>
              </a:lnSpc>
              <a:spcBef>
                <a:spcPts val="860"/>
              </a:spcBef>
              <a:tabLst>
                <a:tab pos="1963420" algn="l"/>
                <a:tab pos="2800985" algn="l"/>
                <a:tab pos="4260215" algn="l"/>
                <a:tab pos="6148070" algn="l"/>
                <a:tab pos="6904990" algn="l"/>
              </a:tabLst>
            </a:pPr>
            <a:r>
              <a:rPr sz="3600" dirty="0">
                <a:latin typeface="Arial MT"/>
                <a:cs typeface="Arial MT"/>
              </a:rPr>
              <a:t>–</a:t>
            </a:r>
            <a:r>
              <a:rPr sz="3600" spc="-755" dirty="0">
                <a:latin typeface="Arial MT"/>
                <a:cs typeface="Arial MT"/>
              </a:rPr>
              <a:t> </a:t>
            </a:r>
            <a:r>
              <a:rPr sz="3600" dirty="0">
                <a:latin typeface="Calibri"/>
                <a:cs typeface="Calibri"/>
              </a:rPr>
              <a:t>Sto</a:t>
            </a:r>
            <a:r>
              <a:rPr sz="3600" spc="-5" dirty="0">
                <a:latin typeface="Calibri"/>
                <a:cs typeface="Calibri"/>
              </a:rPr>
              <a:t>r</a:t>
            </a:r>
            <a:r>
              <a:rPr sz="3600" dirty="0">
                <a:latin typeface="Calibri"/>
                <a:cs typeface="Calibri"/>
              </a:rPr>
              <a:t>e	the	</a:t>
            </a:r>
            <a:r>
              <a:rPr sz="3600" spc="-5" dirty="0">
                <a:latin typeface="Calibri"/>
                <a:cs typeface="Calibri"/>
              </a:rPr>
              <a:t>r</a:t>
            </a:r>
            <a:r>
              <a:rPr sz="3600" dirty="0">
                <a:latin typeface="Calibri"/>
                <a:cs typeface="Calibri"/>
              </a:rPr>
              <a:t>esults	</a:t>
            </a:r>
            <a:r>
              <a:rPr sz="3600" spc="-5" dirty="0">
                <a:latin typeface="Calibri"/>
                <a:cs typeface="Calibri"/>
              </a:rPr>
              <a:t>(</a:t>
            </a:r>
            <a:r>
              <a:rPr sz="3600" dirty="0">
                <a:latin typeface="Calibri"/>
                <a:cs typeface="Calibri"/>
              </a:rPr>
              <a:t>sto</a:t>
            </a:r>
            <a:r>
              <a:rPr sz="3600" spc="-5" dirty="0">
                <a:latin typeface="Calibri"/>
                <a:cs typeface="Calibri"/>
              </a:rPr>
              <a:t>r</a:t>
            </a:r>
            <a:r>
              <a:rPr sz="3600" dirty="0">
                <a:latin typeface="Calibri"/>
                <a:cs typeface="Calibri"/>
              </a:rPr>
              <a:t>a</a:t>
            </a:r>
            <a:r>
              <a:rPr sz="3600" spc="-5" dirty="0">
                <a:latin typeface="Calibri"/>
                <a:cs typeface="Calibri"/>
              </a:rPr>
              <a:t>g</a:t>
            </a:r>
            <a:r>
              <a:rPr sz="3600" dirty="0">
                <a:latin typeface="Calibri"/>
                <a:cs typeface="Calibri"/>
              </a:rPr>
              <a:t>e)	f</a:t>
            </a:r>
            <a:r>
              <a:rPr sz="3600" spc="-5" dirty="0">
                <a:latin typeface="Calibri"/>
                <a:cs typeface="Calibri"/>
              </a:rPr>
              <a:t>o</a:t>
            </a:r>
            <a:r>
              <a:rPr sz="3600" dirty="0">
                <a:latin typeface="Calibri"/>
                <a:cs typeface="Calibri"/>
              </a:rPr>
              <a:t>r	futu</a:t>
            </a:r>
            <a:r>
              <a:rPr sz="3600" spc="-5" dirty="0">
                <a:latin typeface="Calibri"/>
                <a:cs typeface="Calibri"/>
              </a:rPr>
              <a:t>r</a:t>
            </a:r>
            <a:r>
              <a:rPr sz="3600" dirty="0">
                <a:latin typeface="Calibri"/>
                <a:cs typeface="Calibri"/>
              </a:rPr>
              <a:t>e  </a:t>
            </a:r>
            <a:r>
              <a:rPr sz="3600" spc="-5" dirty="0">
                <a:latin typeface="Calibri"/>
                <a:cs typeface="Calibri"/>
              </a:rPr>
              <a:t>use.</a:t>
            </a:r>
            <a:endParaRPr sz="36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29845" rIns="0" bIns="0" rtlCol="0">
            <a:spAutoFit/>
          </a:bodyPr>
          <a:lstStyle/>
          <a:p>
            <a:pPr marL="5080" algn="ctr">
              <a:lnSpc>
                <a:spcPct val="100000"/>
              </a:lnSpc>
              <a:spcBef>
                <a:spcPts val="235"/>
              </a:spcBef>
            </a:pPr>
            <a:r>
              <a:rPr sz="1800" b="1" spc="-5" dirty="0">
                <a:solidFill>
                  <a:srgbClr val="006600"/>
                </a:solidFill>
                <a:latin typeface="Calibri"/>
                <a:cs typeface="Calibri"/>
              </a:rPr>
              <a:t>Computer</a:t>
            </a:r>
            <a:r>
              <a:rPr sz="1800" b="1" spc="-15" dirty="0">
                <a:solidFill>
                  <a:srgbClr val="006600"/>
                </a:solidFill>
                <a:latin typeface="Calibri"/>
                <a:cs typeface="Calibri"/>
              </a:rPr>
              <a:t> </a:t>
            </a:r>
            <a:r>
              <a:rPr sz="1800" b="1" spc="-5" dirty="0">
                <a:solidFill>
                  <a:srgbClr val="006600"/>
                </a:solidFill>
                <a:latin typeface="Calibri"/>
                <a:cs typeface="Calibri"/>
              </a:rPr>
              <a:t>maintenance:</a:t>
            </a:r>
            <a:r>
              <a:rPr sz="1800" b="1" spc="10" dirty="0">
                <a:solidFill>
                  <a:srgbClr val="006600"/>
                </a:solidFill>
                <a:latin typeface="Calibri"/>
                <a:cs typeface="Calibri"/>
              </a:rPr>
              <a:t> </a:t>
            </a:r>
            <a:r>
              <a:rPr sz="1800" i="1" dirty="0">
                <a:solidFill>
                  <a:srgbClr val="FF0000"/>
                </a:solidFill>
                <a:latin typeface="Calibri"/>
                <a:cs typeface="Calibri"/>
              </a:rPr>
              <a:t>Improving</a:t>
            </a:r>
            <a:r>
              <a:rPr sz="1800" i="1" spc="-5" dirty="0">
                <a:solidFill>
                  <a:srgbClr val="FF0000"/>
                </a:solidFill>
                <a:latin typeface="Calibri"/>
                <a:cs typeface="Calibri"/>
              </a:rPr>
              <a:t> </a:t>
            </a:r>
            <a:r>
              <a:rPr sz="1800" i="1" dirty="0">
                <a:solidFill>
                  <a:srgbClr val="FF0000"/>
                </a:solidFill>
                <a:latin typeface="Calibri"/>
                <a:cs typeface="Calibri"/>
              </a:rPr>
              <a:t>slow</a:t>
            </a:r>
            <a:r>
              <a:rPr sz="1800" i="1" spc="-10" dirty="0">
                <a:solidFill>
                  <a:srgbClr val="FF0000"/>
                </a:solidFill>
                <a:latin typeface="Calibri"/>
                <a:cs typeface="Calibri"/>
              </a:rPr>
              <a:t> </a:t>
            </a:r>
            <a:r>
              <a:rPr sz="1800" i="1" spc="-5" dirty="0">
                <a:solidFill>
                  <a:srgbClr val="FF0000"/>
                </a:solidFill>
                <a:latin typeface="Calibri"/>
                <a:cs typeface="Calibri"/>
              </a:rPr>
              <a:t>performance</a:t>
            </a:r>
            <a:endParaRPr sz="18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40</a:t>
            </a:fld>
            <a:endParaRPr dirty="0"/>
          </a:p>
        </p:txBody>
      </p:sp>
      <p:sp>
        <p:nvSpPr>
          <p:cNvPr id="3" name="object 3"/>
          <p:cNvSpPr txBox="1">
            <a:spLocks noGrp="1"/>
          </p:cNvSpPr>
          <p:nvPr>
            <p:ph type="title"/>
          </p:nvPr>
        </p:nvSpPr>
        <p:spPr>
          <a:xfrm>
            <a:off x="535939" y="795020"/>
            <a:ext cx="2388235"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6600"/>
                </a:solidFill>
                <a:latin typeface="Calibri"/>
                <a:cs typeface="Calibri"/>
              </a:rPr>
              <a:t>Startup</a:t>
            </a:r>
            <a:r>
              <a:rPr sz="3200" b="1" spc="-95" dirty="0">
                <a:solidFill>
                  <a:srgbClr val="006600"/>
                </a:solidFill>
                <a:latin typeface="Calibri"/>
                <a:cs typeface="Calibri"/>
              </a:rPr>
              <a:t> </a:t>
            </a:r>
            <a:r>
              <a:rPr sz="3200" b="1" dirty="0">
                <a:solidFill>
                  <a:srgbClr val="006600"/>
                </a:solidFill>
                <a:latin typeface="Calibri"/>
                <a:cs typeface="Calibri"/>
              </a:rPr>
              <a:t>folder</a:t>
            </a:r>
            <a:endParaRPr sz="3200">
              <a:latin typeface="Calibri"/>
              <a:cs typeface="Calibri"/>
            </a:endParaRPr>
          </a:p>
        </p:txBody>
      </p:sp>
      <p:sp>
        <p:nvSpPr>
          <p:cNvPr id="4" name="object 4"/>
          <p:cNvSpPr txBox="1"/>
          <p:nvPr/>
        </p:nvSpPr>
        <p:spPr>
          <a:xfrm>
            <a:off x="535939" y="1425955"/>
            <a:ext cx="8098155" cy="3957954"/>
          </a:xfrm>
          <a:prstGeom prst="rect">
            <a:avLst/>
          </a:prstGeom>
        </p:spPr>
        <p:txBody>
          <a:bodyPr vert="horz" wrap="square" lIns="0" tIns="10160" rIns="0" bIns="0" rtlCol="0">
            <a:spAutoFit/>
          </a:bodyPr>
          <a:lstStyle/>
          <a:p>
            <a:pPr marL="355600" marR="5080" indent="48260" algn="just">
              <a:lnSpc>
                <a:spcPct val="100499"/>
              </a:lnSpc>
              <a:spcBef>
                <a:spcPts val="80"/>
              </a:spcBef>
            </a:pPr>
            <a:r>
              <a:rPr sz="2800" spc="-5" dirty="0">
                <a:latin typeface="Calibri"/>
                <a:cs typeface="Calibri"/>
              </a:rPr>
              <a:t>Some programs will automatically </a:t>
            </a:r>
            <a:r>
              <a:rPr sz="2800" dirty="0">
                <a:latin typeface="Calibri"/>
                <a:cs typeface="Calibri"/>
              </a:rPr>
              <a:t>put a </a:t>
            </a:r>
            <a:r>
              <a:rPr sz="2800" spc="-5" dirty="0">
                <a:latin typeface="Calibri"/>
                <a:cs typeface="Calibri"/>
              </a:rPr>
              <a:t>shortcut </a:t>
            </a:r>
            <a:r>
              <a:rPr sz="2800" dirty="0">
                <a:latin typeface="Calibri"/>
                <a:cs typeface="Calibri"/>
              </a:rPr>
              <a:t>in </a:t>
            </a:r>
            <a:r>
              <a:rPr sz="2800" spc="5" dirty="0">
                <a:latin typeface="Calibri"/>
                <a:cs typeface="Calibri"/>
              </a:rPr>
              <a:t> </a:t>
            </a:r>
            <a:r>
              <a:rPr sz="2800" spc="90" dirty="0">
                <a:latin typeface="Calibri"/>
                <a:cs typeface="Calibri"/>
              </a:rPr>
              <a:t>the</a:t>
            </a:r>
            <a:r>
              <a:rPr sz="2800" spc="95" dirty="0">
                <a:latin typeface="Calibri"/>
                <a:cs typeface="Calibri"/>
              </a:rPr>
              <a:t> </a:t>
            </a:r>
            <a:r>
              <a:rPr sz="2800" spc="114" dirty="0">
                <a:latin typeface="Calibri"/>
                <a:cs typeface="Calibri"/>
              </a:rPr>
              <a:t>Startup</a:t>
            </a:r>
            <a:r>
              <a:rPr sz="2800" spc="120" dirty="0">
                <a:latin typeface="Calibri"/>
                <a:cs typeface="Calibri"/>
              </a:rPr>
              <a:t> </a:t>
            </a:r>
            <a:r>
              <a:rPr sz="2800" spc="114" dirty="0">
                <a:latin typeface="Calibri"/>
                <a:cs typeface="Calibri"/>
              </a:rPr>
              <a:t>folder,</a:t>
            </a:r>
            <a:r>
              <a:rPr sz="2800" spc="120" dirty="0">
                <a:latin typeface="Calibri"/>
                <a:cs typeface="Calibri"/>
              </a:rPr>
              <a:t> </a:t>
            </a:r>
            <a:r>
              <a:rPr sz="2800" spc="114" dirty="0">
                <a:latin typeface="Calibri"/>
                <a:cs typeface="Calibri"/>
              </a:rPr>
              <a:t>forcing</a:t>
            </a:r>
            <a:r>
              <a:rPr sz="2800" spc="120" dirty="0">
                <a:latin typeface="Calibri"/>
                <a:cs typeface="Calibri"/>
              </a:rPr>
              <a:t> </a:t>
            </a:r>
            <a:r>
              <a:rPr sz="2800" spc="90" dirty="0">
                <a:latin typeface="Calibri"/>
                <a:cs typeface="Calibri"/>
              </a:rPr>
              <a:t>the</a:t>
            </a:r>
            <a:r>
              <a:rPr sz="2800" spc="95" dirty="0">
                <a:latin typeface="Calibri"/>
                <a:cs typeface="Calibri"/>
              </a:rPr>
              <a:t> </a:t>
            </a:r>
            <a:r>
              <a:rPr sz="2800" spc="114" dirty="0">
                <a:latin typeface="Calibri"/>
                <a:cs typeface="Calibri"/>
              </a:rPr>
              <a:t>program</a:t>
            </a:r>
            <a:r>
              <a:rPr sz="2800" spc="120" dirty="0">
                <a:latin typeface="Calibri"/>
                <a:cs typeface="Calibri"/>
              </a:rPr>
              <a:t> </a:t>
            </a:r>
            <a:r>
              <a:rPr sz="2800" spc="135" dirty="0">
                <a:latin typeface="Calibri"/>
                <a:cs typeface="Calibri"/>
              </a:rPr>
              <a:t>to </a:t>
            </a:r>
            <a:r>
              <a:rPr sz="2800" spc="140" dirty="0">
                <a:latin typeface="Calibri"/>
                <a:cs typeface="Calibri"/>
              </a:rPr>
              <a:t> </a:t>
            </a:r>
            <a:r>
              <a:rPr sz="2800" spc="-5" dirty="0">
                <a:latin typeface="Calibri"/>
                <a:cs typeface="Calibri"/>
              </a:rPr>
              <a:t>automatically</a:t>
            </a:r>
            <a:r>
              <a:rPr sz="2800" dirty="0">
                <a:latin typeface="Calibri"/>
                <a:cs typeface="Calibri"/>
              </a:rPr>
              <a:t> launch </a:t>
            </a:r>
            <a:r>
              <a:rPr sz="2800" spc="-5" dirty="0">
                <a:latin typeface="Calibri"/>
                <a:cs typeface="Calibri"/>
              </a:rPr>
              <a:t>when</a:t>
            </a:r>
            <a:r>
              <a:rPr sz="2800" dirty="0">
                <a:latin typeface="Calibri"/>
                <a:cs typeface="Calibri"/>
              </a:rPr>
              <a:t> </a:t>
            </a:r>
            <a:r>
              <a:rPr sz="2800" spc="-5" dirty="0">
                <a:latin typeface="Calibri"/>
                <a:cs typeface="Calibri"/>
              </a:rPr>
              <a:t>you</a:t>
            </a:r>
            <a:r>
              <a:rPr sz="2800" spc="620" dirty="0">
                <a:latin typeface="Calibri"/>
                <a:cs typeface="Calibri"/>
              </a:rPr>
              <a:t> </a:t>
            </a:r>
            <a:r>
              <a:rPr sz="2800" spc="-5" dirty="0">
                <a:latin typeface="Calibri"/>
                <a:cs typeface="Calibri"/>
              </a:rPr>
              <a:t>turn</a:t>
            </a:r>
            <a:r>
              <a:rPr sz="2800" spc="625" dirty="0">
                <a:latin typeface="Calibri"/>
                <a:cs typeface="Calibri"/>
              </a:rPr>
              <a:t> </a:t>
            </a:r>
            <a:r>
              <a:rPr sz="2800" dirty="0">
                <a:latin typeface="Calibri"/>
                <a:cs typeface="Calibri"/>
              </a:rPr>
              <a:t>the </a:t>
            </a:r>
            <a:r>
              <a:rPr sz="2800" spc="-5" dirty="0">
                <a:latin typeface="Calibri"/>
                <a:cs typeface="Calibri"/>
              </a:rPr>
              <a:t>computer </a:t>
            </a:r>
            <a:r>
              <a:rPr sz="2800" dirty="0">
                <a:latin typeface="Calibri"/>
                <a:cs typeface="Calibri"/>
              </a:rPr>
              <a:t> </a:t>
            </a:r>
            <a:r>
              <a:rPr sz="2800" spc="-5" dirty="0">
                <a:latin typeface="Calibri"/>
                <a:cs typeface="Calibri"/>
              </a:rPr>
              <a:t>on or log </a:t>
            </a:r>
            <a:r>
              <a:rPr sz="2800" dirty="0">
                <a:latin typeface="Calibri"/>
                <a:cs typeface="Calibri"/>
              </a:rPr>
              <a:t>in. </a:t>
            </a:r>
            <a:r>
              <a:rPr sz="2800" spc="-5" dirty="0">
                <a:latin typeface="Calibri"/>
                <a:cs typeface="Calibri"/>
              </a:rPr>
              <a:t>Sometimes </a:t>
            </a:r>
            <a:r>
              <a:rPr sz="2800" dirty="0">
                <a:latin typeface="Calibri"/>
                <a:cs typeface="Calibri"/>
              </a:rPr>
              <a:t>this is </a:t>
            </a:r>
            <a:r>
              <a:rPr sz="2800" spc="-5" dirty="0">
                <a:latin typeface="Calibri"/>
                <a:cs typeface="Calibri"/>
              </a:rPr>
              <a:t>desirable, sometimes </a:t>
            </a:r>
            <a:r>
              <a:rPr sz="2800" dirty="0">
                <a:latin typeface="Calibri"/>
                <a:cs typeface="Calibri"/>
              </a:rPr>
              <a:t> </a:t>
            </a:r>
            <a:r>
              <a:rPr sz="2800" spc="25" dirty="0">
                <a:latin typeface="Calibri"/>
                <a:cs typeface="Calibri"/>
              </a:rPr>
              <a:t>not.</a:t>
            </a:r>
            <a:r>
              <a:rPr sz="2800" spc="30" dirty="0">
                <a:latin typeface="Calibri"/>
                <a:cs typeface="Calibri"/>
              </a:rPr>
              <a:t> </a:t>
            </a:r>
            <a:r>
              <a:rPr sz="2800" spc="25" dirty="0">
                <a:latin typeface="Calibri"/>
                <a:cs typeface="Calibri"/>
              </a:rPr>
              <a:t>Either</a:t>
            </a:r>
            <a:r>
              <a:rPr sz="2800" spc="30" dirty="0">
                <a:latin typeface="Calibri"/>
                <a:cs typeface="Calibri"/>
              </a:rPr>
              <a:t> </a:t>
            </a:r>
            <a:r>
              <a:rPr sz="2800" spc="25" dirty="0">
                <a:latin typeface="Calibri"/>
                <a:cs typeface="Calibri"/>
              </a:rPr>
              <a:t>way,</a:t>
            </a:r>
            <a:r>
              <a:rPr sz="2800" spc="30" dirty="0">
                <a:latin typeface="Calibri"/>
                <a:cs typeface="Calibri"/>
              </a:rPr>
              <a:t> </a:t>
            </a:r>
            <a:r>
              <a:rPr sz="2800" spc="25" dirty="0">
                <a:latin typeface="Calibri"/>
                <a:cs typeface="Calibri"/>
              </a:rPr>
              <a:t>this</a:t>
            </a:r>
            <a:r>
              <a:rPr sz="2800" spc="30" dirty="0">
                <a:latin typeface="Calibri"/>
                <a:cs typeface="Calibri"/>
              </a:rPr>
              <a:t> </a:t>
            </a:r>
            <a:r>
              <a:rPr sz="2800" spc="20" dirty="0">
                <a:latin typeface="Calibri"/>
                <a:cs typeface="Calibri"/>
              </a:rPr>
              <a:t>practice</a:t>
            </a:r>
            <a:r>
              <a:rPr sz="2800" spc="25" dirty="0">
                <a:latin typeface="Calibri"/>
                <a:cs typeface="Calibri"/>
              </a:rPr>
              <a:t> </a:t>
            </a:r>
            <a:r>
              <a:rPr sz="2800" spc="20" dirty="0">
                <a:latin typeface="Calibri"/>
                <a:cs typeface="Calibri"/>
              </a:rPr>
              <a:t>may</a:t>
            </a:r>
            <a:r>
              <a:rPr sz="2800" spc="25" dirty="0">
                <a:latin typeface="Calibri"/>
                <a:cs typeface="Calibri"/>
              </a:rPr>
              <a:t> slow</a:t>
            </a:r>
            <a:r>
              <a:rPr sz="2800" spc="30" dirty="0">
                <a:latin typeface="Calibri"/>
                <a:cs typeface="Calibri"/>
              </a:rPr>
              <a:t> </a:t>
            </a:r>
            <a:r>
              <a:rPr sz="2800" spc="35" dirty="0">
                <a:latin typeface="Calibri"/>
                <a:cs typeface="Calibri"/>
              </a:rPr>
              <a:t>your </a:t>
            </a:r>
            <a:r>
              <a:rPr sz="2800" spc="40" dirty="0">
                <a:latin typeface="Calibri"/>
                <a:cs typeface="Calibri"/>
              </a:rPr>
              <a:t> </a:t>
            </a:r>
            <a:r>
              <a:rPr sz="2800" spc="-5" dirty="0">
                <a:latin typeface="Calibri"/>
                <a:cs typeface="Calibri"/>
              </a:rPr>
              <a:t>computer</a:t>
            </a:r>
            <a:r>
              <a:rPr sz="2800" dirty="0">
                <a:latin typeface="Calibri"/>
                <a:cs typeface="Calibri"/>
              </a:rPr>
              <a:t> </a:t>
            </a:r>
            <a:r>
              <a:rPr sz="2800" spc="-5" dirty="0">
                <a:latin typeface="Calibri"/>
                <a:cs typeface="Calibri"/>
              </a:rPr>
              <a:t>down</a:t>
            </a:r>
            <a:r>
              <a:rPr sz="2800" dirty="0">
                <a:latin typeface="Calibri"/>
                <a:cs typeface="Calibri"/>
              </a:rPr>
              <a:t> to</a:t>
            </a:r>
            <a:r>
              <a:rPr sz="2800" spc="5" dirty="0">
                <a:latin typeface="Calibri"/>
                <a:cs typeface="Calibri"/>
              </a:rPr>
              <a:t> </a:t>
            </a:r>
            <a:r>
              <a:rPr sz="2800" spc="-5" dirty="0">
                <a:latin typeface="Calibri"/>
                <a:cs typeface="Calibri"/>
              </a:rPr>
              <a:t>various</a:t>
            </a:r>
            <a:r>
              <a:rPr sz="2800" dirty="0">
                <a:latin typeface="Calibri"/>
                <a:cs typeface="Calibri"/>
              </a:rPr>
              <a:t> </a:t>
            </a:r>
            <a:r>
              <a:rPr sz="2800" spc="-5" dirty="0">
                <a:latin typeface="Calibri"/>
                <a:cs typeface="Calibri"/>
              </a:rPr>
              <a:t>degrees,</a:t>
            </a:r>
            <a:r>
              <a:rPr sz="2800" dirty="0">
                <a:latin typeface="Calibri"/>
                <a:cs typeface="Calibri"/>
              </a:rPr>
              <a:t> and</a:t>
            </a:r>
            <a:r>
              <a:rPr sz="2800" spc="5" dirty="0">
                <a:latin typeface="Calibri"/>
                <a:cs typeface="Calibri"/>
              </a:rPr>
              <a:t> </a:t>
            </a:r>
            <a:r>
              <a:rPr sz="2800" spc="-5" dirty="0">
                <a:latin typeface="Calibri"/>
                <a:cs typeface="Calibri"/>
              </a:rPr>
              <a:t>with</a:t>
            </a:r>
            <a:r>
              <a:rPr sz="2800" dirty="0">
                <a:latin typeface="Calibri"/>
                <a:cs typeface="Calibri"/>
              </a:rPr>
              <a:t> the </a:t>
            </a:r>
            <a:r>
              <a:rPr sz="2800" spc="5" dirty="0">
                <a:latin typeface="Calibri"/>
                <a:cs typeface="Calibri"/>
              </a:rPr>
              <a:t> </a:t>
            </a:r>
            <a:r>
              <a:rPr sz="2800" spc="-5" dirty="0">
                <a:latin typeface="Calibri"/>
                <a:cs typeface="Calibri"/>
              </a:rPr>
              <a:t>program running </a:t>
            </a:r>
            <a:r>
              <a:rPr sz="2800" dirty="0">
                <a:latin typeface="Calibri"/>
                <a:cs typeface="Calibri"/>
              </a:rPr>
              <a:t>all the </a:t>
            </a:r>
            <a:r>
              <a:rPr sz="2800" spc="-10" dirty="0">
                <a:latin typeface="Calibri"/>
                <a:cs typeface="Calibri"/>
              </a:rPr>
              <a:t>time, </a:t>
            </a:r>
            <a:r>
              <a:rPr sz="2800" spc="-5" dirty="0">
                <a:latin typeface="Calibri"/>
                <a:cs typeface="Calibri"/>
              </a:rPr>
              <a:t>may slow down </a:t>
            </a:r>
            <a:r>
              <a:rPr sz="2800" dirty="0">
                <a:latin typeface="Calibri"/>
                <a:cs typeface="Calibri"/>
              </a:rPr>
              <a:t>the </a:t>
            </a:r>
            <a:r>
              <a:rPr sz="2800" spc="5" dirty="0">
                <a:latin typeface="Calibri"/>
                <a:cs typeface="Calibri"/>
              </a:rPr>
              <a:t> </a:t>
            </a:r>
            <a:r>
              <a:rPr sz="2800" spc="-5" dirty="0">
                <a:latin typeface="Calibri"/>
                <a:cs typeface="Calibri"/>
              </a:rPr>
              <a:t>performance of</a:t>
            </a:r>
            <a:r>
              <a:rPr sz="2800" dirty="0">
                <a:latin typeface="Calibri"/>
                <a:cs typeface="Calibri"/>
              </a:rPr>
              <a:t> </a:t>
            </a:r>
            <a:r>
              <a:rPr sz="2800" spc="-5" dirty="0">
                <a:latin typeface="Calibri"/>
                <a:cs typeface="Calibri"/>
              </a:rPr>
              <a:t>your</a:t>
            </a:r>
            <a:r>
              <a:rPr sz="2800" dirty="0">
                <a:latin typeface="Calibri"/>
                <a:cs typeface="Calibri"/>
              </a:rPr>
              <a:t> </a:t>
            </a:r>
            <a:r>
              <a:rPr sz="2800" spc="-5" dirty="0">
                <a:latin typeface="Calibri"/>
                <a:cs typeface="Calibri"/>
              </a:rPr>
              <a:t>computer.</a:t>
            </a:r>
            <a:endParaRPr sz="2800">
              <a:latin typeface="Calibri"/>
              <a:cs typeface="Calibri"/>
            </a:endParaRPr>
          </a:p>
          <a:p>
            <a:pPr marL="355600" indent="-342900" algn="just">
              <a:lnSpc>
                <a:spcPct val="100000"/>
              </a:lnSpc>
              <a:spcBef>
                <a:spcPts val="615"/>
              </a:spcBef>
              <a:buFont typeface="Wingdings"/>
              <a:buChar char=""/>
              <a:tabLst>
                <a:tab pos="355600" algn="l"/>
              </a:tabLst>
            </a:pPr>
            <a:r>
              <a:rPr sz="2800" spc="-5" dirty="0">
                <a:latin typeface="Calibri"/>
                <a:cs typeface="Calibri"/>
              </a:rPr>
              <a:t>Delete</a:t>
            </a:r>
            <a:r>
              <a:rPr sz="2800" spc="-10" dirty="0">
                <a:latin typeface="Calibri"/>
                <a:cs typeface="Calibri"/>
              </a:rPr>
              <a:t> </a:t>
            </a:r>
            <a:r>
              <a:rPr sz="2800" spc="-5" dirty="0">
                <a:latin typeface="Calibri"/>
                <a:cs typeface="Calibri"/>
              </a:rPr>
              <a:t>some of </a:t>
            </a:r>
            <a:r>
              <a:rPr sz="2800" dirty="0">
                <a:latin typeface="Calibri"/>
                <a:cs typeface="Calibri"/>
              </a:rPr>
              <a:t>the </a:t>
            </a:r>
            <a:r>
              <a:rPr sz="2800" spc="-5" dirty="0">
                <a:latin typeface="Calibri"/>
                <a:cs typeface="Calibri"/>
              </a:rPr>
              <a:t>programs </a:t>
            </a:r>
            <a:r>
              <a:rPr sz="2800" dirty="0">
                <a:latin typeface="Calibri"/>
                <a:cs typeface="Calibri"/>
              </a:rPr>
              <a:t>in</a:t>
            </a:r>
            <a:r>
              <a:rPr sz="2800" spc="-5" dirty="0">
                <a:latin typeface="Calibri"/>
                <a:cs typeface="Calibri"/>
              </a:rPr>
              <a:t> </a:t>
            </a:r>
            <a:r>
              <a:rPr sz="2800" dirty="0">
                <a:latin typeface="Calibri"/>
                <a:cs typeface="Calibri"/>
              </a:rPr>
              <a:t>the</a:t>
            </a:r>
            <a:r>
              <a:rPr sz="2800" spc="-10" dirty="0">
                <a:latin typeface="Calibri"/>
                <a:cs typeface="Calibri"/>
              </a:rPr>
              <a:t> </a:t>
            </a:r>
            <a:r>
              <a:rPr sz="2800" b="1" dirty="0">
                <a:solidFill>
                  <a:srgbClr val="006600"/>
                </a:solidFill>
                <a:latin typeface="Calibri"/>
                <a:cs typeface="Calibri"/>
              </a:rPr>
              <a:t>Startup</a:t>
            </a:r>
            <a:r>
              <a:rPr sz="2800" b="1" spc="-5" dirty="0">
                <a:solidFill>
                  <a:srgbClr val="006600"/>
                </a:solidFill>
                <a:latin typeface="Calibri"/>
                <a:cs typeface="Calibri"/>
              </a:rPr>
              <a:t> </a:t>
            </a:r>
            <a:r>
              <a:rPr sz="2800" spc="-5" dirty="0">
                <a:latin typeface="Calibri"/>
                <a:cs typeface="Calibri"/>
              </a:rPr>
              <a:t>folder</a:t>
            </a:r>
            <a:endParaRPr sz="28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52705" rIns="0" bIns="0" rtlCol="0">
            <a:spAutoFit/>
          </a:bodyPr>
          <a:lstStyle/>
          <a:p>
            <a:pPr marL="5080" algn="ctr">
              <a:lnSpc>
                <a:spcPct val="100000"/>
              </a:lnSpc>
              <a:spcBef>
                <a:spcPts val="415"/>
              </a:spcBef>
            </a:pPr>
            <a:r>
              <a:rPr b="1" spc="-5" dirty="0">
                <a:solidFill>
                  <a:srgbClr val="006600"/>
                </a:solidFill>
                <a:latin typeface="Calibri"/>
                <a:cs typeface="Calibri"/>
              </a:rPr>
              <a:t>Computer</a:t>
            </a:r>
            <a:r>
              <a:rPr b="1" spc="-15" dirty="0">
                <a:solidFill>
                  <a:srgbClr val="006600"/>
                </a:solidFill>
                <a:latin typeface="Calibri"/>
                <a:cs typeface="Calibri"/>
              </a:rPr>
              <a:t> </a:t>
            </a:r>
            <a:r>
              <a:rPr b="1" spc="-5" dirty="0">
                <a:solidFill>
                  <a:srgbClr val="006600"/>
                </a:solidFill>
                <a:latin typeface="Calibri"/>
                <a:cs typeface="Calibri"/>
              </a:rPr>
              <a:t>maintenance:</a:t>
            </a:r>
            <a:r>
              <a:rPr b="1" spc="10" dirty="0">
                <a:solidFill>
                  <a:srgbClr val="006600"/>
                </a:solidFill>
                <a:latin typeface="Calibri"/>
                <a:cs typeface="Calibri"/>
              </a:rPr>
              <a:t> </a:t>
            </a:r>
            <a:r>
              <a:rPr i="1" dirty="0">
                <a:solidFill>
                  <a:srgbClr val="FF0000"/>
                </a:solidFill>
                <a:latin typeface="Calibri"/>
                <a:cs typeface="Calibri"/>
              </a:rPr>
              <a:t>Improving</a:t>
            </a:r>
            <a:r>
              <a:rPr i="1" spc="-5" dirty="0">
                <a:solidFill>
                  <a:srgbClr val="FF0000"/>
                </a:solidFill>
                <a:latin typeface="Calibri"/>
                <a:cs typeface="Calibri"/>
              </a:rPr>
              <a:t> </a:t>
            </a:r>
            <a:r>
              <a:rPr i="1" dirty="0">
                <a:solidFill>
                  <a:srgbClr val="FF0000"/>
                </a:solidFill>
                <a:latin typeface="Calibri"/>
                <a:cs typeface="Calibri"/>
              </a:rPr>
              <a:t>slow</a:t>
            </a:r>
            <a:r>
              <a:rPr i="1" spc="-10" dirty="0">
                <a:solidFill>
                  <a:srgbClr val="FF0000"/>
                </a:solidFill>
                <a:latin typeface="Calibri"/>
                <a:cs typeface="Calibri"/>
              </a:rPr>
              <a:t> </a:t>
            </a:r>
            <a:r>
              <a:rPr i="1" spc="-5" dirty="0">
                <a:solidFill>
                  <a:srgbClr val="FF0000"/>
                </a:solidFill>
                <a:latin typeface="Calibri"/>
                <a:cs typeface="Calibri"/>
              </a:rPr>
              <a:t>performance</a:t>
            </a:r>
          </a:p>
        </p:txBody>
      </p:sp>
      <p:sp>
        <p:nvSpPr>
          <p:cNvPr id="4" name="object 4"/>
          <p:cNvSpPr txBox="1"/>
          <p:nvPr/>
        </p:nvSpPr>
        <p:spPr>
          <a:xfrm>
            <a:off x="878839" y="6209426"/>
            <a:ext cx="6237605" cy="521970"/>
          </a:xfrm>
          <a:prstGeom prst="rect">
            <a:avLst/>
          </a:prstGeom>
        </p:spPr>
        <p:txBody>
          <a:bodyPr vert="horz" wrap="square" lIns="0" tIns="0" rIns="0" bIns="0" rtlCol="0">
            <a:spAutoFit/>
          </a:bodyPr>
          <a:lstStyle/>
          <a:p>
            <a:pPr marL="12700">
              <a:lnSpc>
                <a:spcPts val="3785"/>
              </a:lnSpc>
            </a:pPr>
            <a:r>
              <a:rPr sz="3200" dirty="0">
                <a:latin typeface="Calibri"/>
                <a:cs typeface="Calibri"/>
              </a:rPr>
              <a:t>the</a:t>
            </a:r>
            <a:r>
              <a:rPr sz="3200" spc="-5" dirty="0">
                <a:latin typeface="Calibri"/>
                <a:cs typeface="Calibri"/>
              </a:rPr>
              <a:t> original</a:t>
            </a:r>
            <a:r>
              <a:rPr sz="3200" dirty="0">
                <a:latin typeface="Calibri"/>
                <a:cs typeface="Calibri"/>
              </a:rPr>
              <a:t> </a:t>
            </a:r>
            <a:r>
              <a:rPr sz="3200" spc="-15" dirty="0">
                <a:latin typeface="Calibri"/>
                <a:cs typeface="Calibri"/>
              </a:rPr>
              <a:t>software</a:t>
            </a:r>
            <a:r>
              <a:rPr sz="3200" dirty="0">
                <a:latin typeface="Calibri"/>
                <a:cs typeface="Calibri"/>
              </a:rPr>
              <a:t> </a:t>
            </a:r>
            <a:r>
              <a:rPr sz="3200" spc="-5" dirty="0">
                <a:latin typeface="Calibri"/>
                <a:cs typeface="Calibri"/>
              </a:rPr>
              <a:t>installation</a:t>
            </a:r>
            <a:r>
              <a:rPr sz="3200" dirty="0">
                <a:latin typeface="Calibri"/>
                <a:cs typeface="Calibri"/>
              </a:rPr>
              <a:t> </a:t>
            </a:r>
            <a:r>
              <a:rPr sz="3200" spc="-5" dirty="0">
                <a:latin typeface="Calibri"/>
                <a:cs typeface="Calibri"/>
              </a:rPr>
              <a:t>files.</a:t>
            </a:r>
            <a:endParaRPr sz="3200">
              <a:latin typeface="Calibri"/>
              <a:cs typeface="Calibri"/>
            </a:endParaRPr>
          </a:p>
        </p:txBody>
      </p:sp>
      <p:sp>
        <p:nvSpPr>
          <p:cNvPr id="6" name="object 6"/>
          <p:cNvSpPr txBox="1"/>
          <p:nvPr/>
        </p:nvSpPr>
        <p:spPr>
          <a:xfrm>
            <a:off x="8433255" y="6442064"/>
            <a:ext cx="180340" cy="211454"/>
          </a:xfrm>
          <a:prstGeom prst="rect">
            <a:avLst/>
          </a:prstGeom>
        </p:spPr>
        <p:txBody>
          <a:bodyPr vert="horz" wrap="square" lIns="0" tIns="5080" rIns="0" bIns="0" rtlCol="0">
            <a:spAutoFit/>
          </a:bodyPr>
          <a:lstStyle/>
          <a:p>
            <a:pPr marL="12700">
              <a:lnSpc>
                <a:spcPct val="100000"/>
              </a:lnSpc>
              <a:spcBef>
                <a:spcPts val="40"/>
              </a:spcBef>
            </a:pPr>
            <a:r>
              <a:rPr sz="1200" dirty="0">
                <a:solidFill>
                  <a:srgbClr val="898989"/>
                </a:solidFill>
                <a:latin typeface="Calibri"/>
                <a:cs typeface="Calibri"/>
              </a:rPr>
              <a:t>41</a:t>
            </a:r>
            <a:endParaRPr sz="1200">
              <a:latin typeface="Calibri"/>
              <a:cs typeface="Calibri"/>
            </a:endParaRPr>
          </a:p>
        </p:txBody>
      </p:sp>
      <p:sp>
        <p:nvSpPr>
          <p:cNvPr id="3" name="object 3"/>
          <p:cNvSpPr txBox="1"/>
          <p:nvPr/>
        </p:nvSpPr>
        <p:spPr>
          <a:xfrm>
            <a:off x="535939" y="941324"/>
            <a:ext cx="8110855" cy="5330190"/>
          </a:xfrm>
          <a:prstGeom prst="rect">
            <a:avLst/>
          </a:prstGeom>
        </p:spPr>
        <p:txBody>
          <a:bodyPr vert="horz" wrap="square" lIns="0" tIns="53975" rIns="0" bIns="0" rtlCol="0">
            <a:spAutoFit/>
          </a:bodyPr>
          <a:lstStyle/>
          <a:p>
            <a:pPr marL="12700" algn="just">
              <a:lnSpc>
                <a:spcPct val="100000"/>
              </a:lnSpc>
              <a:spcBef>
                <a:spcPts val="425"/>
              </a:spcBef>
            </a:pPr>
            <a:r>
              <a:rPr sz="3200" b="1" spc="-15" dirty="0">
                <a:solidFill>
                  <a:srgbClr val="006600"/>
                </a:solidFill>
                <a:latin typeface="Calibri"/>
                <a:cs typeface="Calibri"/>
              </a:rPr>
              <a:t>Software</a:t>
            </a:r>
            <a:r>
              <a:rPr sz="3200" b="1" spc="-35" dirty="0">
                <a:solidFill>
                  <a:srgbClr val="006600"/>
                </a:solidFill>
                <a:latin typeface="Calibri"/>
                <a:cs typeface="Calibri"/>
              </a:rPr>
              <a:t> </a:t>
            </a:r>
            <a:r>
              <a:rPr sz="3200" b="1" dirty="0">
                <a:solidFill>
                  <a:srgbClr val="006600"/>
                </a:solidFill>
                <a:latin typeface="Calibri"/>
                <a:cs typeface="Calibri"/>
              </a:rPr>
              <a:t>Inventory</a:t>
            </a:r>
            <a:endParaRPr sz="3200">
              <a:latin typeface="Calibri"/>
              <a:cs typeface="Calibri"/>
            </a:endParaRPr>
          </a:p>
          <a:p>
            <a:pPr marL="355600" marR="5080" indent="6985" algn="just">
              <a:lnSpc>
                <a:spcPct val="90300"/>
              </a:lnSpc>
              <a:spcBef>
                <a:spcPts val="700"/>
              </a:spcBef>
            </a:pPr>
            <a:r>
              <a:rPr sz="3200" dirty="0">
                <a:latin typeface="Calibri"/>
                <a:cs typeface="Calibri"/>
              </a:rPr>
              <a:t>Once the </a:t>
            </a:r>
            <a:r>
              <a:rPr sz="3200" spc="-5" dirty="0">
                <a:latin typeface="Calibri"/>
                <a:cs typeface="Calibri"/>
              </a:rPr>
              <a:t>hard </a:t>
            </a:r>
            <a:r>
              <a:rPr sz="3200" dirty="0">
                <a:latin typeface="Calibri"/>
                <a:cs typeface="Calibri"/>
              </a:rPr>
              <a:t>disk </a:t>
            </a:r>
            <a:r>
              <a:rPr sz="3200" spc="-5" dirty="0">
                <a:latin typeface="Calibri"/>
                <a:cs typeface="Calibri"/>
              </a:rPr>
              <a:t>becomes </a:t>
            </a:r>
            <a:r>
              <a:rPr sz="3200" dirty="0">
                <a:latin typeface="Calibri"/>
                <a:cs typeface="Calibri"/>
              </a:rPr>
              <a:t>full, a </a:t>
            </a:r>
            <a:r>
              <a:rPr sz="3200" spc="-5" dirty="0">
                <a:latin typeface="Calibri"/>
                <a:cs typeface="Calibri"/>
              </a:rPr>
              <a:t>computer’s </a:t>
            </a:r>
            <a:r>
              <a:rPr sz="3200" spc="-710" dirty="0">
                <a:latin typeface="Calibri"/>
                <a:cs typeface="Calibri"/>
              </a:rPr>
              <a:t> </a:t>
            </a:r>
            <a:r>
              <a:rPr sz="3200" spc="-5" dirty="0">
                <a:latin typeface="Calibri"/>
                <a:cs typeface="Calibri"/>
              </a:rPr>
              <a:t>performance </a:t>
            </a:r>
            <a:r>
              <a:rPr sz="3200" dirty="0">
                <a:latin typeface="Calibri"/>
                <a:cs typeface="Calibri"/>
              </a:rPr>
              <a:t>is </a:t>
            </a:r>
            <a:r>
              <a:rPr sz="3200" spc="-5" dirty="0">
                <a:latin typeface="Calibri"/>
                <a:cs typeface="Calibri"/>
              </a:rPr>
              <a:t>reduced. </a:t>
            </a:r>
            <a:r>
              <a:rPr sz="3200" dirty="0">
                <a:latin typeface="Calibri"/>
                <a:cs typeface="Calibri"/>
              </a:rPr>
              <a:t>To </a:t>
            </a:r>
            <a:r>
              <a:rPr sz="3200" spc="-5" dirty="0">
                <a:latin typeface="Calibri"/>
                <a:cs typeface="Calibri"/>
              </a:rPr>
              <a:t>avoid</a:t>
            </a:r>
            <a:r>
              <a:rPr sz="3200" dirty="0">
                <a:latin typeface="Calibri"/>
                <a:cs typeface="Calibri"/>
              </a:rPr>
              <a:t> installing </a:t>
            </a:r>
            <a:r>
              <a:rPr sz="3200" spc="5" dirty="0">
                <a:latin typeface="Calibri"/>
                <a:cs typeface="Calibri"/>
              </a:rPr>
              <a:t> </a:t>
            </a:r>
            <a:r>
              <a:rPr sz="3200" spc="10" dirty="0">
                <a:latin typeface="Calibri"/>
                <a:cs typeface="Calibri"/>
              </a:rPr>
              <a:t>software</a:t>
            </a:r>
            <a:r>
              <a:rPr sz="3200" spc="745" dirty="0">
                <a:latin typeface="Calibri"/>
                <a:cs typeface="Calibri"/>
              </a:rPr>
              <a:t> </a:t>
            </a:r>
            <a:r>
              <a:rPr sz="3200" spc="15" dirty="0">
                <a:latin typeface="Calibri"/>
                <a:cs typeface="Calibri"/>
              </a:rPr>
              <a:t>that</a:t>
            </a:r>
            <a:r>
              <a:rPr sz="3200" spc="20" dirty="0">
                <a:latin typeface="Calibri"/>
                <a:cs typeface="Calibri"/>
              </a:rPr>
              <a:t> </a:t>
            </a:r>
            <a:r>
              <a:rPr sz="3200" spc="15" dirty="0">
                <a:latin typeface="Calibri"/>
                <a:cs typeface="Calibri"/>
              </a:rPr>
              <a:t>are</a:t>
            </a:r>
            <a:r>
              <a:rPr sz="3200" spc="20" dirty="0">
                <a:latin typeface="Calibri"/>
                <a:cs typeface="Calibri"/>
              </a:rPr>
              <a:t> </a:t>
            </a:r>
            <a:r>
              <a:rPr sz="3200" spc="10" dirty="0">
                <a:latin typeface="Calibri"/>
                <a:cs typeface="Calibri"/>
              </a:rPr>
              <a:t>not</a:t>
            </a:r>
            <a:r>
              <a:rPr sz="3200" spc="745" dirty="0">
                <a:latin typeface="Calibri"/>
                <a:cs typeface="Calibri"/>
              </a:rPr>
              <a:t> </a:t>
            </a:r>
            <a:r>
              <a:rPr sz="3200" spc="20" dirty="0">
                <a:latin typeface="Calibri"/>
                <a:cs typeface="Calibri"/>
              </a:rPr>
              <a:t>necessary,</a:t>
            </a:r>
            <a:r>
              <a:rPr sz="3200" spc="25" dirty="0">
                <a:latin typeface="Calibri"/>
                <a:cs typeface="Calibri"/>
              </a:rPr>
              <a:t> </a:t>
            </a:r>
            <a:r>
              <a:rPr sz="3200" spc="15" dirty="0">
                <a:latin typeface="Calibri"/>
                <a:cs typeface="Calibri"/>
              </a:rPr>
              <a:t>system </a:t>
            </a:r>
            <a:r>
              <a:rPr sz="3200" spc="20" dirty="0">
                <a:latin typeface="Calibri"/>
                <a:cs typeface="Calibri"/>
              </a:rPr>
              <a:t> </a:t>
            </a:r>
            <a:r>
              <a:rPr sz="3200" dirty="0">
                <a:latin typeface="Calibri"/>
                <a:cs typeface="Calibri"/>
              </a:rPr>
              <a:t>inventory</a:t>
            </a:r>
            <a:r>
              <a:rPr sz="3200" spc="5" dirty="0">
                <a:latin typeface="Calibri"/>
                <a:cs typeface="Calibri"/>
              </a:rPr>
              <a:t> </a:t>
            </a:r>
            <a:r>
              <a:rPr sz="3200" dirty="0">
                <a:latin typeface="Calibri"/>
                <a:cs typeface="Calibri"/>
              </a:rPr>
              <a:t>will</a:t>
            </a:r>
            <a:r>
              <a:rPr sz="3200" spc="5" dirty="0">
                <a:latin typeface="Calibri"/>
                <a:cs typeface="Calibri"/>
              </a:rPr>
              <a:t> </a:t>
            </a:r>
            <a:r>
              <a:rPr sz="3200" dirty="0">
                <a:latin typeface="Calibri"/>
                <a:cs typeface="Calibri"/>
              </a:rPr>
              <a:t>require</a:t>
            </a:r>
            <a:r>
              <a:rPr sz="3200" spc="5" dirty="0">
                <a:latin typeface="Calibri"/>
                <a:cs typeface="Calibri"/>
              </a:rPr>
              <a:t> </a:t>
            </a:r>
            <a:r>
              <a:rPr sz="3200" dirty="0">
                <a:latin typeface="Calibri"/>
                <a:cs typeface="Calibri"/>
              </a:rPr>
              <a:t>you</a:t>
            </a:r>
            <a:r>
              <a:rPr sz="3200" spc="5" dirty="0">
                <a:latin typeface="Calibri"/>
                <a:cs typeface="Calibri"/>
              </a:rPr>
              <a:t> </a:t>
            </a:r>
            <a:r>
              <a:rPr sz="3200" dirty="0">
                <a:latin typeface="Calibri"/>
                <a:cs typeface="Calibri"/>
              </a:rPr>
              <a:t>knowing</a:t>
            </a:r>
            <a:r>
              <a:rPr sz="3200" spc="5" dirty="0">
                <a:latin typeface="Calibri"/>
                <a:cs typeface="Calibri"/>
              </a:rPr>
              <a:t> </a:t>
            </a:r>
            <a:r>
              <a:rPr sz="3200" dirty="0">
                <a:latin typeface="Calibri"/>
                <a:cs typeface="Calibri"/>
              </a:rPr>
              <a:t>what </a:t>
            </a:r>
            <a:r>
              <a:rPr sz="3200" spc="5" dirty="0">
                <a:latin typeface="Calibri"/>
                <a:cs typeface="Calibri"/>
              </a:rPr>
              <a:t> </a:t>
            </a:r>
            <a:r>
              <a:rPr sz="3200" spc="200" dirty="0">
                <a:latin typeface="Calibri"/>
                <a:cs typeface="Calibri"/>
              </a:rPr>
              <a:t>software</a:t>
            </a:r>
            <a:r>
              <a:rPr sz="3200" spc="204" dirty="0">
                <a:latin typeface="Calibri"/>
                <a:cs typeface="Calibri"/>
              </a:rPr>
              <a:t> </a:t>
            </a:r>
            <a:r>
              <a:rPr sz="3200" spc="140" dirty="0">
                <a:latin typeface="Calibri"/>
                <a:cs typeface="Calibri"/>
              </a:rPr>
              <a:t>is</a:t>
            </a:r>
            <a:r>
              <a:rPr sz="3200" spc="145" dirty="0">
                <a:latin typeface="Calibri"/>
                <a:cs typeface="Calibri"/>
              </a:rPr>
              <a:t> </a:t>
            </a:r>
            <a:r>
              <a:rPr sz="3200" spc="260" dirty="0">
                <a:latin typeface="Calibri"/>
                <a:cs typeface="Calibri"/>
              </a:rPr>
              <a:t>needed/wanted</a:t>
            </a:r>
            <a:r>
              <a:rPr sz="3200" spc="265" dirty="0">
                <a:latin typeface="Calibri"/>
                <a:cs typeface="Calibri"/>
              </a:rPr>
              <a:t> </a:t>
            </a:r>
            <a:r>
              <a:rPr sz="3200" spc="140" dirty="0">
                <a:latin typeface="Calibri"/>
                <a:cs typeface="Calibri"/>
              </a:rPr>
              <a:t>on</a:t>
            </a:r>
            <a:r>
              <a:rPr sz="3200" spc="145" dirty="0">
                <a:latin typeface="Calibri"/>
                <a:cs typeface="Calibri"/>
              </a:rPr>
              <a:t> </a:t>
            </a:r>
            <a:r>
              <a:rPr sz="3200" spc="210" dirty="0">
                <a:latin typeface="Calibri"/>
                <a:cs typeface="Calibri"/>
              </a:rPr>
              <a:t>your </a:t>
            </a:r>
            <a:r>
              <a:rPr sz="3200" spc="215" dirty="0">
                <a:latin typeface="Calibri"/>
                <a:cs typeface="Calibri"/>
              </a:rPr>
              <a:t> </a:t>
            </a:r>
            <a:r>
              <a:rPr sz="3200" spc="-5" dirty="0">
                <a:latin typeface="Calibri"/>
                <a:cs typeface="Calibri"/>
              </a:rPr>
              <a:t>computer.</a:t>
            </a:r>
            <a:endParaRPr sz="3200">
              <a:latin typeface="Calibri"/>
              <a:cs typeface="Calibri"/>
            </a:endParaRPr>
          </a:p>
          <a:p>
            <a:pPr>
              <a:lnSpc>
                <a:spcPct val="100000"/>
              </a:lnSpc>
              <a:spcBef>
                <a:spcPts val="10"/>
              </a:spcBef>
            </a:pPr>
            <a:endParaRPr sz="3700">
              <a:latin typeface="Calibri"/>
              <a:cs typeface="Calibri"/>
            </a:endParaRPr>
          </a:p>
          <a:p>
            <a:pPr marL="12700">
              <a:lnSpc>
                <a:spcPct val="100000"/>
              </a:lnSpc>
              <a:spcBef>
                <a:spcPts val="5"/>
              </a:spcBef>
            </a:pPr>
            <a:r>
              <a:rPr sz="3200" b="1" dirty="0">
                <a:solidFill>
                  <a:srgbClr val="006600"/>
                </a:solidFill>
                <a:latin typeface="Calibri"/>
                <a:cs typeface="Calibri"/>
              </a:rPr>
              <a:t>Note:</a:t>
            </a:r>
            <a:endParaRPr sz="3200">
              <a:latin typeface="Calibri"/>
              <a:cs typeface="Calibri"/>
            </a:endParaRPr>
          </a:p>
          <a:p>
            <a:pPr marL="355600" marR="35560" indent="213360">
              <a:lnSpc>
                <a:spcPts val="3429"/>
              </a:lnSpc>
              <a:spcBef>
                <a:spcPts val="915"/>
              </a:spcBef>
              <a:tabLst>
                <a:tab pos="2049145" algn="l"/>
                <a:tab pos="2072005" algn="l"/>
                <a:tab pos="2549525" algn="l"/>
                <a:tab pos="2981325" algn="l"/>
                <a:tab pos="3624579" algn="l"/>
                <a:tab pos="4137025" algn="l"/>
                <a:tab pos="4634230" algn="l"/>
                <a:tab pos="5727700" algn="l"/>
                <a:tab pos="5931535" algn="l"/>
                <a:tab pos="6501130" algn="l"/>
                <a:tab pos="7232650" algn="l"/>
              </a:tabLst>
            </a:pPr>
            <a:r>
              <a:rPr sz="3200" spc="160" dirty="0">
                <a:latin typeface="Calibri"/>
                <a:cs typeface="Calibri"/>
              </a:rPr>
              <a:t>P</a:t>
            </a:r>
            <a:r>
              <a:rPr sz="3200" spc="165" dirty="0">
                <a:latin typeface="Calibri"/>
                <a:cs typeface="Calibri"/>
              </a:rPr>
              <a:t>l</a:t>
            </a:r>
            <a:r>
              <a:rPr sz="3200" spc="160" dirty="0">
                <a:latin typeface="Calibri"/>
                <a:cs typeface="Calibri"/>
              </a:rPr>
              <a:t>ea</a:t>
            </a:r>
            <a:r>
              <a:rPr sz="3200" spc="165" dirty="0">
                <a:latin typeface="Calibri"/>
                <a:cs typeface="Calibri"/>
              </a:rPr>
              <a:t>s</a:t>
            </a:r>
            <a:r>
              <a:rPr sz="3200" dirty="0">
                <a:latin typeface="Calibri"/>
                <a:cs typeface="Calibri"/>
              </a:rPr>
              <a:t>e	</a:t>
            </a:r>
            <a:r>
              <a:rPr sz="3200" spc="160" dirty="0">
                <a:latin typeface="Calibri"/>
                <a:cs typeface="Calibri"/>
              </a:rPr>
              <a:t>us</a:t>
            </a:r>
            <a:r>
              <a:rPr sz="3200" dirty="0">
                <a:latin typeface="Calibri"/>
                <a:cs typeface="Calibri"/>
              </a:rPr>
              <a:t>e	</a:t>
            </a:r>
            <a:r>
              <a:rPr sz="3200" spc="160" dirty="0">
                <a:latin typeface="Calibri"/>
                <a:cs typeface="Calibri"/>
              </a:rPr>
              <a:t>cau</a:t>
            </a:r>
            <a:r>
              <a:rPr sz="3200" spc="-15" dirty="0">
                <a:latin typeface="Calibri"/>
                <a:cs typeface="Calibri"/>
              </a:rPr>
              <a:t>t</a:t>
            </a:r>
            <a:r>
              <a:rPr sz="3200" spc="150" dirty="0">
                <a:latin typeface="Calibri"/>
                <a:cs typeface="Calibri"/>
              </a:rPr>
              <a:t>i</a:t>
            </a:r>
            <a:r>
              <a:rPr sz="3200" spc="160" dirty="0">
                <a:latin typeface="Calibri"/>
                <a:cs typeface="Calibri"/>
              </a:rPr>
              <a:t>o</a:t>
            </a:r>
            <a:r>
              <a:rPr sz="3200" dirty="0">
                <a:latin typeface="Calibri"/>
                <a:cs typeface="Calibri"/>
              </a:rPr>
              <a:t>n	</a:t>
            </a:r>
            <a:r>
              <a:rPr sz="3200" spc="160" dirty="0">
                <a:latin typeface="Calibri"/>
                <a:cs typeface="Calibri"/>
              </a:rPr>
              <a:t>whe</a:t>
            </a:r>
            <a:r>
              <a:rPr sz="3200" dirty="0">
                <a:latin typeface="Calibri"/>
                <a:cs typeface="Calibri"/>
              </a:rPr>
              <a:t>n		</a:t>
            </a:r>
            <a:r>
              <a:rPr sz="3200" spc="160" dirty="0">
                <a:latin typeface="Calibri"/>
                <a:cs typeface="Calibri"/>
              </a:rPr>
              <a:t>uninstallin</a:t>
            </a:r>
            <a:r>
              <a:rPr sz="3200" dirty="0">
                <a:latin typeface="Calibri"/>
                <a:cs typeface="Calibri"/>
              </a:rPr>
              <a:t>g  s</a:t>
            </a:r>
            <a:r>
              <a:rPr sz="3200" spc="-5" dirty="0">
                <a:latin typeface="Calibri"/>
                <a:cs typeface="Calibri"/>
              </a:rPr>
              <a:t>o</a:t>
            </a:r>
            <a:r>
              <a:rPr sz="3200" spc="-40" dirty="0">
                <a:latin typeface="Calibri"/>
                <a:cs typeface="Calibri"/>
              </a:rPr>
              <a:t>f</a:t>
            </a:r>
            <a:r>
              <a:rPr sz="3200" spc="-50" dirty="0">
                <a:latin typeface="Calibri"/>
                <a:cs typeface="Calibri"/>
              </a:rPr>
              <a:t>t</a:t>
            </a:r>
            <a:r>
              <a:rPr sz="3200" spc="-5" dirty="0">
                <a:latin typeface="Calibri"/>
                <a:cs typeface="Calibri"/>
              </a:rPr>
              <a:t>w</a:t>
            </a:r>
            <a:r>
              <a:rPr sz="3200" dirty="0">
                <a:latin typeface="Calibri"/>
                <a:cs typeface="Calibri"/>
              </a:rPr>
              <a:t>a</a:t>
            </a:r>
            <a:r>
              <a:rPr sz="3200" spc="-5" dirty="0">
                <a:latin typeface="Calibri"/>
                <a:cs typeface="Calibri"/>
              </a:rPr>
              <a:t>r</a:t>
            </a:r>
            <a:r>
              <a:rPr sz="3200" dirty="0">
                <a:latin typeface="Calibri"/>
                <a:cs typeface="Calibri"/>
              </a:rPr>
              <a:t>e.		In	</a:t>
            </a:r>
            <a:r>
              <a:rPr sz="3200" spc="-5" dirty="0">
                <a:latin typeface="Calibri"/>
                <a:cs typeface="Calibri"/>
              </a:rPr>
              <a:t>or</a:t>
            </a:r>
            <a:r>
              <a:rPr sz="3200" dirty="0">
                <a:latin typeface="Calibri"/>
                <a:cs typeface="Calibri"/>
              </a:rPr>
              <a:t>der	to	</a:t>
            </a:r>
            <a:r>
              <a:rPr sz="3200" spc="-5" dirty="0">
                <a:latin typeface="Calibri"/>
                <a:cs typeface="Calibri"/>
              </a:rPr>
              <a:t>r</a:t>
            </a:r>
            <a:r>
              <a:rPr sz="3200" dirty="0">
                <a:latin typeface="Calibri"/>
                <a:cs typeface="Calibri"/>
              </a:rPr>
              <a:t>einstall,	</a:t>
            </a:r>
            <a:r>
              <a:rPr sz="3200" spc="-5" dirty="0">
                <a:latin typeface="Calibri"/>
                <a:cs typeface="Calibri"/>
              </a:rPr>
              <a:t>yo</a:t>
            </a:r>
            <a:r>
              <a:rPr sz="3200" dirty="0">
                <a:latin typeface="Calibri"/>
                <a:cs typeface="Calibri"/>
              </a:rPr>
              <a:t>u	</a:t>
            </a:r>
            <a:r>
              <a:rPr sz="3200" spc="-5" dirty="0">
                <a:latin typeface="Calibri"/>
                <a:cs typeface="Calibri"/>
              </a:rPr>
              <a:t>w</a:t>
            </a:r>
            <a:r>
              <a:rPr sz="3200" dirty="0">
                <a:latin typeface="Calibri"/>
                <a:cs typeface="Calibri"/>
              </a:rPr>
              <a:t>ill	need</a:t>
            </a:r>
            <a:endParaRPr sz="32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52705" rIns="0" bIns="0" rtlCol="0">
            <a:spAutoFit/>
          </a:bodyPr>
          <a:lstStyle/>
          <a:p>
            <a:pPr marL="5080" algn="ctr">
              <a:lnSpc>
                <a:spcPct val="100000"/>
              </a:lnSpc>
              <a:spcBef>
                <a:spcPts val="415"/>
              </a:spcBef>
            </a:pPr>
            <a:r>
              <a:rPr b="1" spc="-5" dirty="0">
                <a:solidFill>
                  <a:srgbClr val="006600"/>
                </a:solidFill>
                <a:latin typeface="Calibri"/>
                <a:cs typeface="Calibri"/>
              </a:rPr>
              <a:t>Computer</a:t>
            </a:r>
            <a:r>
              <a:rPr b="1" spc="-15" dirty="0">
                <a:solidFill>
                  <a:srgbClr val="006600"/>
                </a:solidFill>
                <a:latin typeface="Calibri"/>
                <a:cs typeface="Calibri"/>
              </a:rPr>
              <a:t> </a:t>
            </a:r>
            <a:r>
              <a:rPr b="1" spc="-5" dirty="0">
                <a:solidFill>
                  <a:srgbClr val="006600"/>
                </a:solidFill>
                <a:latin typeface="Calibri"/>
                <a:cs typeface="Calibri"/>
              </a:rPr>
              <a:t>maintenance:</a:t>
            </a:r>
            <a:r>
              <a:rPr b="1" spc="10" dirty="0">
                <a:solidFill>
                  <a:srgbClr val="006600"/>
                </a:solidFill>
                <a:latin typeface="Calibri"/>
                <a:cs typeface="Calibri"/>
              </a:rPr>
              <a:t> </a:t>
            </a:r>
            <a:r>
              <a:rPr i="1" dirty="0">
                <a:solidFill>
                  <a:srgbClr val="FF0000"/>
                </a:solidFill>
                <a:latin typeface="Calibri"/>
                <a:cs typeface="Calibri"/>
              </a:rPr>
              <a:t>Improving</a:t>
            </a:r>
            <a:r>
              <a:rPr i="1" spc="-5" dirty="0">
                <a:solidFill>
                  <a:srgbClr val="FF0000"/>
                </a:solidFill>
                <a:latin typeface="Calibri"/>
                <a:cs typeface="Calibri"/>
              </a:rPr>
              <a:t> </a:t>
            </a:r>
            <a:r>
              <a:rPr i="1" dirty="0">
                <a:solidFill>
                  <a:srgbClr val="FF0000"/>
                </a:solidFill>
                <a:latin typeface="Calibri"/>
                <a:cs typeface="Calibri"/>
              </a:rPr>
              <a:t>slow</a:t>
            </a:r>
            <a:r>
              <a:rPr i="1" spc="-10" dirty="0">
                <a:solidFill>
                  <a:srgbClr val="FF0000"/>
                </a:solidFill>
                <a:latin typeface="Calibri"/>
                <a:cs typeface="Calibri"/>
              </a:rPr>
              <a:t> </a:t>
            </a:r>
            <a:r>
              <a:rPr i="1" spc="-5" dirty="0">
                <a:solidFill>
                  <a:srgbClr val="FF0000"/>
                </a:solidFill>
                <a:latin typeface="Calibri"/>
                <a:cs typeface="Calibri"/>
              </a:rPr>
              <a:t>performance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42</a:t>
            </a:fld>
            <a:endParaRPr dirty="0"/>
          </a:p>
        </p:txBody>
      </p:sp>
      <p:sp>
        <p:nvSpPr>
          <p:cNvPr id="3" name="object 3"/>
          <p:cNvSpPr txBox="1"/>
          <p:nvPr/>
        </p:nvSpPr>
        <p:spPr>
          <a:xfrm>
            <a:off x="535939" y="1049020"/>
            <a:ext cx="8077834" cy="5233035"/>
          </a:xfrm>
          <a:prstGeom prst="rect">
            <a:avLst/>
          </a:prstGeom>
        </p:spPr>
        <p:txBody>
          <a:bodyPr vert="horz" wrap="square" lIns="0" tIns="12700" rIns="0" bIns="0" rtlCol="0">
            <a:spAutoFit/>
          </a:bodyPr>
          <a:lstStyle/>
          <a:p>
            <a:pPr marL="12700" algn="just">
              <a:lnSpc>
                <a:spcPts val="2390"/>
              </a:lnSpc>
              <a:spcBef>
                <a:spcPts val="100"/>
              </a:spcBef>
            </a:pPr>
            <a:r>
              <a:rPr sz="2000" b="1" spc="-5" dirty="0">
                <a:solidFill>
                  <a:srgbClr val="006600"/>
                </a:solidFill>
                <a:latin typeface="Calibri"/>
                <a:cs typeface="Calibri"/>
              </a:rPr>
              <a:t>Protect</a:t>
            </a:r>
            <a:r>
              <a:rPr sz="2000" b="1" spc="5" dirty="0">
                <a:solidFill>
                  <a:srgbClr val="006600"/>
                </a:solidFill>
                <a:latin typeface="Calibri"/>
                <a:cs typeface="Calibri"/>
              </a:rPr>
              <a:t> </a:t>
            </a:r>
            <a:r>
              <a:rPr sz="2000" b="1" spc="-5" dirty="0">
                <a:solidFill>
                  <a:srgbClr val="006600"/>
                </a:solidFill>
                <a:latin typeface="Calibri"/>
                <a:cs typeface="Calibri"/>
              </a:rPr>
              <a:t>your</a:t>
            </a:r>
            <a:r>
              <a:rPr sz="2000" b="1" spc="5" dirty="0">
                <a:solidFill>
                  <a:srgbClr val="006600"/>
                </a:solidFill>
                <a:latin typeface="Calibri"/>
                <a:cs typeface="Calibri"/>
              </a:rPr>
              <a:t> </a:t>
            </a:r>
            <a:r>
              <a:rPr sz="2000" b="1" spc="-5" dirty="0">
                <a:solidFill>
                  <a:srgbClr val="006600"/>
                </a:solidFill>
                <a:latin typeface="Calibri"/>
                <a:cs typeface="Calibri"/>
              </a:rPr>
              <a:t>PC</a:t>
            </a:r>
            <a:r>
              <a:rPr sz="2000" b="1" spc="5" dirty="0">
                <a:solidFill>
                  <a:srgbClr val="006600"/>
                </a:solidFill>
                <a:latin typeface="Calibri"/>
                <a:cs typeface="Calibri"/>
              </a:rPr>
              <a:t> </a:t>
            </a:r>
            <a:r>
              <a:rPr sz="2000" b="1" dirty="0">
                <a:solidFill>
                  <a:srgbClr val="006600"/>
                </a:solidFill>
                <a:latin typeface="Calibri"/>
                <a:cs typeface="Calibri"/>
              </a:rPr>
              <a:t>from</a:t>
            </a:r>
            <a:r>
              <a:rPr sz="2000" b="1" spc="5" dirty="0">
                <a:solidFill>
                  <a:srgbClr val="006600"/>
                </a:solidFill>
                <a:latin typeface="Calibri"/>
                <a:cs typeface="Calibri"/>
              </a:rPr>
              <a:t> </a:t>
            </a:r>
            <a:r>
              <a:rPr sz="2000" b="1" spc="-5" dirty="0">
                <a:solidFill>
                  <a:srgbClr val="006600"/>
                </a:solidFill>
                <a:latin typeface="Calibri"/>
                <a:cs typeface="Calibri"/>
              </a:rPr>
              <a:t>cyber-threats</a:t>
            </a:r>
            <a:r>
              <a:rPr sz="2000" b="1" spc="5" dirty="0">
                <a:solidFill>
                  <a:srgbClr val="006600"/>
                </a:solidFill>
                <a:latin typeface="Calibri"/>
                <a:cs typeface="Calibri"/>
              </a:rPr>
              <a:t> </a:t>
            </a:r>
            <a:r>
              <a:rPr sz="2000" b="1" dirty="0">
                <a:solidFill>
                  <a:srgbClr val="006600"/>
                </a:solidFill>
                <a:latin typeface="Calibri"/>
                <a:cs typeface="Calibri"/>
              </a:rPr>
              <a:t>or</a:t>
            </a:r>
            <a:r>
              <a:rPr sz="2000" b="1" spc="5" dirty="0">
                <a:solidFill>
                  <a:srgbClr val="006600"/>
                </a:solidFill>
                <a:latin typeface="Calibri"/>
                <a:cs typeface="Calibri"/>
              </a:rPr>
              <a:t> </a:t>
            </a:r>
            <a:r>
              <a:rPr sz="2000" b="1" spc="-5" dirty="0">
                <a:solidFill>
                  <a:srgbClr val="006600"/>
                </a:solidFill>
                <a:latin typeface="Calibri"/>
                <a:cs typeface="Calibri"/>
              </a:rPr>
              <a:t>Malware</a:t>
            </a:r>
            <a:endParaRPr sz="2000">
              <a:latin typeface="Calibri"/>
              <a:cs typeface="Calibri"/>
            </a:endParaRPr>
          </a:p>
          <a:p>
            <a:pPr marL="355600" marR="5080" indent="1905" algn="just">
              <a:lnSpc>
                <a:spcPct val="79400"/>
              </a:lnSpc>
              <a:spcBef>
                <a:spcPts val="484"/>
              </a:spcBef>
            </a:pPr>
            <a:r>
              <a:rPr sz="2000" dirty="0">
                <a:latin typeface="Calibri"/>
                <a:cs typeface="Calibri"/>
              </a:rPr>
              <a:t>The </a:t>
            </a:r>
            <a:r>
              <a:rPr sz="2000" spc="-5" dirty="0">
                <a:latin typeface="Calibri"/>
                <a:cs typeface="Calibri"/>
              </a:rPr>
              <a:t>cyber-world </a:t>
            </a:r>
            <a:r>
              <a:rPr sz="2000" dirty="0">
                <a:latin typeface="Calibri"/>
                <a:cs typeface="Calibri"/>
              </a:rPr>
              <a:t>is full </a:t>
            </a:r>
            <a:r>
              <a:rPr sz="2000" spc="-5" dirty="0">
                <a:latin typeface="Calibri"/>
                <a:cs typeface="Calibri"/>
              </a:rPr>
              <a:t>of threats </a:t>
            </a:r>
            <a:r>
              <a:rPr sz="2000" dirty="0">
                <a:latin typeface="Calibri"/>
                <a:cs typeface="Calibri"/>
              </a:rPr>
              <a:t>such as </a:t>
            </a:r>
            <a:r>
              <a:rPr sz="2000" spc="-5" dirty="0">
                <a:latin typeface="Calibri"/>
                <a:cs typeface="Calibri"/>
              </a:rPr>
              <a:t>viruses, spyware, Trojans, Worms </a:t>
            </a:r>
            <a:r>
              <a:rPr sz="2000" spc="-440" dirty="0">
                <a:latin typeface="Calibri"/>
                <a:cs typeface="Calibri"/>
              </a:rPr>
              <a:t> </a:t>
            </a:r>
            <a:r>
              <a:rPr sz="2000" dirty="0">
                <a:latin typeface="Calibri"/>
                <a:cs typeface="Calibri"/>
              </a:rPr>
              <a:t>and </a:t>
            </a:r>
            <a:r>
              <a:rPr sz="2000" spc="-5" dirty="0">
                <a:latin typeface="Calibri"/>
                <a:cs typeface="Calibri"/>
              </a:rPr>
              <a:t>etc. </a:t>
            </a:r>
            <a:r>
              <a:rPr sz="2000" dirty="0">
                <a:latin typeface="Calibri"/>
                <a:cs typeface="Calibri"/>
              </a:rPr>
              <a:t>These </a:t>
            </a:r>
            <a:r>
              <a:rPr sz="2000" spc="-5" dirty="0">
                <a:latin typeface="Calibri"/>
                <a:cs typeface="Calibri"/>
              </a:rPr>
              <a:t>cyber-threats </a:t>
            </a:r>
            <a:r>
              <a:rPr sz="2000" dirty="0">
                <a:latin typeface="Calibri"/>
                <a:cs typeface="Calibri"/>
              </a:rPr>
              <a:t>can cause huge </a:t>
            </a:r>
            <a:r>
              <a:rPr sz="2000" spc="-5" dirty="0">
                <a:latin typeface="Calibri"/>
                <a:cs typeface="Calibri"/>
              </a:rPr>
              <a:t>dilemmas </a:t>
            </a:r>
            <a:r>
              <a:rPr sz="2000" dirty="0">
                <a:latin typeface="Calibri"/>
                <a:cs typeface="Calibri"/>
              </a:rPr>
              <a:t>to </a:t>
            </a:r>
            <a:r>
              <a:rPr sz="2000" spc="-5" dirty="0">
                <a:latin typeface="Calibri"/>
                <a:cs typeface="Calibri"/>
              </a:rPr>
              <a:t>your computer. </a:t>
            </a:r>
            <a:r>
              <a:rPr sz="2000" dirty="0">
                <a:latin typeface="Calibri"/>
                <a:cs typeface="Calibri"/>
              </a:rPr>
              <a:t> These </a:t>
            </a:r>
            <a:r>
              <a:rPr sz="2000" spc="-5" dirty="0">
                <a:latin typeface="Calibri"/>
                <a:cs typeface="Calibri"/>
              </a:rPr>
              <a:t>undesirable programs, which are </a:t>
            </a:r>
            <a:r>
              <a:rPr sz="2000" dirty="0">
                <a:latin typeface="Calibri"/>
                <a:cs typeface="Calibri"/>
              </a:rPr>
              <a:t>usually added </a:t>
            </a:r>
            <a:r>
              <a:rPr sz="2000" spc="-5" dirty="0">
                <a:latin typeface="Calibri"/>
                <a:cs typeface="Calibri"/>
              </a:rPr>
              <a:t>without </a:t>
            </a:r>
            <a:r>
              <a:rPr sz="2000" dirty="0">
                <a:latin typeface="Calibri"/>
                <a:cs typeface="Calibri"/>
              </a:rPr>
              <a:t>a </a:t>
            </a:r>
            <a:r>
              <a:rPr sz="2000" spc="-5" dirty="0">
                <a:latin typeface="Calibri"/>
                <a:cs typeface="Calibri"/>
              </a:rPr>
              <a:t>user’s </a:t>
            </a:r>
            <a:r>
              <a:rPr sz="2000" dirty="0">
                <a:latin typeface="Calibri"/>
                <a:cs typeface="Calibri"/>
              </a:rPr>
              <a:t> </a:t>
            </a:r>
            <a:r>
              <a:rPr sz="2000" spc="-5" dirty="0">
                <a:latin typeface="Calibri"/>
                <a:cs typeface="Calibri"/>
              </a:rPr>
              <a:t>knowledge,</a:t>
            </a:r>
            <a:r>
              <a:rPr sz="2000" spc="5" dirty="0">
                <a:latin typeface="Calibri"/>
                <a:cs typeface="Calibri"/>
              </a:rPr>
              <a:t> </a:t>
            </a:r>
            <a:r>
              <a:rPr sz="2000" dirty="0">
                <a:latin typeface="Calibri"/>
                <a:cs typeface="Calibri"/>
              </a:rPr>
              <a:t>can</a:t>
            </a:r>
            <a:r>
              <a:rPr sz="2000" spc="5" dirty="0">
                <a:latin typeface="Calibri"/>
                <a:cs typeface="Calibri"/>
              </a:rPr>
              <a:t> </a:t>
            </a:r>
            <a:r>
              <a:rPr sz="2000" spc="-5" dirty="0">
                <a:latin typeface="Calibri"/>
                <a:cs typeface="Calibri"/>
              </a:rPr>
              <a:t>significantly</a:t>
            </a:r>
            <a:r>
              <a:rPr sz="2000" spc="5" dirty="0">
                <a:latin typeface="Calibri"/>
                <a:cs typeface="Calibri"/>
              </a:rPr>
              <a:t> </a:t>
            </a:r>
            <a:r>
              <a:rPr sz="2000" spc="-5" dirty="0">
                <a:latin typeface="Calibri"/>
                <a:cs typeface="Calibri"/>
              </a:rPr>
              <a:t>slow</a:t>
            </a:r>
            <a:r>
              <a:rPr sz="2000" spc="5" dirty="0">
                <a:latin typeface="Calibri"/>
                <a:cs typeface="Calibri"/>
              </a:rPr>
              <a:t> </a:t>
            </a:r>
            <a:r>
              <a:rPr sz="2000" spc="-5" dirty="0">
                <a:latin typeface="Calibri"/>
                <a:cs typeface="Calibri"/>
              </a:rPr>
              <a:t>down</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performance</a:t>
            </a:r>
            <a:r>
              <a:rPr sz="2000" spc="5" dirty="0">
                <a:latin typeface="Calibri"/>
                <a:cs typeface="Calibri"/>
              </a:rPr>
              <a:t> </a:t>
            </a:r>
            <a:r>
              <a:rPr sz="2000" spc="-5" dirty="0">
                <a:latin typeface="Calibri"/>
                <a:cs typeface="Calibri"/>
              </a:rPr>
              <a:t>of</a:t>
            </a:r>
            <a:r>
              <a:rPr sz="2000" spc="5" dirty="0">
                <a:latin typeface="Calibri"/>
                <a:cs typeface="Calibri"/>
              </a:rPr>
              <a:t> </a:t>
            </a:r>
            <a:r>
              <a:rPr sz="2000" dirty="0">
                <a:latin typeface="Calibri"/>
                <a:cs typeface="Calibri"/>
              </a:rPr>
              <a:t>a</a:t>
            </a:r>
            <a:r>
              <a:rPr sz="2000" spc="10" dirty="0">
                <a:latin typeface="Calibri"/>
                <a:cs typeface="Calibri"/>
              </a:rPr>
              <a:t> </a:t>
            </a:r>
            <a:r>
              <a:rPr sz="2000" spc="-5" dirty="0">
                <a:latin typeface="Calibri"/>
                <a:cs typeface="Calibri"/>
              </a:rPr>
              <a:t>computer.</a:t>
            </a:r>
            <a:endParaRPr sz="2000">
              <a:latin typeface="Calibri"/>
              <a:cs typeface="Calibri"/>
            </a:endParaRPr>
          </a:p>
          <a:p>
            <a:pPr>
              <a:lnSpc>
                <a:spcPct val="100000"/>
              </a:lnSpc>
              <a:spcBef>
                <a:spcPts val="60"/>
              </a:spcBef>
            </a:pPr>
            <a:endParaRPr sz="1900">
              <a:latin typeface="Calibri"/>
              <a:cs typeface="Calibri"/>
            </a:endParaRPr>
          </a:p>
          <a:p>
            <a:pPr marL="355600" algn="just">
              <a:lnSpc>
                <a:spcPct val="100000"/>
              </a:lnSpc>
            </a:pPr>
            <a:r>
              <a:rPr sz="2000" b="1" i="1" spc="-5" dirty="0">
                <a:solidFill>
                  <a:srgbClr val="006600"/>
                </a:solidFill>
                <a:latin typeface="Calibri"/>
                <a:cs typeface="Calibri"/>
              </a:rPr>
              <a:t>The</a:t>
            </a:r>
            <a:r>
              <a:rPr sz="2000" b="1" i="1" dirty="0">
                <a:solidFill>
                  <a:srgbClr val="006600"/>
                </a:solidFill>
                <a:latin typeface="Calibri"/>
                <a:cs typeface="Calibri"/>
              </a:rPr>
              <a:t> </a:t>
            </a:r>
            <a:r>
              <a:rPr sz="2000" b="1" i="1" spc="-5" dirty="0">
                <a:solidFill>
                  <a:srgbClr val="006600"/>
                </a:solidFill>
                <a:latin typeface="Calibri"/>
                <a:cs typeface="Calibri"/>
              </a:rPr>
              <a:t>best ways </a:t>
            </a:r>
            <a:r>
              <a:rPr sz="2000" b="1" i="1" dirty="0">
                <a:solidFill>
                  <a:srgbClr val="006600"/>
                </a:solidFill>
                <a:latin typeface="Calibri"/>
                <a:cs typeface="Calibri"/>
              </a:rPr>
              <a:t>to </a:t>
            </a:r>
            <a:r>
              <a:rPr sz="2000" b="1" i="1" spc="-5" dirty="0">
                <a:solidFill>
                  <a:srgbClr val="006600"/>
                </a:solidFill>
                <a:latin typeface="Calibri"/>
                <a:cs typeface="Calibri"/>
              </a:rPr>
              <a:t>prevent</a:t>
            </a:r>
            <a:r>
              <a:rPr sz="2000" b="1" i="1" dirty="0">
                <a:solidFill>
                  <a:srgbClr val="006600"/>
                </a:solidFill>
                <a:latin typeface="Calibri"/>
                <a:cs typeface="Calibri"/>
              </a:rPr>
              <a:t> </a:t>
            </a:r>
            <a:r>
              <a:rPr sz="2000" b="1" i="1" spc="-5" dirty="0">
                <a:solidFill>
                  <a:srgbClr val="006600"/>
                </a:solidFill>
                <a:latin typeface="Calibri"/>
                <a:cs typeface="Calibri"/>
              </a:rPr>
              <a:t>virus infections are:</a:t>
            </a:r>
            <a:endParaRPr sz="2000">
              <a:latin typeface="Calibri"/>
              <a:cs typeface="Calibri"/>
            </a:endParaRPr>
          </a:p>
          <a:p>
            <a:pPr marL="355600" marR="5080" indent="-342900" algn="just">
              <a:lnSpc>
                <a:spcPct val="79200"/>
              </a:lnSpc>
              <a:spcBef>
                <a:spcPts val="525"/>
              </a:spcBef>
              <a:buFont typeface="Wingdings"/>
              <a:buChar char=""/>
              <a:tabLst>
                <a:tab pos="355600" algn="l"/>
              </a:tabLst>
            </a:pPr>
            <a:r>
              <a:rPr sz="2100" spc="-5" dirty="0">
                <a:latin typeface="Calibri"/>
                <a:cs typeface="Calibri"/>
              </a:rPr>
              <a:t>Keeping antivirus </a:t>
            </a:r>
            <a:r>
              <a:rPr sz="2100" spc="-10" dirty="0">
                <a:latin typeface="Calibri"/>
                <a:cs typeface="Calibri"/>
              </a:rPr>
              <a:t>software </a:t>
            </a:r>
            <a:r>
              <a:rPr sz="2100" dirty="0">
                <a:latin typeface="Calibri"/>
                <a:cs typeface="Calibri"/>
              </a:rPr>
              <a:t>up to date and </a:t>
            </a:r>
            <a:r>
              <a:rPr sz="2100" spc="-5" dirty="0">
                <a:latin typeface="Calibri"/>
                <a:cs typeface="Calibri"/>
              </a:rPr>
              <a:t>running </a:t>
            </a:r>
            <a:r>
              <a:rPr sz="2100" dirty="0">
                <a:latin typeface="Calibri"/>
                <a:cs typeface="Calibri"/>
              </a:rPr>
              <a:t>scans </a:t>
            </a:r>
            <a:r>
              <a:rPr sz="2100" spc="-5" dirty="0">
                <a:latin typeface="Calibri"/>
                <a:cs typeface="Calibri"/>
              </a:rPr>
              <a:t>on </a:t>
            </a:r>
            <a:r>
              <a:rPr sz="2100" dirty="0">
                <a:latin typeface="Calibri"/>
                <a:cs typeface="Calibri"/>
              </a:rPr>
              <a:t>a </a:t>
            </a:r>
            <a:r>
              <a:rPr sz="2100" spc="-5" dirty="0">
                <a:latin typeface="Calibri"/>
                <a:cs typeface="Calibri"/>
              </a:rPr>
              <a:t>regular </a:t>
            </a:r>
            <a:r>
              <a:rPr sz="2100" dirty="0">
                <a:latin typeface="Calibri"/>
                <a:cs typeface="Calibri"/>
              </a:rPr>
              <a:t> basis</a:t>
            </a:r>
            <a:endParaRPr sz="2100">
              <a:latin typeface="Calibri"/>
              <a:cs typeface="Calibri"/>
            </a:endParaRPr>
          </a:p>
          <a:p>
            <a:pPr>
              <a:lnSpc>
                <a:spcPct val="100000"/>
              </a:lnSpc>
              <a:spcBef>
                <a:spcPts val="55"/>
              </a:spcBef>
              <a:buFont typeface="Wingdings"/>
              <a:buChar char=""/>
            </a:pPr>
            <a:endParaRPr sz="2500">
              <a:latin typeface="Calibri"/>
              <a:cs typeface="Calibri"/>
            </a:endParaRPr>
          </a:p>
          <a:p>
            <a:pPr marL="355600" marR="5080" indent="-342900" algn="just">
              <a:lnSpc>
                <a:spcPct val="79300"/>
              </a:lnSpc>
              <a:buFont typeface="Wingdings"/>
              <a:buChar char=""/>
              <a:tabLst>
                <a:tab pos="355600" algn="l"/>
              </a:tabLst>
            </a:pPr>
            <a:r>
              <a:rPr sz="2100" spc="-5" dirty="0">
                <a:latin typeface="Calibri"/>
                <a:cs typeface="Calibri"/>
              </a:rPr>
              <a:t>Strict policies should </a:t>
            </a:r>
            <a:r>
              <a:rPr sz="2100" dirty="0">
                <a:latin typeface="Calibri"/>
                <a:cs typeface="Calibri"/>
              </a:rPr>
              <a:t>be put in </a:t>
            </a:r>
            <a:r>
              <a:rPr sz="2100" spc="-5" dirty="0">
                <a:latin typeface="Calibri"/>
                <a:cs typeface="Calibri"/>
              </a:rPr>
              <a:t>place </a:t>
            </a:r>
            <a:r>
              <a:rPr sz="2100" dirty="0">
                <a:latin typeface="Calibri"/>
                <a:cs typeface="Calibri"/>
              </a:rPr>
              <a:t>to </a:t>
            </a:r>
            <a:r>
              <a:rPr sz="2100" spc="-5" dirty="0">
                <a:latin typeface="Calibri"/>
                <a:cs typeface="Calibri"/>
              </a:rPr>
              <a:t>prevent virus infection e.g. </a:t>
            </a:r>
            <a:r>
              <a:rPr sz="2100" dirty="0">
                <a:latin typeface="Calibri"/>
                <a:cs typeface="Calibri"/>
              </a:rPr>
              <a:t> </a:t>
            </a:r>
            <a:r>
              <a:rPr sz="2100" spc="-5" dirty="0">
                <a:latin typeface="Calibri"/>
                <a:cs typeface="Calibri"/>
              </a:rPr>
              <a:t>prohibiting </a:t>
            </a:r>
            <a:r>
              <a:rPr sz="2100" dirty="0">
                <a:latin typeface="Calibri"/>
                <a:cs typeface="Calibri"/>
              </a:rPr>
              <a:t>the use </a:t>
            </a:r>
            <a:r>
              <a:rPr sz="2100" spc="-5" dirty="0">
                <a:latin typeface="Calibri"/>
                <a:cs typeface="Calibri"/>
              </a:rPr>
              <a:t>of </a:t>
            </a:r>
            <a:r>
              <a:rPr sz="2100" dirty="0">
                <a:latin typeface="Calibri"/>
                <a:cs typeface="Calibri"/>
              </a:rPr>
              <a:t>ﬂash </a:t>
            </a:r>
            <a:r>
              <a:rPr sz="2100" spc="-5" dirty="0">
                <a:latin typeface="Calibri"/>
                <a:cs typeface="Calibri"/>
              </a:rPr>
              <a:t>drives, or require </a:t>
            </a:r>
            <a:r>
              <a:rPr sz="2100" dirty="0">
                <a:latin typeface="Calibri"/>
                <a:cs typeface="Calibri"/>
              </a:rPr>
              <a:t>Flash disk to be scanned </a:t>
            </a:r>
            <a:r>
              <a:rPr sz="2100" spc="5" dirty="0">
                <a:latin typeface="Calibri"/>
                <a:cs typeface="Calibri"/>
              </a:rPr>
              <a:t> </a:t>
            </a:r>
            <a:r>
              <a:rPr sz="2100" spc="-5" dirty="0">
                <a:latin typeface="Calibri"/>
                <a:cs typeface="Calibri"/>
              </a:rPr>
              <a:t>before use.</a:t>
            </a:r>
            <a:endParaRPr sz="2100">
              <a:latin typeface="Calibri"/>
              <a:cs typeface="Calibri"/>
            </a:endParaRPr>
          </a:p>
          <a:p>
            <a:pPr>
              <a:lnSpc>
                <a:spcPct val="100000"/>
              </a:lnSpc>
              <a:spcBef>
                <a:spcPts val="55"/>
              </a:spcBef>
              <a:buFont typeface="Wingdings"/>
              <a:buChar char=""/>
            </a:pPr>
            <a:endParaRPr sz="2500">
              <a:latin typeface="Calibri"/>
              <a:cs typeface="Calibri"/>
            </a:endParaRPr>
          </a:p>
          <a:p>
            <a:pPr marL="355600" marR="5080" indent="-342900" algn="just">
              <a:lnSpc>
                <a:spcPct val="79200"/>
              </a:lnSpc>
              <a:buFont typeface="Wingdings"/>
              <a:buChar char=""/>
              <a:tabLst>
                <a:tab pos="543560" algn="l"/>
              </a:tabLst>
            </a:pPr>
            <a:r>
              <a:rPr dirty="0"/>
              <a:t>	</a:t>
            </a:r>
            <a:r>
              <a:rPr sz="2100" dirty="0">
                <a:latin typeface="Calibri"/>
                <a:cs typeface="Calibri"/>
              </a:rPr>
              <a:t>Other</a:t>
            </a:r>
            <a:r>
              <a:rPr sz="2100" spc="5" dirty="0">
                <a:latin typeface="Calibri"/>
                <a:cs typeface="Calibri"/>
              </a:rPr>
              <a:t> </a:t>
            </a:r>
            <a:r>
              <a:rPr sz="2100" spc="-5" dirty="0">
                <a:latin typeface="Calibri"/>
                <a:cs typeface="Calibri"/>
              </a:rPr>
              <a:t>policy</a:t>
            </a:r>
            <a:r>
              <a:rPr sz="2100" dirty="0">
                <a:latin typeface="Calibri"/>
                <a:cs typeface="Calibri"/>
              </a:rPr>
              <a:t> to</a:t>
            </a:r>
            <a:r>
              <a:rPr sz="2100" spc="5" dirty="0">
                <a:latin typeface="Calibri"/>
                <a:cs typeface="Calibri"/>
              </a:rPr>
              <a:t> </a:t>
            </a:r>
            <a:r>
              <a:rPr sz="2100" spc="-5" dirty="0">
                <a:latin typeface="Calibri"/>
                <a:cs typeface="Calibri"/>
              </a:rPr>
              <a:t>consider</a:t>
            </a:r>
            <a:r>
              <a:rPr sz="2100" dirty="0">
                <a:latin typeface="Calibri"/>
                <a:cs typeface="Calibri"/>
              </a:rPr>
              <a:t> is</a:t>
            </a:r>
            <a:r>
              <a:rPr sz="2100" spc="5" dirty="0">
                <a:latin typeface="Calibri"/>
                <a:cs typeface="Calibri"/>
              </a:rPr>
              <a:t> </a:t>
            </a:r>
            <a:r>
              <a:rPr sz="2100" dirty="0">
                <a:latin typeface="Calibri"/>
                <a:cs typeface="Calibri"/>
              </a:rPr>
              <a:t>the</a:t>
            </a:r>
            <a:r>
              <a:rPr sz="2100" spc="5" dirty="0">
                <a:latin typeface="Calibri"/>
                <a:cs typeface="Calibri"/>
              </a:rPr>
              <a:t> </a:t>
            </a:r>
            <a:r>
              <a:rPr sz="2100" spc="-5" dirty="0">
                <a:latin typeface="Calibri"/>
                <a:cs typeface="Calibri"/>
              </a:rPr>
              <a:t>prohibition</a:t>
            </a:r>
            <a:r>
              <a:rPr sz="2100" dirty="0">
                <a:latin typeface="Calibri"/>
                <a:cs typeface="Calibri"/>
              </a:rPr>
              <a:t> </a:t>
            </a:r>
            <a:r>
              <a:rPr sz="2100" spc="-5" dirty="0">
                <a:latin typeface="Calibri"/>
                <a:cs typeface="Calibri"/>
              </a:rPr>
              <a:t>of</a:t>
            </a:r>
            <a:r>
              <a:rPr sz="2100" dirty="0">
                <a:latin typeface="Calibri"/>
                <a:cs typeface="Calibri"/>
              </a:rPr>
              <a:t> </a:t>
            </a:r>
            <a:r>
              <a:rPr sz="2100" spc="-5" dirty="0">
                <a:latin typeface="Calibri"/>
                <a:cs typeface="Calibri"/>
              </a:rPr>
              <a:t>downloading,</a:t>
            </a:r>
            <a:r>
              <a:rPr sz="2100" dirty="0">
                <a:latin typeface="Calibri"/>
                <a:cs typeface="Calibri"/>
              </a:rPr>
              <a:t> since </a:t>
            </a:r>
            <a:r>
              <a:rPr sz="2100" spc="-459" dirty="0">
                <a:latin typeface="Calibri"/>
                <a:cs typeface="Calibri"/>
              </a:rPr>
              <a:t> </a:t>
            </a:r>
            <a:r>
              <a:rPr sz="2100" spc="-5" dirty="0">
                <a:latin typeface="Calibri"/>
                <a:cs typeface="Calibri"/>
              </a:rPr>
              <a:t>unsuspecting</a:t>
            </a:r>
            <a:r>
              <a:rPr sz="2100" dirty="0">
                <a:latin typeface="Calibri"/>
                <a:cs typeface="Calibri"/>
              </a:rPr>
              <a:t> </a:t>
            </a:r>
            <a:r>
              <a:rPr sz="2100" spc="-5" dirty="0">
                <a:latin typeface="Calibri"/>
                <a:cs typeface="Calibri"/>
              </a:rPr>
              <a:t>users</a:t>
            </a:r>
            <a:r>
              <a:rPr sz="2100" dirty="0">
                <a:latin typeface="Calibri"/>
                <a:cs typeface="Calibri"/>
              </a:rPr>
              <a:t> can</a:t>
            </a:r>
            <a:r>
              <a:rPr sz="2100" spc="5" dirty="0">
                <a:latin typeface="Calibri"/>
                <a:cs typeface="Calibri"/>
              </a:rPr>
              <a:t> </a:t>
            </a:r>
            <a:r>
              <a:rPr sz="2100" spc="-5" dirty="0">
                <a:latin typeface="Calibri"/>
                <a:cs typeface="Calibri"/>
              </a:rPr>
              <a:t>accidentally</a:t>
            </a:r>
            <a:r>
              <a:rPr sz="2100" dirty="0">
                <a:latin typeface="Calibri"/>
                <a:cs typeface="Calibri"/>
              </a:rPr>
              <a:t> </a:t>
            </a:r>
            <a:r>
              <a:rPr sz="2100" spc="-5" dirty="0">
                <a:latin typeface="Calibri"/>
                <a:cs typeface="Calibri"/>
              </a:rPr>
              <a:t>download</a:t>
            </a:r>
            <a:r>
              <a:rPr sz="2100" spc="5" dirty="0">
                <a:latin typeface="Calibri"/>
                <a:cs typeface="Calibri"/>
              </a:rPr>
              <a:t> </a:t>
            </a:r>
            <a:r>
              <a:rPr sz="2100" spc="-5" dirty="0">
                <a:latin typeface="Calibri"/>
                <a:cs typeface="Calibri"/>
              </a:rPr>
              <a:t>malware.</a:t>
            </a:r>
            <a:endParaRPr sz="2100">
              <a:latin typeface="Calibri"/>
              <a:cs typeface="Calibri"/>
            </a:endParaRPr>
          </a:p>
          <a:p>
            <a:pPr>
              <a:lnSpc>
                <a:spcPct val="100000"/>
              </a:lnSpc>
              <a:spcBef>
                <a:spcPts val="45"/>
              </a:spcBef>
              <a:buFont typeface="Wingdings"/>
              <a:buChar char=""/>
            </a:pPr>
            <a:endParaRPr sz="2000">
              <a:latin typeface="Calibri"/>
              <a:cs typeface="Calibri"/>
            </a:endParaRPr>
          </a:p>
          <a:p>
            <a:pPr marL="415290" indent="-403225">
              <a:lnSpc>
                <a:spcPct val="100000"/>
              </a:lnSpc>
              <a:buFont typeface="Wingdings"/>
              <a:buChar char=""/>
              <a:tabLst>
                <a:tab pos="415290" algn="l"/>
                <a:tab pos="415925" algn="l"/>
              </a:tabLst>
            </a:pPr>
            <a:r>
              <a:rPr sz="2100" dirty="0">
                <a:latin typeface="Calibri"/>
                <a:cs typeface="Calibri"/>
              </a:rPr>
              <a:t>A </a:t>
            </a:r>
            <a:r>
              <a:rPr sz="2100" spc="-5" dirty="0">
                <a:latin typeface="Calibri"/>
                <a:cs typeface="Calibri"/>
              </a:rPr>
              <a:t>firewall</a:t>
            </a:r>
            <a:r>
              <a:rPr sz="2100" spc="15" dirty="0">
                <a:latin typeface="Calibri"/>
                <a:cs typeface="Calibri"/>
              </a:rPr>
              <a:t> </a:t>
            </a:r>
            <a:r>
              <a:rPr sz="2100" spc="-5" dirty="0">
                <a:latin typeface="Calibri"/>
                <a:cs typeface="Calibri"/>
              </a:rPr>
              <a:t>may </a:t>
            </a:r>
            <a:r>
              <a:rPr sz="2100" dirty="0">
                <a:latin typeface="Calibri"/>
                <a:cs typeface="Calibri"/>
              </a:rPr>
              <a:t>also</a:t>
            </a:r>
            <a:r>
              <a:rPr sz="2100" spc="5" dirty="0">
                <a:latin typeface="Calibri"/>
                <a:cs typeface="Calibri"/>
              </a:rPr>
              <a:t> </a:t>
            </a:r>
            <a:r>
              <a:rPr sz="2100" dirty="0">
                <a:latin typeface="Calibri"/>
                <a:cs typeface="Calibri"/>
              </a:rPr>
              <a:t>be used</a:t>
            </a:r>
            <a:r>
              <a:rPr sz="2100" spc="5" dirty="0">
                <a:latin typeface="Calibri"/>
                <a:cs typeface="Calibri"/>
              </a:rPr>
              <a:t> </a:t>
            </a:r>
            <a:r>
              <a:rPr sz="2100" dirty="0">
                <a:latin typeface="Calibri"/>
                <a:cs typeface="Calibri"/>
              </a:rPr>
              <a:t>to </a:t>
            </a:r>
            <a:r>
              <a:rPr sz="2100" spc="-5" dirty="0">
                <a:latin typeface="Calibri"/>
                <a:cs typeface="Calibri"/>
              </a:rPr>
              <a:t>blocks</a:t>
            </a:r>
            <a:r>
              <a:rPr sz="2100" dirty="0">
                <a:latin typeface="Calibri"/>
                <a:cs typeface="Calibri"/>
              </a:rPr>
              <a:t> </a:t>
            </a:r>
            <a:r>
              <a:rPr sz="2100" spc="-5" dirty="0">
                <a:latin typeface="Calibri"/>
                <a:cs typeface="Calibri"/>
              </a:rPr>
              <a:t>dangerous</a:t>
            </a:r>
            <a:r>
              <a:rPr sz="2100" spc="5" dirty="0">
                <a:latin typeface="Calibri"/>
                <a:cs typeface="Calibri"/>
              </a:rPr>
              <a:t> </a:t>
            </a:r>
            <a:r>
              <a:rPr sz="2100" spc="-5" dirty="0">
                <a:latin typeface="Calibri"/>
                <a:cs typeface="Calibri"/>
              </a:rPr>
              <a:t>downloads.</a:t>
            </a:r>
            <a:endParaRPr sz="2100">
              <a:latin typeface="Calibri"/>
              <a:cs typeface="Calibri"/>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37465" rIns="0" bIns="0" rtlCol="0">
            <a:spAutoFit/>
          </a:bodyPr>
          <a:lstStyle/>
          <a:p>
            <a:pPr marL="5080" algn="ctr">
              <a:lnSpc>
                <a:spcPct val="100000"/>
              </a:lnSpc>
              <a:spcBef>
                <a:spcPts val="295"/>
              </a:spcBef>
            </a:pPr>
            <a:r>
              <a:rPr sz="2200" b="1" spc="-5" dirty="0">
                <a:solidFill>
                  <a:srgbClr val="006600"/>
                </a:solidFill>
                <a:latin typeface="Calibri"/>
                <a:cs typeface="Calibri"/>
              </a:rPr>
              <a:t>Computer</a:t>
            </a:r>
            <a:r>
              <a:rPr sz="2200" b="1" spc="-15" dirty="0">
                <a:solidFill>
                  <a:srgbClr val="006600"/>
                </a:solidFill>
                <a:latin typeface="Calibri"/>
                <a:cs typeface="Calibri"/>
              </a:rPr>
              <a:t> </a:t>
            </a:r>
            <a:r>
              <a:rPr sz="2200" b="1" spc="-5" dirty="0">
                <a:solidFill>
                  <a:srgbClr val="006600"/>
                </a:solidFill>
                <a:latin typeface="Calibri"/>
                <a:cs typeface="Calibri"/>
              </a:rPr>
              <a:t>maintenance:</a:t>
            </a:r>
            <a:r>
              <a:rPr sz="2200" b="1" spc="15" dirty="0">
                <a:solidFill>
                  <a:srgbClr val="006600"/>
                </a:solidFill>
                <a:latin typeface="Calibri"/>
                <a:cs typeface="Calibri"/>
              </a:rPr>
              <a:t> </a:t>
            </a:r>
            <a:r>
              <a:rPr sz="2200" i="1" dirty="0">
                <a:solidFill>
                  <a:srgbClr val="FF0000"/>
                </a:solidFill>
                <a:latin typeface="Calibri"/>
                <a:cs typeface="Calibri"/>
              </a:rPr>
              <a:t>Improving</a:t>
            </a:r>
            <a:r>
              <a:rPr sz="2200" i="1" spc="-5" dirty="0">
                <a:solidFill>
                  <a:srgbClr val="FF0000"/>
                </a:solidFill>
                <a:latin typeface="Calibri"/>
                <a:cs typeface="Calibri"/>
              </a:rPr>
              <a:t> </a:t>
            </a:r>
            <a:r>
              <a:rPr sz="2200" i="1" dirty="0">
                <a:solidFill>
                  <a:srgbClr val="FF0000"/>
                </a:solidFill>
                <a:latin typeface="Calibri"/>
                <a:cs typeface="Calibri"/>
              </a:rPr>
              <a:t>slow</a:t>
            </a:r>
            <a:r>
              <a:rPr sz="2200" i="1" spc="-10" dirty="0">
                <a:solidFill>
                  <a:srgbClr val="FF0000"/>
                </a:solidFill>
                <a:latin typeface="Calibri"/>
                <a:cs typeface="Calibri"/>
              </a:rPr>
              <a:t> </a:t>
            </a:r>
            <a:r>
              <a:rPr sz="2200" i="1" spc="-5" dirty="0">
                <a:solidFill>
                  <a:srgbClr val="FF0000"/>
                </a:solidFill>
                <a:latin typeface="Calibri"/>
                <a:cs typeface="Calibri"/>
              </a:rPr>
              <a:t>performance</a:t>
            </a:r>
            <a:endParaRPr sz="22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43</a:t>
            </a:fld>
            <a:endParaRPr dirty="0"/>
          </a:p>
        </p:txBody>
      </p:sp>
      <p:sp>
        <p:nvSpPr>
          <p:cNvPr id="3" name="object 3"/>
          <p:cNvSpPr txBox="1"/>
          <p:nvPr/>
        </p:nvSpPr>
        <p:spPr>
          <a:xfrm>
            <a:off x="535939" y="854964"/>
            <a:ext cx="8079740" cy="4212590"/>
          </a:xfrm>
          <a:prstGeom prst="rect">
            <a:avLst/>
          </a:prstGeom>
        </p:spPr>
        <p:txBody>
          <a:bodyPr vert="horz" wrap="square" lIns="0" tIns="104775" rIns="0" bIns="0" rtlCol="0">
            <a:spAutoFit/>
          </a:bodyPr>
          <a:lstStyle/>
          <a:p>
            <a:pPr marL="355600">
              <a:lnSpc>
                <a:spcPct val="100000"/>
              </a:lnSpc>
              <a:spcBef>
                <a:spcPts val="825"/>
              </a:spcBef>
            </a:pPr>
            <a:r>
              <a:rPr sz="3200" b="1" spc="-5" dirty="0">
                <a:solidFill>
                  <a:srgbClr val="006600"/>
                </a:solidFill>
                <a:latin typeface="Calibri"/>
                <a:cs typeface="Calibri"/>
              </a:rPr>
              <a:t>UPDATING</a:t>
            </a:r>
            <a:r>
              <a:rPr sz="3200" b="1" spc="-30" dirty="0">
                <a:solidFill>
                  <a:srgbClr val="006600"/>
                </a:solidFill>
                <a:latin typeface="Calibri"/>
                <a:cs typeface="Calibri"/>
              </a:rPr>
              <a:t> </a:t>
            </a:r>
            <a:r>
              <a:rPr sz="3200" b="1" dirty="0">
                <a:solidFill>
                  <a:srgbClr val="006600"/>
                </a:solidFill>
                <a:latin typeface="Calibri"/>
                <a:cs typeface="Calibri"/>
              </a:rPr>
              <a:t>SOFTWARE</a:t>
            </a:r>
            <a:endParaRPr sz="3200">
              <a:latin typeface="Calibri"/>
              <a:cs typeface="Calibri"/>
            </a:endParaRPr>
          </a:p>
          <a:p>
            <a:pPr marL="355600" marR="6985" indent="-342900" algn="just">
              <a:lnSpc>
                <a:spcPct val="99400"/>
              </a:lnSpc>
              <a:spcBef>
                <a:spcPts val="755"/>
              </a:spcBef>
              <a:buFont typeface="Wingdings"/>
              <a:buChar char=""/>
              <a:tabLst>
                <a:tab pos="960755" algn="l"/>
              </a:tabLst>
            </a:pPr>
            <a:r>
              <a:rPr sz="3200" dirty="0">
                <a:latin typeface="Calibri"/>
                <a:cs typeface="Calibri"/>
              </a:rPr>
              <a:t>It is </a:t>
            </a:r>
            <a:r>
              <a:rPr sz="3200" spc="-5" dirty="0">
                <a:latin typeface="Calibri"/>
                <a:cs typeface="Calibri"/>
              </a:rPr>
              <a:t>important for </a:t>
            </a:r>
            <a:r>
              <a:rPr sz="3200" dirty="0">
                <a:latin typeface="Calibri"/>
                <a:cs typeface="Calibri"/>
              </a:rPr>
              <a:t>a </a:t>
            </a:r>
            <a:r>
              <a:rPr sz="3200" spc="-5" dirty="0">
                <a:latin typeface="Calibri"/>
                <a:cs typeface="Calibri"/>
              </a:rPr>
              <a:t>computer </a:t>
            </a:r>
            <a:r>
              <a:rPr sz="3200" dirty="0">
                <a:latin typeface="Calibri"/>
                <a:cs typeface="Calibri"/>
              </a:rPr>
              <a:t>user to </a:t>
            </a:r>
            <a:r>
              <a:rPr sz="3200" spc="-5" dirty="0">
                <a:latin typeface="Calibri"/>
                <a:cs typeface="Calibri"/>
              </a:rPr>
              <a:t>find </a:t>
            </a:r>
            <a:r>
              <a:rPr sz="3200" dirty="0">
                <a:latin typeface="Calibri"/>
                <a:cs typeface="Calibri"/>
              </a:rPr>
              <a:t> and install </a:t>
            </a:r>
            <a:r>
              <a:rPr sz="3200" spc="-15" dirty="0">
                <a:latin typeface="Calibri"/>
                <a:cs typeface="Calibri"/>
              </a:rPr>
              <a:t>software </a:t>
            </a:r>
            <a:r>
              <a:rPr sz="3200" spc="-5" dirty="0">
                <a:latin typeface="Calibri"/>
                <a:cs typeface="Calibri"/>
              </a:rPr>
              <a:t>updates </a:t>
            </a:r>
            <a:r>
              <a:rPr sz="3200" dirty="0">
                <a:latin typeface="Calibri"/>
                <a:cs typeface="Calibri"/>
              </a:rPr>
              <a:t>in </a:t>
            </a:r>
            <a:r>
              <a:rPr sz="3200" spc="-5" dirty="0">
                <a:latin typeface="Calibri"/>
                <a:cs typeface="Calibri"/>
              </a:rPr>
              <a:t>order </a:t>
            </a:r>
            <a:r>
              <a:rPr sz="3200" dirty="0">
                <a:latin typeface="Calibri"/>
                <a:cs typeface="Calibri"/>
              </a:rPr>
              <a:t>to </a:t>
            </a:r>
            <a:r>
              <a:rPr sz="3200" spc="-5" dirty="0">
                <a:latin typeface="Calibri"/>
                <a:cs typeface="Calibri"/>
              </a:rPr>
              <a:t>have </a:t>
            </a:r>
            <a:r>
              <a:rPr sz="3200" dirty="0">
                <a:latin typeface="Calibri"/>
                <a:cs typeface="Calibri"/>
              </a:rPr>
              <a:t> </a:t>
            </a:r>
            <a:r>
              <a:rPr sz="3200" spc="-5" dirty="0">
                <a:latin typeface="Calibri"/>
                <a:cs typeface="Calibri"/>
              </a:rPr>
              <a:t>well performing</a:t>
            </a:r>
            <a:r>
              <a:rPr sz="3200" dirty="0">
                <a:latin typeface="Calibri"/>
                <a:cs typeface="Calibri"/>
              </a:rPr>
              <a:t> </a:t>
            </a:r>
            <a:r>
              <a:rPr sz="3200" spc="-5" dirty="0">
                <a:latin typeface="Calibri"/>
                <a:cs typeface="Calibri"/>
              </a:rPr>
              <a:t>computers.</a:t>
            </a:r>
            <a:endParaRPr sz="3200">
              <a:latin typeface="Calibri"/>
              <a:cs typeface="Calibri"/>
            </a:endParaRPr>
          </a:p>
          <a:p>
            <a:pPr marL="355600" marR="5080" indent="-342900" algn="just">
              <a:lnSpc>
                <a:spcPct val="100099"/>
              </a:lnSpc>
              <a:spcBef>
                <a:spcPts val="819"/>
              </a:spcBef>
              <a:buFont typeface="Wingdings"/>
              <a:buChar char=""/>
              <a:tabLst>
                <a:tab pos="711835" algn="l"/>
              </a:tabLst>
            </a:pPr>
            <a:r>
              <a:rPr sz="3200" spc="-5" dirty="0">
                <a:latin typeface="Calibri"/>
                <a:cs typeface="Calibri"/>
              </a:rPr>
              <a:t>Updating </a:t>
            </a:r>
            <a:r>
              <a:rPr sz="3200" spc="-15" dirty="0">
                <a:latin typeface="Calibri"/>
                <a:cs typeface="Calibri"/>
              </a:rPr>
              <a:t>software </a:t>
            </a:r>
            <a:r>
              <a:rPr sz="3200" dirty="0">
                <a:latin typeface="Calibri"/>
                <a:cs typeface="Calibri"/>
              </a:rPr>
              <a:t>can be </a:t>
            </a:r>
            <a:r>
              <a:rPr sz="3200" spc="-5" dirty="0">
                <a:latin typeface="Calibri"/>
                <a:cs typeface="Calibri"/>
              </a:rPr>
              <a:t>done </a:t>
            </a:r>
            <a:r>
              <a:rPr sz="3200" dirty="0">
                <a:latin typeface="Calibri"/>
                <a:cs typeface="Calibri"/>
              </a:rPr>
              <a:t>in a </a:t>
            </a:r>
            <a:r>
              <a:rPr sz="3200" spc="-5" dirty="0">
                <a:latin typeface="Calibri"/>
                <a:cs typeface="Calibri"/>
              </a:rPr>
              <a:t>variety </a:t>
            </a:r>
            <a:r>
              <a:rPr sz="3200" dirty="0">
                <a:latin typeface="Calibri"/>
                <a:cs typeface="Calibri"/>
              </a:rPr>
              <a:t> </a:t>
            </a:r>
            <a:r>
              <a:rPr sz="3200" spc="25" dirty="0">
                <a:latin typeface="Calibri"/>
                <a:cs typeface="Calibri"/>
              </a:rPr>
              <a:t>of</a:t>
            </a:r>
            <a:r>
              <a:rPr sz="3200" spc="30" dirty="0">
                <a:latin typeface="Calibri"/>
                <a:cs typeface="Calibri"/>
              </a:rPr>
              <a:t> </a:t>
            </a:r>
            <a:r>
              <a:rPr sz="3200" spc="40" dirty="0">
                <a:latin typeface="Calibri"/>
                <a:cs typeface="Calibri"/>
              </a:rPr>
              <a:t>ways,</a:t>
            </a:r>
            <a:r>
              <a:rPr sz="3200" spc="45" dirty="0">
                <a:latin typeface="Calibri"/>
                <a:cs typeface="Calibri"/>
              </a:rPr>
              <a:t> </a:t>
            </a:r>
            <a:r>
              <a:rPr sz="3200" b="1" spc="40" dirty="0">
                <a:latin typeface="Calibri"/>
                <a:cs typeface="Calibri"/>
              </a:rPr>
              <a:t>Automatic</a:t>
            </a:r>
            <a:r>
              <a:rPr sz="3200" b="1" spc="45" dirty="0">
                <a:latin typeface="Calibri"/>
                <a:cs typeface="Calibri"/>
              </a:rPr>
              <a:t> Updates,</a:t>
            </a:r>
            <a:r>
              <a:rPr sz="3200" b="1" spc="50" dirty="0">
                <a:latin typeface="Calibri"/>
                <a:cs typeface="Calibri"/>
              </a:rPr>
              <a:t> </a:t>
            </a:r>
            <a:r>
              <a:rPr sz="3200" b="1" spc="40" dirty="0">
                <a:latin typeface="Calibri"/>
                <a:cs typeface="Calibri"/>
              </a:rPr>
              <a:t>Automatic </a:t>
            </a:r>
            <a:r>
              <a:rPr sz="3200" b="1" spc="-710" dirty="0">
                <a:latin typeface="Calibri"/>
                <a:cs typeface="Calibri"/>
              </a:rPr>
              <a:t> </a:t>
            </a:r>
            <a:r>
              <a:rPr sz="3200" b="1" spc="-5" dirty="0">
                <a:latin typeface="Calibri"/>
                <a:cs typeface="Calibri"/>
              </a:rPr>
              <a:t>Alerts </a:t>
            </a:r>
            <a:r>
              <a:rPr sz="3200" b="1" dirty="0">
                <a:latin typeface="Calibri"/>
                <a:cs typeface="Calibri"/>
              </a:rPr>
              <a:t>for </a:t>
            </a:r>
            <a:r>
              <a:rPr sz="3200" b="1" spc="-5" dirty="0">
                <a:latin typeface="Calibri"/>
                <a:cs typeface="Calibri"/>
              </a:rPr>
              <a:t>Updates, Manual </a:t>
            </a:r>
            <a:r>
              <a:rPr sz="3200" b="1" spc="-10" dirty="0">
                <a:latin typeface="Calibri"/>
                <a:cs typeface="Calibri"/>
              </a:rPr>
              <a:t>Updating, </a:t>
            </a:r>
            <a:r>
              <a:rPr sz="3200" b="1" spc="-5" dirty="0">
                <a:latin typeface="Calibri"/>
                <a:cs typeface="Calibri"/>
              </a:rPr>
              <a:t>Oﬄine </a:t>
            </a:r>
            <a:r>
              <a:rPr sz="3200" b="1" dirty="0">
                <a:latin typeface="Calibri"/>
                <a:cs typeface="Calibri"/>
              </a:rPr>
              <a:t> </a:t>
            </a:r>
            <a:r>
              <a:rPr sz="3200" b="1" spc="-10" dirty="0">
                <a:latin typeface="Calibri"/>
                <a:cs typeface="Calibri"/>
              </a:rPr>
              <a:t>Updating</a:t>
            </a:r>
            <a:r>
              <a:rPr sz="3200" spc="-10" dirty="0">
                <a:latin typeface="Calibri"/>
                <a:cs typeface="Calibri"/>
              </a:rPr>
              <a:t>.</a:t>
            </a:r>
            <a:endParaRPr sz="32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37465" rIns="0" bIns="0" rtlCol="0">
            <a:spAutoFit/>
          </a:bodyPr>
          <a:lstStyle/>
          <a:p>
            <a:pPr marL="5080" algn="ctr">
              <a:lnSpc>
                <a:spcPct val="100000"/>
              </a:lnSpc>
              <a:spcBef>
                <a:spcPts val="295"/>
              </a:spcBef>
            </a:pPr>
            <a:r>
              <a:rPr sz="2200" b="1" spc="-5" dirty="0">
                <a:solidFill>
                  <a:srgbClr val="006600"/>
                </a:solidFill>
                <a:latin typeface="Calibri"/>
                <a:cs typeface="Calibri"/>
              </a:rPr>
              <a:t>Computer</a:t>
            </a:r>
            <a:r>
              <a:rPr sz="2200" b="1" spc="-15" dirty="0">
                <a:solidFill>
                  <a:srgbClr val="006600"/>
                </a:solidFill>
                <a:latin typeface="Calibri"/>
                <a:cs typeface="Calibri"/>
              </a:rPr>
              <a:t> </a:t>
            </a:r>
            <a:r>
              <a:rPr sz="2200" b="1" spc="-5" dirty="0">
                <a:solidFill>
                  <a:srgbClr val="006600"/>
                </a:solidFill>
                <a:latin typeface="Calibri"/>
                <a:cs typeface="Calibri"/>
              </a:rPr>
              <a:t>maintenance:</a:t>
            </a:r>
            <a:r>
              <a:rPr sz="2200" b="1" spc="15" dirty="0">
                <a:solidFill>
                  <a:srgbClr val="006600"/>
                </a:solidFill>
                <a:latin typeface="Calibri"/>
                <a:cs typeface="Calibri"/>
              </a:rPr>
              <a:t> </a:t>
            </a:r>
            <a:r>
              <a:rPr sz="2200" i="1" dirty="0">
                <a:solidFill>
                  <a:srgbClr val="FF0000"/>
                </a:solidFill>
                <a:latin typeface="Calibri"/>
                <a:cs typeface="Calibri"/>
              </a:rPr>
              <a:t>Improving</a:t>
            </a:r>
            <a:r>
              <a:rPr sz="2200" i="1" spc="-5" dirty="0">
                <a:solidFill>
                  <a:srgbClr val="FF0000"/>
                </a:solidFill>
                <a:latin typeface="Calibri"/>
                <a:cs typeface="Calibri"/>
              </a:rPr>
              <a:t> </a:t>
            </a:r>
            <a:r>
              <a:rPr sz="2200" i="1" dirty="0">
                <a:solidFill>
                  <a:srgbClr val="FF0000"/>
                </a:solidFill>
                <a:latin typeface="Calibri"/>
                <a:cs typeface="Calibri"/>
              </a:rPr>
              <a:t>slow</a:t>
            </a:r>
            <a:r>
              <a:rPr sz="2200" i="1" spc="-10" dirty="0">
                <a:solidFill>
                  <a:srgbClr val="FF0000"/>
                </a:solidFill>
                <a:latin typeface="Calibri"/>
                <a:cs typeface="Calibri"/>
              </a:rPr>
              <a:t> </a:t>
            </a:r>
            <a:r>
              <a:rPr sz="2200" i="1" spc="-5" dirty="0">
                <a:solidFill>
                  <a:srgbClr val="FF0000"/>
                </a:solidFill>
                <a:latin typeface="Calibri"/>
                <a:cs typeface="Calibri"/>
              </a:rPr>
              <a:t>performance</a:t>
            </a:r>
            <a:endParaRPr sz="22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44</a:t>
            </a:fld>
            <a:endParaRPr dirty="0"/>
          </a:p>
        </p:txBody>
      </p:sp>
      <p:sp>
        <p:nvSpPr>
          <p:cNvPr id="3" name="object 3"/>
          <p:cNvSpPr txBox="1"/>
          <p:nvPr/>
        </p:nvSpPr>
        <p:spPr>
          <a:xfrm>
            <a:off x="535939" y="871220"/>
            <a:ext cx="8082280" cy="5321300"/>
          </a:xfrm>
          <a:prstGeom prst="rect">
            <a:avLst/>
          </a:prstGeom>
        </p:spPr>
        <p:txBody>
          <a:bodyPr vert="horz" wrap="square" lIns="0" tIns="12700" rIns="0" bIns="0" rtlCol="0">
            <a:spAutoFit/>
          </a:bodyPr>
          <a:lstStyle/>
          <a:p>
            <a:pPr marL="355600">
              <a:lnSpc>
                <a:spcPts val="3560"/>
              </a:lnSpc>
              <a:spcBef>
                <a:spcPts val="100"/>
              </a:spcBef>
            </a:pPr>
            <a:r>
              <a:rPr sz="3000" b="1" spc="-5" dirty="0">
                <a:solidFill>
                  <a:srgbClr val="006600"/>
                </a:solidFill>
                <a:latin typeface="Calibri"/>
                <a:cs typeface="Calibri"/>
              </a:rPr>
              <a:t>Overheating</a:t>
            </a:r>
            <a:endParaRPr sz="3000">
              <a:latin typeface="Calibri"/>
              <a:cs typeface="Calibri"/>
            </a:endParaRPr>
          </a:p>
          <a:p>
            <a:pPr marL="355600" marR="8890" indent="10795">
              <a:lnSpc>
                <a:spcPts val="2880"/>
              </a:lnSpc>
              <a:spcBef>
                <a:spcPts val="655"/>
              </a:spcBef>
            </a:pPr>
            <a:r>
              <a:rPr sz="3000" dirty="0">
                <a:latin typeface="Calibri"/>
                <a:cs typeface="Calibri"/>
              </a:rPr>
              <a:t>Excessive</a:t>
            </a:r>
            <a:r>
              <a:rPr sz="3000" spc="80" dirty="0">
                <a:latin typeface="Calibri"/>
                <a:cs typeface="Calibri"/>
              </a:rPr>
              <a:t> </a:t>
            </a:r>
            <a:r>
              <a:rPr sz="3000" dirty="0">
                <a:latin typeface="Calibri"/>
                <a:cs typeface="Calibri"/>
              </a:rPr>
              <a:t>heat</a:t>
            </a:r>
            <a:r>
              <a:rPr sz="3000" spc="80" dirty="0">
                <a:latin typeface="Calibri"/>
                <a:cs typeface="Calibri"/>
              </a:rPr>
              <a:t> </a:t>
            </a:r>
            <a:r>
              <a:rPr sz="3000" dirty="0">
                <a:latin typeface="Calibri"/>
                <a:cs typeface="Calibri"/>
              </a:rPr>
              <a:t>can</a:t>
            </a:r>
            <a:r>
              <a:rPr sz="3000" spc="85" dirty="0">
                <a:latin typeface="Calibri"/>
                <a:cs typeface="Calibri"/>
              </a:rPr>
              <a:t> </a:t>
            </a:r>
            <a:r>
              <a:rPr sz="3000" dirty="0">
                <a:latin typeface="Calibri"/>
                <a:cs typeface="Calibri"/>
              </a:rPr>
              <a:t>cause</a:t>
            </a:r>
            <a:r>
              <a:rPr sz="3000" spc="85" dirty="0">
                <a:latin typeface="Calibri"/>
                <a:cs typeface="Calibri"/>
              </a:rPr>
              <a:t> </a:t>
            </a:r>
            <a:r>
              <a:rPr sz="3000" dirty="0">
                <a:latin typeface="Calibri"/>
                <a:cs typeface="Calibri"/>
              </a:rPr>
              <a:t>a</a:t>
            </a:r>
            <a:r>
              <a:rPr sz="3000" spc="80" dirty="0">
                <a:latin typeface="Calibri"/>
                <a:cs typeface="Calibri"/>
              </a:rPr>
              <a:t> </a:t>
            </a:r>
            <a:r>
              <a:rPr sz="3000" spc="-5" dirty="0">
                <a:latin typeface="Calibri"/>
                <a:cs typeface="Calibri"/>
              </a:rPr>
              <a:t>significant</a:t>
            </a:r>
            <a:r>
              <a:rPr sz="3000" spc="80" dirty="0">
                <a:latin typeface="Calibri"/>
                <a:cs typeface="Calibri"/>
              </a:rPr>
              <a:t> </a:t>
            </a:r>
            <a:r>
              <a:rPr sz="3000" spc="-5" dirty="0">
                <a:latin typeface="Calibri"/>
                <a:cs typeface="Calibri"/>
              </a:rPr>
              <a:t>decrease</a:t>
            </a:r>
            <a:r>
              <a:rPr sz="3000" spc="80" dirty="0">
                <a:latin typeface="Calibri"/>
                <a:cs typeface="Calibri"/>
              </a:rPr>
              <a:t> </a:t>
            </a:r>
            <a:r>
              <a:rPr sz="3000" dirty="0">
                <a:latin typeface="Calibri"/>
                <a:cs typeface="Calibri"/>
              </a:rPr>
              <a:t>in </a:t>
            </a:r>
            <a:r>
              <a:rPr sz="3000" spc="-660" dirty="0">
                <a:latin typeface="Calibri"/>
                <a:cs typeface="Calibri"/>
              </a:rPr>
              <a:t> </a:t>
            </a:r>
            <a:r>
              <a:rPr sz="3000" spc="-5" dirty="0">
                <a:latin typeface="Calibri"/>
                <a:cs typeface="Calibri"/>
              </a:rPr>
              <a:t>computer performance.</a:t>
            </a:r>
            <a:endParaRPr sz="3000">
              <a:latin typeface="Calibri"/>
              <a:cs typeface="Calibri"/>
            </a:endParaRPr>
          </a:p>
          <a:p>
            <a:pPr marL="355600" marR="9525" indent="-342900" algn="just">
              <a:lnSpc>
                <a:spcPct val="80400"/>
              </a:lnSpc>
              <a:spcBef>
                <a:spcPts val="750"/>
              </a:spcBef>
              <a:buSzPct val="96666"/>
              <a:buFont typeface="Wingdings"/>
              <a:buChar char=""/>
              <a:tabLst>
                <a:tab pos="355600" algn="l"/>
              </a:tabLst>
            </a:pPr>
            <a:r>
              <a:rPr sz="3000" dirty="0">
                <a:latin typeface="Calibri"/>
                <a:cs typeface="Calibri"/>
              </a:rPr>
              <a:t>In </a:t>
            </a:r>
            <a:r>
              <a:rPr sz="3000" spc="-5" dirty="0">
                <a:latin typeface="Calibri"/>
                <a:cs typeface="Calibri"/>
              </a:rPr>
              <a:t>order </a:t>
            </a:r>
            <a:r>
              <a:rPr sz="3000" dirty="0">
                <a:latin typeface="Calibri"/>
                <a:cs typeface="Calibri"/>
              </a:rPr>
              <a:t>to </a:t>
            </a:r>
            <a:r>
              <a:rPr sz="3000" spc="-5" dirty="0">
                <a:latin typeface="Calibri"/>
                <a:cs typeface="Calibri"/>
              </a:rPr>
              <a:t>cool down </a:t>
            </a:r>
            <a:r>
              <a:rPr sz="3000" dirty="0">
                <a:latin typeface="Calibri"/>
                <a:cs typeface="Calibri"/>
              </a:rPr>
              <a:t>an </a:t>
            </a:r>
            <a:r>
              <a:rPr sz="3000" spc="-5" dirty="0">
                <a:latin typeface="Calibri"/>
                <a:cs typeface="Calibri"/>
              </a:rPr>
              <a:t>overheated computer </a:t>
            </a:r>
            <a:r>
              <a:rPr sz="3000" dirty="0">
                <a:latin typeface="Calibri"/>
                <a:cs typeface="Calibri"/>
              </a:rPr>
              <a:t> </a:t>
            </a:r>
            <a:r>
              <a:rPr sz="3000" spc="-5" dirty="0">
                <a:latin typeface="Calibri"/>
                <a:cs typeface="Calibri"/>
              </a:rPr>
              <a:t>processor,</a:t>
            </a:r>
            <a:r>
              <a:rPr sz="3000" dirty="0">
                <a:latin typeface="Calibri"/>
                <a:cs typeface="Calibri"/>
              </a:rPr>
              <a:t> </a:t>
            </a:r>
            <a:r>
              <a:rPr sz="3000" spc="-5" dirty="0">
                <a:latin typeface="Calibri"/>
                <a:cs typeface="Calibri"/>
              </a:rPr>
              <a:t>avoid operating </a:t>
            </a:r>
            <a:r>
              <a:rPr sz="3000" dirty="0">
                <a:latin typeface="Calibri"/>
                <a:cs typeface="Calibri"/>
              </a:rPr>
              <a:t>the </a:t>
            </a:r>
            <a:r>
              <a:rPr sz="3000" spc="-5" dirty="0">
                <a:latin typeface="Calibri"/>
                <a:cs typeface="Calibri"/>
              </a:rPr>
              <a:t>computer </a:t>
            </a:r>
            <a:r>
              <a:rPr sz="3000" dirty="0">
                <a:latin typeface="Calibri"/>
                <a:cs typeface="Calibri"/>
              </a:rPr>
              <a:t>if the </a:t>
            </a:r>
            <a:r>
              <a:rPr sz="3000" spc="5" dirty="0">
                <a:latin typeface="Calibri"/>
                <a:cs typeface="Calibri"/>
              </a:rPr>
              <a:t> </a:t>
            </a:r>
            <a:r>
              <a:rPr sz="3000" dirty="0">
                <a:latin typeface="Calibri"/>
                <a:cs typeface="Calibri"/>
              </a:rPr>
              <a:t>case is in an </a:t>
            </a:r>
            <a:r>
              <a:rPr sz="3000" spc="-5" dirty="0">
                <a:latin typeface="Calibri"/>
                <a:cs typeface="Calibri"/>
              </a:rPr>
              <a:t>enclosed space. (such </a:t>
            </a:r>
            <a:r>
              <a:rPr sz="3000" dirty="0">
                <a:latin typeface="Calibri"/>
                <a:cs typeface="Calibri"/>
              </a:rPr>
              <a:t>as a </a:t>
            </a:r>
            <a:r>
              <a:rPr sz="3000" spc="-5" dirty="0">
                <a:latin typeface="Calibri"/>
                <a:cs typeface="Calibri"/>
              </a:rPr>
              <a:t>drawer or </a:t>
            </a:r>
            <a:r>
              <a:rPr sz="3000" dirty="0">
                <a:latin typeface="Calibri"/>
                <a:cs typeface="Calibri"/>
              </a:rPr>
              <a:t> </a:t>
            </a:r>
            <a:r>
              <a:rPr sz="3000" spc="-5" dirty="0">
                <a:latin typeface="Calibri"/>
                <a:cs typeface="Calibri"/>
              </a:rPr>
              <a:t>cupboard).</a:t>
            </a:r>
            <a:endParaRPr sz="3000">
              <a:latin typeface="Calibri"/>
              <a:cs typeface="Calibri"/>
            </a:endParaRPr>
          </a:p>
          <a:p>
            <a:pPr marL="441325" indent="-429259" algn="just">
              <a:lnSpc>
                <a:spcPct val="100000"/>
              </a:lnSpc>
              <a:spcBef>
                <a:spcPts val="20"/>
              </a:spcBef>
              <a:buSzPct val="96666"/>
              <a:buFont typeface="Wingdings"/>
              <a:buChar char=""/>
              <a:tabLst>
                <a:tab pos="441959" algn="l"/>
              </a:tabLst>
            </a:pPr>
            <a:r>
              <a:rPr sz="3000" dirty="0">
                <a:latin typeface="Calibri"/>
                <a:cs typeface="Calibri"/>
              </a:rPr>
              <a:t>Also</a:t>
            </a:r>
            <a:r>
              <a:rPr sz="3000" spc="670" dirty="0">
                <a:latin typeface="Calibri"/>
                <a:cs typeface="Calibri"/>
              </a:rPr>
              <a:t> </a:t>
            </a:r>
            <a:r>
              <a:rPr sz="3000" spc="-5" dirty="0">
                <a:latin typeface="Calibri"/>
                <a:cs typeface="Calibri"/>
              </a:rPr>
              <a:t>cool</a:t>
            </a:r>
            <a:r>
              <a:rPr sz="3000" dirty="0">
                <a:latin typeface="Calibri"/>
                <a:cs typeface="Calibri"/>
              </a:rPr>
              <a:t> the</a:t>
            </a:r>
            <a:r>
              <a:rPr sz="3000" spc="-5" dirty="0">
                <a:latin typeface="Calibri"/>
                <a:cs typeface="Calibri"/>
              </a:rPr>
              <a:t> room</a:t>
            </a:r>
            <a:r>
              <a:rPr sz="3000" dirty="0">
                <a:latin typeface="Calibri"/>
                <a:cs typeface="Calibri"/>
              </a:rPr>
              <a:t> </a:t>
            </a:r>
            <a:r>
              <a:rPr sz="3000" spc="-5" dirty="0">
                <a:latin typeface="Calibri"/>
                <a:cs typeface="Calibri"/>
              </a:rPr>
              <a:t>with </a:t>
            </a:r>
            <a:r>
              <a:rPr sz="3000" dirty="0">
                <a:latin typeface="Calibri"/>
                <a:cs typeface="Calibri"/>
              </a:rPr>
              <a:t>fans </a:t>
            </a:r>
            <a:r>
              <a:rPr sz="3000" spc="-5" dirty="0">
                <a:latin typeface="Calibri"/>
                <a:cs typeface="Calibri"/>
              </a:rPr>
              <a:t>or air-conditioning.</a:t>
            </a:r>
            <a:endParaRPr sz="3000">
              <a:latin typeface="Calibri"/>
              <a:cs typeface="Calibri"/>
            </a:endParaRPr>
          </a:p>
          <a:p>
            <a:pPr marL="355600" marR="8890" indent="-342900" algn="just">
              <a:lnSpc>
                <a:spcPts val="2880"/>
              </a:lnSpc>
              <a:spcBef>
                <a:spcPts val="695"/>
              </a:spcBef>
              <a:buSzPct val="96666"/>
              <a:buFont typeface="Wingdings"/>
              <a:buChar char=""/>
              <a:tabLst>
                <a:tab pos="355600" algn="l"/>
              </a:tabLst>
            </a:pPr>
            <a:r>
              <a:rPr sz="3000" dirty="0">
                <a:latin typeface="Calibri"/>
                <a:cs typeface="Calibri"/>
              </a:rPr>
              <a:t>Also </a:t>
            </a:r>
            <a:r>
              <a:rPr sz="3000" spc="-5" dirty="0">
                <a:latin typeface="Calibri"/>
                <a:cs typeface="Calibri"/>
              </a:rPr>
              <a:t>verify </a:t>
            </a:r>
            <a:r>
              <a:rPr sz="3000" dirty="0">
                <a:latin typeface="Calibri"/>
                <a:cs typeface="Calibri"/>
              </a:rPr>
              <a:t>that all </a:t>
            </a:r>
            <a:r>
              <a:rPr sz="3000" spc="-5" dirty="0">
                <a:latin typeface="Calibri"/>
                <a:cs typeface="Calibri"/>
              </a:rPr>
              <a:t>of </a:t>
            </a:r>
            <a:r>
              <a:rPr sz="3000" dirty="0">
                <a:latin typeface="Calibri"/>
                <a:cs typeface="Calibri"/>
              </a:rPr>
              <a:t>the fans in the </a:t>
            </a:r>
            <a:r>
              <a:rPr sz="3000" spc="-5" dirty="0">
                <a:latin typeface="Calibri"/>
                <a:cs typeface="Calibri"/>
              </a:rPr>
              <a:t>computer </a:t>
            </a:r>
            <a:r>
              <a:rPr sz="3000" dirty="0">
                <a:latin typeface="Calibri"/>
                <a:cs typeface="Calibri"/>
              </a:rPr>
              <a:t> case</a:t>
            </a:r>
            <a:r>
              <a:rPr sz="3000" spc="-5" dirty="0">
                <a:latin typeface="Calibri"/>
                <a:cs typeface="Calibri"/>
              </a:rPr>
              <a:t> are</a:t>
            </a:r>
            <a:r>
              <a:rPr sz="3000" dirty="0">
                <a:latin typeface="Calibri"/>
                <a:cs typeface="Calibri"/>
              </a:rPr>
              <a:t> </a:t>
            </a:r>
            <a:r>
              <a:rPr sz="3000" spc="-5" dirty="0">
                <a:latin typeface="Calibri"/>
                <a:cs typeface="Calibri"/>
              </a:rPr>
              <a:t>functioning</a:t>
            </a:r>
            <a:r>
              <a:rPr sz="3000" dirty="0">
                <a:latin typeface="Calibri"/>
                <a:cs typeface="Calibri"/>
              </a:rPr>
              <a:t> </a:t>
            </a:r>
            <a:r>
              <a:rPr sz="3000" spc="-5" dirty="0">
                <a:latin typeface="Calibri"/>
                <a:cs typeface="Calibri"/>
              </a:rPr>
              <a:t>properly.</a:t>
            </a:r>
            <a:endParaRPr sz="3000">
              <a:latin typeface="Calibri"/>
              <a:cs typeface="Calibri"/>
            </a:endParaRPr>
          </a:p>
          <a:p>
            <a:pPr marL="355600" marR="5080" indent="68580" algn="just">
              <a:lnSpc>
                <a:spcPct val="80300"/>
              </a:lnSpc>
              <a:spcBef>
                <a:spcPts val="655"/>
              </a:spcBef>
            </a:pPr>
            <a:r>
              <a:rPr sz="3000" b="1" dirty="0">
                <a:latin typeface="Calibri"/>
                <a:cs typeface="Calibri"/>
              </a:rPr>
              <a:t>Note: </a:t>
            </a:r>
            <a:r>
              <a:rPr sz="3000" spc="-5" dirty="0">
                <a:latin typeface="Calibri"/>
                <a:cs typeface="Calibri"/>
              </a:rPr>
              <a:t>Modern computers have safeguards </a:t>
            </a:r>
            <a:r>
              <a:rPr sz="3000" dirty="0">
                <a:latin typeface="Calibri"/>
                <a:cs typeface="Calibri"/>
              </a:rPr>
              <a:t>that </a:t>
            </a:r>
            <a:r>
              <a:rPr sz="3000" spc="5" dirty="0">
                <a:latin typeface="Calibri"/>
                <a:cs typeface="Calibri"/>
              </a:rPr>
              <a:t> </a:t>
            </a:r>
            <a:r>
              <a:rPr sz="3000" spc="35" dirty="0">
                <a:latin typeface="Calibri"/>
                <a:cs typeface="Calibri"/>
              </a:rPr>
              <a:t>shut</a:t>
            </a:r>
            <a:r>
              <a:rPr sz="3000" spc="750" dirty="0">
                <a:latin typeface="Calibri"/>
                <a:cs typeface="Calibri"/>
              </a:rPr>
              <a:t> </a:t>
            </a:r>
            <a:r>
              <a:rPr sz="3000" spc="35" dirty="0">
                <a:latin typeface="Calibri"/>
                <a:cs typeface="Calibri"/>
              </a:rPr>
              <a:t>down</a:t>
            </a:r>
            <a:r>
              <a:rPr sz="3000" spc="750" dirty="0">
                <a:latin typeface="Calibri"/>
                <a:cs typeface="Calibri"/>
              </a:rPr>
              <a:t> </a:t>
            </a:r>
            <a:r>
              <a:rPr sz="3000" spc="30" dirty="0">
                <a:latin typeface="Calibri"/>
                <a:cs typeface="Calibri"/>
              </a:rPr>
              <a:t>the</a:t>
            </a:r>
            <a:r>
              <a:rPr sz="3000" spc="35" dirty="0">
                <a:latin typeface="Calibri"/>
                <a:cs typeface="Calibri"/>
              </a:rPr>
              <a:t> </a:t>
            </a:r>
            <a:r>
              <a:rPr sz="3000" spc="40" dirty="0">
                <a:latin typeface="Calibri"/>
                <a:cs typeface="Calibri"/>
              </a:rPr>
              <a:t>system</a:t>
            </a:r>
            <a:r>
              <a:rPr sz="3000" spc="45" dirty="0">
                <a:latin typeface="Calibri"/>
                <a:cs typeface="Calibri"/>
              </a:rPr>
              <a:t> </a:t>
            </a:r>
            <a:r>
              <a:rPr sz="3000" spc="25" dirty="0">
                <a:latin typeface="Calibri"/>
                <a:cs typeface="Calibri"/>
              </a:rPr>
              <a:t>if</a:t>
            </a:r>
            <a:r>
              <a:rPr sz="3000" spc="30" dirty="0">
                <a:latin typeface="Calibri"/>
                <a:cs typeface="Calibri"/>
              </a:rPr>
              <a:t> </a:t>
            </a:r>
            <a:r>
              <a:rPr sz="3000" dirty="0">
                <a:latin typeface="Calibri"/>
                <a:cs typeface="Calibri"/>
              </a:rPr>
              <a:t>a</a:t>
            </a:r>
            <a:r>
              <a:rPr sz="3000" spc="5" dirty="0">
                <a:latin typeface="Calibri"/>
                <a:cs typeface="Calibri"/>
              </a:rPr>
              <a:t> </a:t>
            </a:r>
            <a:r>
              <a:rPr sz="3000" spc="40" dirty="0">
                <a:latin typeface="Calibri"/>
                <a:cs typeface="Calibri"/>
              </a:rPr>
              <a:t>component</a:t>
            </a:r>
            <a:r>
              <a:rPr sz="3000" spc="45" dirty="0">
                <a:latin typeface="Calibri"/>
                <a:cs typeface="Calibri"/>
              </a:rPr>
              <a:t> </a:t>
            </a:r>
            <a:r>
              <a:rPr sz="3000" spc="50" dirty="0">
                <a:latin typeface="Calibri"/>
                <a:cs typeface="Calibri"/>
              </a:rPr>
              <a:t>is </a:t>
            </a:r>
            <a:r>
              <a:rPr sz="3000" spc="55" dirty="0">
                <a:latin typeface="Calibri"/>
                <a:cs typeface="Calibri"/>
              </a:rPr>
              <a:t> </a:t>
            </a:r>
            <a:r>
              <a:rPr sz="3000" spc="-5" dirty="0">
                <a:latin typeface="Calibri"/>
                <a:cs typeface="Calibri"/>
              </a:rPr>
              <a:t>overheating.</a:t>
            </a:r>
            <a:endParaRPr sz="30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0" rIns="0" bIns="0" rtlCol="0">
            <a:spAutoFit/>
          </a:bodyPr>
          <a:lstStyle/>
          <a:p>
            <a:pPr marL="5080" algn="ctr">
              <a:lnSpc>
                <a:spcPts val="2635"/>
              </a:lnSpc>
            </a:pPr>
            <a:r>
              <a:rPr sz="2200" b="1" spc="-5" dirty="0">
                <a:solidFill>
                  <a:srgbClr val="006600"/>
                </a:solidFill>
                <a:latin typeface="Calibri"/>
                <a:cs typeface="Calibri"/>
              </a:rPr>
              <a:t>Computer</a:t>
            </a:r>
            <a:r>
              <a:rPr sz="2200" b="1" spc="-15" dirty="0">
                <a:solidFill>
                  <a:srgbClr val="006600"/>
                </a:solidFill>
                <a:latin typeface="Calibri"/>
                <a:cs typeface="Calibri"/>
              </a:rPr>
              <a:t> </a:t>
            </a:r>
            <a:r>
              <a:rPr sz="2200" b="1" spc="-5" dirty="0">
                <a:solidFill>
                  <a:srgbClr val="006600"/>
                </a:solidFill>
                <a:latin typeface="Calibri"/>
                <a:cs typeface="Calibri"/>
              </a:rPr>
              <a:t>maintenance:</a:t>
            </a:r>
            <a:r>
              <a:rPr sz="2200" b="1" spc="15" dirty="0">
                <a:solidFill>
                  <a:srgbClr val="006600"/>
                </a:solidFill>
                <a:latin typeface="Calibri"/>
                <a:cs typeface="Calibri"/>
              </a:rPr>
              <a:t> </a:t>
            </a:r>
            <a:r>
              <a:rPr sz="2200" i="1" dirty="0">
                <a:solidFill>
                  <a:srgbClr val="FF0000"/>
                </a:solidFill>
                <a:latin typeface="Calibri"/>
                <a:cs typeface="Calibri"/>
              </a:rPr>
              <a:t>Improving</a:t>
            </a:r>
            <a:r>
              <a:rPr sz="2200" i="1" spc="-5" dirty="0">
                <a:solidFill>
                  <a:srgbClr val="FF0000"/>
                </a:solidFill>
                <a:latin typeface="Calibri"/>
                <a:cs typeface="Calibri"/>
              </a:rPr>
              <a:t> </a:t>
            </a:r>
            <a:r>
              <a:rPr sz="2200" i="1" dirty="0">
                <a:solidFill>
                  <a:srgbClr val="FF0000"/>
                </a:solidFill>
                <a:latin typeface="Calibri"/>
                <a:cs typeface="Calibri"/>
              </a:rPr>
              <a:t>slow</a:t>
            </a:r>
            <a:r>
              <a:rPr sz="2200" i="1" spc="-10" dirty="0">
                <a:solidFill>
                  <a:srgbClr val="FF0000"/>
                </a:solidFill>
                <a:latin typeface="Calibri"/>
                <a:cs typeface="Calibri"/>
              </a:rPr>
              <a:t> </a:t>
            </a:r>
            <a:r>
              <a:rPr sz="2200" i="1" spc="-5" dirty="0">
                <a:solidFill>
                  <a:srgbClr val="FF0000"/>
                </a:solidFill>
                <a:latin typeface="Calibri"/>
                <a:cs typeface="Calibri"/>
              </a:rPr>
              <a:t>performance</a:t>
            </a:r>
            <a:endParaRPr sz="22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45</a:t>
            </a:fld>
            <a:endParaRPr dirty="0"/>
          </a:p>
        </p:txBody>
      </p:sp>
      <p:sp>
        <p:nvSpPr>
          <p:cNvPr id="3" name="object 3"/>
          <p:cNvSpPr txBox="1"/>
          <p:nvPr/>
        </p:nvSpPr>
        <p:spPr>
          <a:xfrm>
            <a:off x="878839" y="778766"/>
            <a:ext cx="7761605" cy="4212590"/>
          </a:xfrm>
          <a:prstGeom prst="rect">
            <a:avLst/>
          </a:prstGeom>
        </p:spPr>
        <p:txBody>
          <a:bodyPr vert="horz" wrap="square" lIns="0" tIns="104775" rIns="0" bIns="0" rtlCol="0">
            <a:spAutoFit/>
          </a:bodyPr>
          <a:lstStyle/>
          <a:p>
            <a:pPr marL="12700" algn="just">
              <a:lnSpc>
                <a:spcPct val="100000"/>
              </a:lnSpc>
              <a:spcBef>
                <a:spcPts val="825"/>
              </a:spcBef>
            </a:pPr>
            <a:r>
              <a:rPr sz="3200" b="1" spc="-15" dirty="0">
                <a:solidFill>
                  <a:srgbClr val="006600"/>
                </a:solidFill>
                <a:latin typeface="Calibri"/>
                <a:cs typeface="Calibri"/>
              </a:rPr>
              <a:t>Insufficient</a:t>
            </a:r>
            <a:r>
              <a:rPr sz="3200" b="1" spc="-30" dirty="0">
                <a:solidFill>
                  <a:srgbClr val="006600"/>
                </a:solidFill>
                <a:latin typeface="Calibri"/>
                <a:cs typeface="Calibri"/>
              </a:rPr>
              <a:t> </a:t>
            </a:r>
            <a:r>
              <a:rPr sz="3200" b="1" dirty="0">
                <a:solidFill>
                  <a:srgbClr val="006600"/>
                </a:solidFill>
                <a:latin typeface="Calibri"/>
                <a:cs typeface="Calibri"/>
              </a:rPr>
              <a:t>RAM</a:t>
            </a:r>
            <a:endParaRPr sz="3200">
              <a:latin typeface="Calibri"/>
              <a:cs typeface="Calibri"/>
            </a:endParaRPr>
          </a:p>
          <a:p>
            <a:pPr marL="12700" marR="31115" indent="78740" algn="just">
              <a:lnSpc>
                <a:spcPct val="99400"/>
              </a:lnSpc>
              <a:spcBef>
                <a:spcPts val="755"/>
              </a:spcBef>
            </a:pPr>
            <a:r>
              <a:rPr sz="3200" spc="-5" dirty="0">
                <a:latin typeface="Calibri"/>
                <a:cs typeface="Calibri"/>
              </a:rPr>
              <a:t>Computer</a:t>
            </a:r>
            <a:r>
              <a:rPr sz="3200" spc="1435" dirty="0">
                <a:latin typeface="Calibri"/>
                <a:cs typeface="Calibri"/>
              </a:rPr>
              <a:t> </a:t>
            </a:r>
            <a:r>
              <a:rPr sz="3200" dirty="0">
                <a:latin typeface="Calibri"/>
                <a:cs typeface="Calibri"/>
              </a:rPr>
              <a:t>need </a:t>
            </a:r>
            <a:r>
              <a:rPr sz="3200" spc="-15" dirty="0">
                <a:latin typeface="Calibri"/>
                <a:cs typeface="Calibri"/>
              </a:rPr>
              <a:t>sufficient </a:t>
            </a:r>
            <a:r>
              <a:rPr sz="3200" spc="-5" dirty="0">
                <a:latin typeface="Calibri"/>
                <a:cs typeface="Calibri"/>
              </a:rPr>
              <a:t>RAM </a:t>
            </a:r>
            <a:r>
              <a:rPr sz="3200" dirty="0">
                <a:latin typeface="Calibri"/>
                <a:cs typeface="Calibri"/>
              </a:rPr>
              <a:t>to </a:t>
            </a:r>
            <a:r>
              <a:rPr sz="3200" spc="-5" dirty="0">
                <a:latin typeface="Calibri"/>
                <a:cs typeface="Calibri"/>
              </a:rPr>
              <a:t>perform </a:t>
            </a:r>
            <a:r>
              <a:rPr sz="3200" dirty="0">
                <a:latin typeface="Calibri"/>
                <a:cs typeface="Calibri"/>
              </a:rPr>
              <a:t> the </a:t>
            </a:r>
            <a:r>
              <a:rPr sz="3200" spc="-5" dirty="0">
                <a:latin typeface="Calibri"/>
                <a:cs typeface="Calibri"/>
              </a:rPr>
              <a:t>desired functions once </a:t>
            </a:r>
            <a:r>
              <a:rPr sz="3200" dirty="0">
                <a:latin typeface="Calibri"/>
                <a:cs typeface="Calibri"/>
              </a:rPr>
              <a:t>the </a:t>
            </a:r>
            <a:r>
              <a:rPr sz="3200" spc="-5" dirty="0">
                <a:latin typeface="Calibri"/>
                <a:cs typeface="Calibri"/>
              </a:rPr>
              <a:t>memory </a:t>
            </a:r>
            <a:r>
              <a:rPr sz="3200" dirty="0">
                <a:latin typeface="Calibri"/>
                <a:cs typeface="Calibri"/>
              </a:rPr>
              <a:t>is</a:t>
            </a:r>
            <a:r>
              <a:rPr sz="3200" spc="5" dirty="0">
                <a:latin typeface="Calibri"/>
                <a:cs typeface="Calibri"/>
              </a:rPr>
              <a:t> </a:t>
            </a:r>
            <a:r>
              <a:rPr sz="3200" spc="-5" dirty="0">
                <a:latin typeface="Calibri"/>
                <a:cs typeface="Calibri"/>
              </a:rPr>
              <a:t>not </a:t>
            </a:r>
            <a:r>
              <a:rPr sz="3200" dirty="0">
                <a:latin typeface="Calibri"/>
                <a:cs typeface="Calibri"/>
              </a:rPr>
              <a:t> </a:t>
            </a:r>
            <a:r>
              <a:rPr sz="3200" spc="-10" dirty="0">
                <a:latin typeface="Calibri"/>
                <a:cs typeface="Calibri"/>
              </a:rPr>
              <a:t>sufficient.</a:t>
            </a:r>
            <a:r>
              <a:rPr sz="3200" spc="-5" dirty="0">
                <a:latin typeface="Calibri"/>
                <a:cs typeface="Calibri"/>
              </a:rPr>
              <a:t> </a:t>
            </a:r>
            <a:r>
              <a:rPr sz="3200" dirty="0">
                <a:latin typeface="Calibri"/>
                <a:cs typeface="Calibri"/>
              </a:rPr>
              <a:t>The </a:t>
            </a:r>
            <a:r>
              <a:rPr sz="3200" spc="-5" dirty="0">
                <a:latin typeface="Calibri"/>
                <a:cs typeface="Calibri"/>
              </a:rPr>
              <a:t>performance will</a:t>
            </a:r>
            <a:r>
              <a:rPr sz="3200" dirty="0">
                <a:latin typeface="Calibri"/>
                <a:cs typeface="Calibri"/>
              </a:rPr>
              <a:t> be</a:t>
            </a:r>
            <a:r>
              <a:rPr sz="3200" spc="-5" dirty="0">
                <a:latin typeface="Calibri"/>
                <a:cs typeface="Calibri"/>
              </a:rPr>
              <a:t> slow.</a:t>
            </a:r>
            <a:endParaRPr sz="3200">
              <a:latin typeface="Calibri"/>
              <a:cs typeface="Calibri"/>
            </a:endParaRPr>
          </a:p>
          <a:p>
            <a:pPr marL="12700" marR="5080" indent="36195" algn="just">
              <a:lnSpc>
                <a:spcPct val="100099"/>
              </a:lnSpc>
              <a:spcBef>
                <a:spcPts val="819"/>
              </a:spcBef>
            </a:pPr>
            <a:r>
              <a:rPr sz="3200" dirty="0">
                <a:latin typeface="Calibri"/>
                <a:cs typeface="Calibri"/>
              </a:rPr>
              <a:t>This </a:t>
            </a:r>
            <a:r>
              <a:rPr sz="3200" spc="-5" dirty="0">
                <a:latin typeface="Calibri"/>
                <a:cs typeface="Calibri"/>
              </a:rPr>
              <a:t>problem </a:t>
            </a:r>
            <a:r>
              <a:rPr sz="3200" dirty="0">
                <a:latin typeface="Calibri"/>
                <a:cs typeface="Calibri"/>
              </a:rPr>
              <a:t>is </a:t>
            </a:r>
            <a:r>
              <a:rPr sz="3200" spc="-5" dirty="0">
                <a:latin typeface="Calibri"/>
                <a:cs typeface="Calibri"/>
              </a:rPr>
              <a:t>most </a:t>
            </a:r>
            <a:r>
              <a:rPr sz="3200" dirty="0">
                <a:latin typeface="Calibri"/>
                <a:cs typeface="Calibri"/>
              </a:rPr>
              <a:t>likely if the </a:t>
            </a:r>
            <a:r>
              <a:rPr sz="3200" spc="-5" dirty="0">
                <a:latin typeface="Calibri"/>
                <a:cs typeface="Calibri"/>
              </a:rPr>
              <a:t>computer </a:t>
            </a:r>
            <a:r>
              <a:rPr sz="3200" dirty="0">
                <a:latin typeface="Calibri"/>
                <a:cs typeface="Calibri"/>
              </a:rPr>
              <a:t>is </a:t>
            </a:r>
            <a:r>
              <a:rPr sz="3200" spc="5" dirty="0">
                <a:latin typeface="Calibri"/>
                <a:cs typeface="Calibri"/>
              </a:rPr>
              <a:t> </a:t>
            </a:r>
            <a:r>
              <a:rPr sz="3200" spc="-5" dirty="0">
                <a:latin typeface="Calibri"/>
                <a:cs typeface="Calibri"/>
              </a:rPr>
              <a:t>rather</a:t>
            </a:r>
            <a:r>
              <a:rPr sz="3200" dirty="0">
                <a:latin typeface="Calibri"/>
                <a:cs typeface="Calibri"/>
              </a:rPr>
              <a:t> </a:t>
            </a:r>
            <a:r>
              <a:rPr sz="3200" spc="-5" dirty="0">
                <a:latin typeface="Calibri"/>
                <a:cs typeface="Calibri"/>
              </a:rPr>
              <a:t>old</a:t>
            </a:r>
            <a:r>
              <a:rPr sz="3200" dirty="0">
                <a:latin typeface="Calibri"/>
                <a:cs typeface="Calibri"/>
              </a:rPr>
              <a:t> and</a:t>
            </a:r>
            <a:r>
              <a:rPr sz="3200" spc="5" dirty="0">
                <a:latin typeface="Calibri"/>
                <a:cs typeface="Calibri"/>
              </a:rPr>
              <a:t> </a:t>
            </a:r>
            <a:r>
              <a:rPr sz="3200" dirty="0">
                <a:latin typeface="Calibri"/>
                <a:cs typeface="Calibri"/>
              </a:rPr>
              <a:t>has</a:t>
            </a:r>
            <a:r>
              <a:rPr sz="3200" spc="5" dirty="0">
                <a:latin typeface="Calibri"/>
                <a:cs typeface="Calibri"/>
              </a:rPr>
              <a:t> </a:t>
            </a:r>
            <a:r>
              <a:rPr sz="3200" dirty="0">
                <a:latin typeface="Calibri"/>
                <a:cs typeface="Calibri"/>
              </a:rPr>
              <a:t>had</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newer</a:t>
            </a:r>
            <a:r>
              <a:rPr sz="3200" dirty="0">
                <a:latin typeface="Calibri"/>
                <a:cs typeface="Calibri"/>
              </a:rPr>
              <a:t> </a:t>
            </a:r>
            <a:r>
              <a:rPr sz="3200" spc="-5" dirty="0">
                <a:latin typeface="Calibri"/>
                <a:cs typeface="Calibri"/>
              </a:rPr>
              <a:t>(and</a:t>
            </a:r>
            <a:r>
              <a:rPr sz="3200" dirty="0">
                <a:latin typeface="Calibri"/>
                <a:cs typeface="Calibri"/>
              </a:rPr>
              <a:t> </a:t>
            </a:r>
            <a:r>
              <a:rPr sz="3200" spc="-5" dirty="0">
                <a:latin typeface="Calibri"/>
                <a:cs typeface="Calibri"/>
              </a:rPr>
              <a:t>more </a:t>
            </a:r>
            <a:r>
              <a:rPr sz="3200" spc="-710" dirty="0">
                <a:latin typeface="Calibri"/>
                <a:cs typeface="Calibri"/>
              </a:rPr>
              <a:t> </a:t>
            </a:r>
            <a:r>
              <a:rPr sz="3200" spc="150" dirty="0">
                <a:latin typeface="Calibri"/>
                <a:cs typeface="Calibri"/>
              </a:rPr>
              <a:t>memory</a:t>
            </a:r>
            <a:r>
              <a:rPr sz="3200" spc="155" dirty="0">
                <a:latin typeface="Calibri"/>
                <a:cs typeface="Calibri"/>
              </a:rPr>
              <a:t> </a:t>
            </a:r>
            <a:r>
              <a:rPr sz="3200" spc="165" dirty="0">
                <a:latin typeface="Calibri"/>
                <a:cs typeface="Calibri"/>
              </a:rPr>
              <a:t>demanding)</a:t>
            </a:r>
            <a:r>
              <a:rPr sz="3200" spc="170" dirty="0">
                <a:latin typeface="Calibri"/>
                <a:cs typeface="Calibri"/>
              </a:rPr>
              <a:t> </a:t>
            </a:r>
            <a:r>
              <a:rPr sz="3200" spc="140" dirty="0">
                <a:latin typeface="Calibri"/>
                <a:cs typeface="Calibri"/>
              </a:rPr>
              <a:t>operating</a:t>
            </a:r>
            <a:r>
              <a:rPr sz="3200" spc="145" dirty="0">
                <a:latin typeface="Calibri"/>
                <a:cs typeface="Calibri"/>
              </a:rPr>
              <a:t> </a:t>
            </a:r>
            <a:r>
              <a:rPr sz="3200" spc="185" dirty="0">
                <a:latin typeface="Calibri"/>
                <a:cs typeface="Calibri"/>
              </a:rPr>
              <a:t>system </a:t>
            </a:r>
            <a:r>
              <a:rPr sz="3200" spc="190" dirty="0">
                <a:latin typeface="Calibri"/>
                <a:cs typeface="Calibri"/>
              </a:rPr>
              <a:t> </a:t>
            </a:r>
            <a:r>
              <a:rPr sz="3200" dirty="0">
                <a:latin typeface="Calibri"/>
                <a:cs typeface="Calibri"/>
              </a:rPr>
              <a:t>installed.</a:t>
            </a:r>
            <a:endParaRPr sz="32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0" rIns="0" bIns="0" rtlCol="0">
            <a:spAutoFit/>
          </a:bodyPr>
          <a:lstStyle/>
          <a:p>
            <a:pPr marL="5080" algn="ctr">
              <a:lnSpc>
                <a:spcPts val="2635"/>
              </a:lnSpc>
            </a:pPr>
            <a:r>
              <a:rPr sz="2200" b="1" spc="-5" dirty="0">
                <a:solidFill>
                  <a:srgbClr val="006600"/>
                </a:solidFill>
                <a:latin typeface="Calibri"/>
                <a:cs typeface="Calibri"/>
              </a:rPr>
              <a:t>Computer</a:t>
            </a:r>
            <a:r>
              <a:rPr sz="2200" b="1" spc="-15" dirty="0">
                <a:solidFill>
                  <a:srgbClr val="006600"/>
                </a:solidFill>
                <a:latin typeface="Calibri"/>
                <a:cs typeface="Calibri"/>
              </a:rPr>
              <a:t> </a:t>
            </a:r>
            <a:r>
              <a:rPr sz="2200" b="1" spc="-5" dirty="0">
                <a:solidFill>
                  <a:srgbClr val="006600"/>
                </a:solidFill>
                <a:latin typeface="Calibri"/>
                <a:cs typeface="Calibri"/>
              </a:rPr>
              <a:t>maintenance:</a:t>
            </a:r>
            <a:r>
              <a:rPr sz="2200" b="1" spc="15" dirty="0">
                <a:solidFill>
                  <a:srgbClr val="006600"/>
                </a:solidFill>
                <a:latin typeface="Calibri"/>
                <a:cs typeface="Calibri"/>
              </a:rPr>
              <a:t> </a:t>
            </a:r>
            <a:r>
              <a:rPr sz="2200" i="1" dirty="0">
                <a:solidFill>
                  <a:srgbClr val="FF0000"/>
                </a:solidFill>
                <a:latin typeface="Calibri"/>
                <a:cs typeface="Calibri"/>
              </a:rPr>
              <a:t>Improving</a:t>
            </a:r>
            <a:r>
              <a:rPr sz="2200" i="1" spc="-5" dirty="0">
                <a:solidFill>
                  <a:srgbClr val="FF0000"/>
                </a:solidFill>
                <a:latin typeface="Calibri"/>
                <a:cs typeface="Calibri"/>
              </a:rPr>
              <a:t> </a:t>
            </a:r>
            <a:r>
              <a:rPr sz="2200" i="1" dirty="0">
                <a:solidFill>
                  <a:srgbClr val="FF0000"/>
                </a:solidFill>
                <a:latin typeface="Calibri"/>
                <a:cs typeface="Calibri"/>
              </a:rPr>
              <a:t>slow</a:t>
            </a:r>
            <a:r>
              <a:rPr sz="2200" i="1" spc="-10" dirty="0">
                <a:solidFill>
                  <a:srgbClr val="FF0000"/>
                </a:solidFill>
                <a:latin typeface="Calibri"/>
                <a:cs typeface="Calibri"/>
              </a:rPr>
              <a:t> </a:t>
            </a:r>
            <a:r>
              <a:rPr sz="2200" i="1" spc="-5" dirty="0">
                <a:solidFill>
                  <a:srgbClr val="FF0000"/>
                </a:solidFill>
                <a:latin typeface="Calibri"/>
                <a:cs typeface="Calibri"/>
              </a:rPr>
              <a:t>performance</a:t>
            </a:r>
            <a:endParaRPr sz="22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46</a:t>
            </a:fld>
            <a:endParaRPr dirty="0"/>
          </a:p>
        </p:txBody>
      </p:sp>
      <p:sp>
        <p:nvSpPr>
          <p:cNvPr id="3" name="object 3"/>
          <p:cNvSpPr txBox="1"/>
          <p:nvPr/>
        </p:nvSpPr>
        <p:spPr>
          <a:xfrm>
            <a:off x="878839" y="1007364"/>
            <a:ext cx="7735570" cy="4301490"/>
          </a:xfrm>
          <a:prstGeom prst="rect">
            <a:avLst/>
          </a:prstGeom>
        </p:spPr>
        <p:txBody>
          <a:bodyPr vert="horz" wrap="square" lIns="0" tIns="104775" rIns="0" bIns="0" rtlCol="0">
            <a:spAutoFit/>
          </a:bodyPr>
          <a:lstStyle/>
          <a:p>
            <a:pPr marL="12700">
              <a:lnSpc>
                <a:spcPct val="100000"/>
              </a:lnSpc>
              <a:spcBef>
                <a:spcPts val="825"/>
              </a:spcBef>
            </a:pPr>
            <a:r>
              <a:rPr sz="3200" spc="-5" dirty="0">
                <a:solidFill>
                  <a:srgbClr val="006600"/>
                </a:solidFill>
                <a:latin typeface="Calibri"/>
                <a:cs typeface="Calibri"/>
              </a:rPr>
              <a:t>Endurance:</a:t>
            </a:r>
            <a:endParaRPr sz="3200">
              <a:latin typeface="Calibri"/>
              <a:cs typeface="Calibri"/>
            </a:endParaRPr>
          </a:p>
          <a:p>
            <a:pPr marL="12700" marR="5080" indent="63500" algn="just">
              <a:lnSpc>
                <a:spcPct val="100099"/>
              </a:lnSpc>
              <a:spcBef>
                <a:spcPts val="725"/>
              </a:spcBef>
            </a:pPr>
            <a:r>
              <a:rPr sz="3200" spc="-5" dirty="0">
                <a:latin typeface="Calibri"/>
                <a:cs typeface="Calibri"/>
              </a:rPr>
              <a:t>Lastly, one</a:t>
            </a:r>
            <a:r>
              <a:rPr sz="3200" dirty="0">
                <a:latin typeface="Calibri"/>
                <a:cs typeface="Calibri"/>
              </a:rPr>
              <a:t> </a:t>
            </a:r>
            <a:r>
              <a:rPr sz="3200" spc="-5" dirty="0">
                <a:latin typeface="Calibri"/>
                <a:cs typeface="Calibri"/>
              </a:rPr>
              <a:t>important </a:t>
            </a:r>
            <a:r>
              <a:rPr sz="3200" dirty="0">
                <a:latin typeface="Calibri"/>
                <a:cs typeface="Calibri"/>
              </a:rPr>
              <a:t>hint to</a:t>
            </a:r>
            <a:r>
              <a:rPr sz="3200" spc="725" dirty="0">
                <a:latin typeface="Calibri"/>
                <a:cs typeface="Calibri"/>
              </a:rPr>
              <a:t> </a:t>
            </a:r>
            <a:r>
              <a:rPr sz="3200" dirty="0">
                <a:latin typeface="Calibri"/>
                <a:cs typeface="Calibri"/>
              </a:rPr>
              <a:t>also keep in </a:t>
            </a:r>
            <a:r>
              <a:rPr sz="3200" spc="5" dirty="0">
                <a:latin typeface="Calibri"/>
                <a:cs typeface="Calibri"/>
              </a:rPr>
              <a:t> </a:t>
            </a:r>
            <a:r>
              <a:rPr sz="3200" spc="-5" dirty="0">
                <a:latin typeface="Calibri"/>
                <a:cs typeface="Calibri"/>
              </a:rPr>
              <a:t>mind when you are </a:t>
            </a:r>
            <a:r>
              <a:rPr sz="3200" dirty="0">
                <a:latin typeface="Calibri"/>
                <a:cs typeface="Calibri"/>
              </a:rPr>
              <a:t>using a </a:t>
            </a:r>
            <a:r>
              <a:rPr sz="3200" spc="-5" dirty="0">
                <a:latin typeface="Calibri"/>
                <a:cs typeface="Calibri"/>
              </a:rPr>
              <a:t>computer </a:t>
            </a:r>
            <a:r>
              <a:rPr sz="3200" dirty="0">
                <a:latin typeface="Calibri"/>
                <a:cs typeface="Calibri"/>
              </a:rPr>
              <a:t>is to be </a:t>
            </a:r>
            <a:r>
              <a:rPr sz="3200" spc="5" dirty="0">
                <a:latin typeface="Calibri"/>
                <a:cs typeface="Calibri"/>
              </a:rPr>
              <a:t> </a:t>
            </a:r>
            <a:r>
              <a:rPr sz="3200" spc="-5" dirty="0">
                <a:latin typeface="Calibri"/>
                <a:cs typeface="Calibri"/>
              </a:rPr>
              <a:t>patient.</a:t>
            </a:r>
            <a:r>
              <a:rPr sz="3200" dirty="0">
                <a:latin typeface="Calibri"/>
                <a:cs typeface="Calibri"/>
              </a:rPr>
              <a:t> </a:t>
            </a:r>
            <a:r>
              <a:rPr sz="3200" spc="-5" dirty="0">
                <a:latin typeface="Calibri"/>
                <a:cs typeface="Calibri"/>
              </a:rPr>
              <a:t>Sometimes</a:t>
            </a:r>
            <a:r>
              <a:rPr sz="3200" dirty="0">
                <a:latin typeface="Calibri"/>
                <a:cs typeface="Calibri"/>
              </a:rPr>
              <a:t> the</a:t>
            </a:r>
            <a:r>
              <a:rPr sz="3200" spc="5" dirty="0">
                <a:latin typeface="Calibri"/>
                <a:cs typeface="Calibri"/>
              </a:rPr>
              <a:t> </a:t>
            </a:r>
            <a:r>
              <a:rPr sz="3200" dirty="0">
                <a:latin typeface="Calibri"/>
                <a:cs typeface="Calibri"/>
              </a:rPr>
              <a:t>computer</a:t>
            </a:r>
            <a:r>
              <a:rPr sz="3200" spc="5" dirty="0">
                <a:latin typeface="Calibri"/>
                <a:cs typeface="Calibri"/>
              </a:rPr>
              <a:t> </a:t>
            </a:r>
            <a:r>
              <a:rPr sz="3200" dirty="0">
                <a:latin typeface="Calibri"/>
                <a:cs typeface="Calibri"/>
              </a:rPr>
              <a:t>has</a:t>
            </a:r>
            <a:r>
              <a:rPr sz="3200" spc="5" dirty="0">
                <a:latin typeface="Calibri"/>
                <a:cs typeface="Calibri"/>
              </a:rPr>
              <a:t> to </a:t>
            </a:r>
            <a:r>
              <a:rPr sz="3200" spc="10" dirty="0">
                <a:latin typeface="Calibri"/>
                <a:cs typeface="Calibri"/>
              </a:rPr>
              <a:t> </a:t>
            </a:r>
            <a:r>
              <a:rPr sz="3200" dirty="0">
                <a:latin typeface="Calibri"/>
                <a:cs typeface="Calibri"/>
              </a:rPr>
              <a:t>“think”</a:t>
            </a:r>
            <a:r>
              <a:rPr sz="3200" spc="-5" dirty="0">
                <a:latin typeface="Calibri"/>
                <a:cs typeface="Calibri"/>
              </a:rPr>
              <a:t> too!(process)</a:t>
            </a:r>
            <a:endParaRPr sz="3200">
              <a:latin typeface="Calibri"/>
              <a:cs typeface="Calibri"/>
            </a:endParaRPr>
          </a:p>
          <a:p>
            <a:pPr marL="12700">
              <a:lnSpc>
                <a:spcPct val="100000"/>
              </a:lnSpc>
              <a:spcBef>
                <a:spcPts val="730"/>
              </a:spcBef>
            </a:pPr>
            <a:r>
              <a:rPr sz="3200" b="1" dirty="0">
                <a:solidFill>
                  <a:srgbClr val="006600"/>
                </a:solidFill>
                <a:latin typeface="Calibri"/>
                <a:cs typeface="Calibri"/>
              </a:rPr>
              <a:t>Note:</a:t>
            </a:r>
            <a:endParaRPr sz="3200">
              <a:latin typeface="Calibri"/>
              <a:cs typeface="Calibri"/>
            </a:endParaRPr>
          </a:p>
          <a:p>
            <a:pPr marL="12700" marR="5080" indent="635">
              <a:lnSpc>
                <a:spcPct val="100000"/>
              </a:lnSpc>
              <a:spcBef>
                <a:spcPts val="760"/>
              </a:spcBef>
            </a:pPr>
            <a:r>
              <a:rPr sz="3200" spc="-5" dirty="0">
                <a:latin typeface="Calibri"/>
                <a:cs typeface="Calibri"/>
              </a:rPr>
              <a:t>Avoid</a:t>
            </a:r>
            <a:r>
              <a:rPr sz="3200" spc="5" dirty="0">
                <a:latin typeface="Calibri"/>
                <a:cs typeface="Calibri"/>
              </a:rPr>
              <a:t> </a:t>
            </a:r>
            <a:r>
              <a:rPr sz="3200" spc="-5" dirty="0">
                <a:latin typeface="Calibri"/>
                <a:cs typeface="Calibri"/>
              </a:rPr>
              <a:t>opening</a:t>
            </a:r>
            <a:r>
              <a:rPr sz="3200" spc="5" dirty="0">
                <a:latin typeface="Calibri"/>
                <a:cs typeface="Calibri"/>
              </a:rPr>
              <a:t> </a:t>
            </a:r>
            <a:r>
              <a:rPr sz="3200" dirty="0">
                <a:latin typeface="Calibri"/>
                <a:cs typeface="Calibri"/>
              </a:rPr>
              <a:t>too</a:t>
            </a:r>
            <a:r>
              <a:rPr sz="3200" spc="5" dirty="0">
                <a:latin typeface="Calibri"/>
                <a:cs typeface="Calibri"/>
              </a:rPr>
              <a:t> </a:t>
            </a:r>
            <a:r>
              <a:rPr sz="3200" spc="-5" dirty="0">
                <a:latin typeface="Calibri"/>
                <a:cs typeface="Calibri"/>
              </a:rPr>
              <a:t>many</a:t>
            </a:r>
            <a:r>
              <a:rPr sz="3200" spc="5" dirty="0">
                <a:latin typeface="Calibri"/>
                <a:cs typeface="Calibri"/>
              </a:rPr>
              <a:t> </a:t>
            </a:r>
            <a:r>
              <a:rPr sz="3200" spc="-5" dirty="0">
                <a:latin typeface="Calibri"/>
                <a:cs typeface="Calibri"/>
              </a:rPr>
              <a:t>programs</a:t>
            </a:r>
            <a:r>
              <a:rPr sz="3200" spc="5" dirty="0">
                <a:latin typeface="Calibri"/>
                <a:cs typeface="Calibri"/>
              </a:rPr>
              <a:t> </a:t>
            </a:r>
            <a:r>
              <a:rPr sz="3200" dirty="0">
                <a:latin typeface="Calibri"/>
                <a:cs typeface="Calibri"/>
              </a:rPr>
              <a:t>at</a:t>
            </a:r>
            <a:r>
              <a:rPr sz="3200" spc="5" dirty="0">
                <a:latin typeface="Calibri"/>
                <a:cs typeface="Calibri"/>
              </a:rPr>
              <a:t> </a:t>
            </a:r>
            <a:r>
              <a:rPr sz="3200" dirty="0">
                <a:latin typeface="Calibri"/>
                <a:cs typeface="Calibri"/>
              </a:rPr>
              <a:t>a</a:t>
            </a:r>
            <a:r>
              <a:rPr sz="3200" spc="5" dirty="0">
                <a:latin typeface="Calibri"/>
                <a:cs typeface="Calibri"/>
              </a:rPr>
              <a:t> </a:t>
            </a:r>
            <a:r>
              <a:rPr sz="3200" spc="-10" dirty="0">
                <a:latin typeface="Calibri"/>
                <a:cs typeface="Calibri"/>
              </a:rPr>
              <a:t>time.</a:t>
            </a:r>
            <a:r>
              <a:rPr sz="3200" spc="5" dirty="0">
                <a:latin typeface="Calibri"/>
                <a:cs typeface="Calibri"/>
              </a:rPr>
              <a:t> </a:t>
            </a:r>
            <a:r>
              <a:rPr sz="3200" dirty="0">
                <a:latin typeface="Calibri"/>
                <a:cs typeface="Calibri"/>
              </a:rPr>
              <a:t>It </a:t>
            </a:r>
            <a:r>
              <a:rPr sz="3200" spc="-710" dirty="0">
                <a:latin typeface="Calibri"/>
                <a:cs typeface="Calibri"/>
              </a:rPr>
              <a:t> </a:t>
            </a:r>
            <a:r>
              <a:rPr sz="3200" spc="-5" dirty="0">
                <a:latin typeface="Calibri"/>
                <a:cs typeface="Calibri"/>
              </a:rPr>
              <a:t>will</a:t>
            </a:r>
            <a:r>
              <a:rPr sz="3200" dirty="0">
                <a:latin typeface="Calibri"/>
                <a:cs typeface="Calibri"/>
              </a:rPr>
              <a:t> </a:t>
            </a:r>
            <a:r>
              <a:rPr sz="3200" spc="-5" dirty="0">
                <a:latin typeface="Calibri"/>
                <a:cs typeface="Calibri"/>
              </a:rPr>
              <a:t>reduce</a:t>
            </a:r>
            <a:r>
              <a:rPr sz="3200" dirty="0">
                <a:latin typeface="Calibri"/>
                <a:cs typeface="Calibri"/>
              </a:rPr>
              <a:t> the </a:t>
            </a:r>
            <a:r>
              <a:rPr sz="3200" spc="-5" dirty="0">
                <a:latin typeface="Calibri"/>
                <a:cs typeface="Calibri"/>
              </a:rPr>
              <a:t>performance</a:t>
            </a:r>
            <a:r>
              <a:rPr sz="3200" dirty="0">
                <a:latin typeface="Calibri"/>
                <a:cs typeface="Calibri"/>
              </a:rPr>
              <a:t> </a:t>
            </a:r>
            <a:r>
              <a:rPr sz="3200" spc="-5" dirty="0">
                <a:latin typeface="Calibri"/>
                <a:cs typeface="Calibri"/>
              </a:rPr>
              <a:t>of</a:t>
            </a:r>
            <a:r>
              <a:rPr sz="3200" dirty="0">
                <a:latin typeface="Calibri"/>
                <a:cs typeface="Calibri"/>
              </a:rPr>
              <a:t> the </a:t>
            </a:r>
            <a:r>
              <a:rPr sz="3200" spc="-5" dirty="0">
                <a:latin typeface="Calibri"/>
                <a:cs typeface="Calibri"/>
              </a:rPr>
              <a:t>computer.</a:t>
            </a:r>
            <a:endParaRPr sz="32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438400"/>
            <a:ext cx="8229600" cy="1143000"/>
          </a:xfrm>
          <a:prstGeom prst="rect">
            <a:avLst/>
          </a:prstGeom>
          <a:solidFill>
            <a:srgbClr val="FFCA00"/>
          </a:solidFill>
        </p:spPr>
        <p:txBody>
          <a:bodyPr vert="horz" wrap="square" lIns="0" tIns="236220" rIns="0" bIns="0" rtlCol="0">
            <a:spAutoFit/>
          </a:bodyPr>
          <a:lstStyle/>
          <a:p>
            <a:pPr marL="5080" algn="ctr">
              <a:lnSpc>
                <a:spcPct val="100000"/>
              </a:lnSpc>
              <a:spcBef>
                <a:spcPts val="1860"/>
              </a:spcBef>
            </a:pPr>
            <a:r>
              <a:rPr sz="4400" spc="-5" dirty="0"/>
              <a:t>HARDWARE</a:t>
            </a:r>
            <a:r>
              <a:rPr sz="4400" spc="-25" dirty="0"/>
              <a:t> </a:t>
            </a:r>
            <a:r>
              <a:rPr sz="4400" spc="-5" dirty="0"/>
              <a:t>REPAIRS</a:t>
            </a:r>
            <a:endParaRPr sz="4400"/>
          </a:p>
        </p:txBody>
      </p:sp>
      <p:sp>
        <p:nvSpPr>
          <p:cNvPr id="3" name="object 3"/>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87680"/>
          </a:xfrm>
          <a:prstGeom prst="rect">
            <a:avLst/>
          </a:prstGeom>
          <a:solidFill>
            <a:srgbClr val="FFCA00"/>
          </a:solidFill>
        </p:spPr>
        <p:txBody>
          <a:bodyPr vert="horz" wrap="square" lIns="0" tIns="60325" rIns="0" bIns="0" rtlCol="0">
            <a:spAutoFit/>
          </a:bodyPr>
          <a:lstStyle/>
          <a:p>
            <a:pPr marL="4445" algn="ctr">
              <a:lnSpc>
                <a:spcPct val="100000"/>
              </a:lnSpc>
              <a:spcBef>
                <a:spcPts val="475"/>
              </a:spcBef>
            </a:pPr>
            <a:r>
              <a:rPr sz="2400" spc="-5" dirty="0"/>
              <a:t>Hardware</a:t>
            </a:r>
            <a:r>
              <a:rPr sz="2400" spc="-25" dirty="0"/>
              <a:t> </a:t>
            </a:r>
            <a:r>
              <a:rPr sz="2400" spc="-5" dirty="0"/>
              <a:t>Repair</a:t>
            </a:r>
            <a:endParaRPr sz="2400"/>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48</a:t>
            </a:fld>
            <a:endParaRPr dirty="0"/>
          </a:p>
        </p:txBody>
      </p:sp>
      <p:sp>
        <p:nvSpPr>
          <p:cNvPr id="3" name="object 3"/>
          <p:cNvSpPr txBox="1"/>
          <p:nvPr/>
        </p:nvSpPr>
        <p:spPr>
          <a:xfrm>
            <a:off x="535939" y="1379220"/>
            <a:ext cx="8078470" cy="2451100"/>
          </a:xfrm>
          <a:prstGeom prst="rect">
            <a:avLst/>
          </a:prstGeom>
        </p:spPr>
        <p:txBody>
          <a:bodyPr vert="horz" wrap="square" lIns="0" tIns="12700" rIns="0" bIns="0" rtlCol="0">
            <a:spAutoFit/>
          </a:bodyPr>
          <a:lstStyle/>
          <a:p>
            <a:pPr marL="355600" marR="5080" indent="-342900">
              <a:lnSpc>
                <a:spcPct val="108300"/>
              </a:lnSpc>
              <a:spcBef>
                <a:spcPts val="100"/>
              </a:spcBef>
              <a:buSzPct val="160000"/>
              <a:buFont typeface="Wingdings"/>
              <a:buChar char=""/>
              <a:tabLst>
                <a:tab pos="584835" algn="l"/>
                <a:tab pos="585470" algn="l"/>
              </a:tabLst>
            </a:pPr>
            <a:r>
              <a:rPr sz="2000" spc="-5" dirty="0">
                <a:latin typeface="Calibri"/>
                <a:cs typeface="Calibri"/>
              </a:rPr>
              <a:t>Repair</a:t>
            </a:r>
            <a:r>
              <a:rPr sz="2000" spc="285" dirty="0">
                <a:latin typeface="Calibri"/>
                <a:cs typeface="Calibri"/>
              </a:rPr>
              <a:t> </a:t>
            </a:r>
            <a:r>
              <a:rPr sz="2000" spc="-5" dirty="0">
                <a:latin typeface="Calibri"/>
                <a:cs typeface="Calibri"/>
              </a:rPr>
              <a:t>means</a:t>
            </a:r>
            <a:r>
              <a:rPr sz="2000" spc="290" dirty="0">
                <a:latin typeface="Calibri"/>
                <a:cs typeface="Calibri"/>
              </a:rPr>
              <a:t> </a:t>
            </a:r>
            <a:r>
              <a:rPr sz="2000" dirty="0">
                <a:latin typeface="Calibri"/>
                <a:cs typeface="Calibri"/>
              </a:rPr>
              <a:t>to</a:t>
            </a:r>
            <a:r>
              <a:rPr sz="2000" spc="290" dirty="0">
                <a:latin typeface="Calibri"/>
                <a:cs typeface="Calibri"/>
              </a:rPr>
              <a:t> </a:t>
            </a:r>
            <a:r>
              <a:rPr sz="2000" spc="-5" dirty="0">
                <a:latin typeface="Calibri"/>
                <a:cs typeface="Calibri"/>
              </a:rPr>
              <a:t>rectify,</a:t>
            </a:r>
            <a:r>
              <a:rPr sz="2000" spc="285" dirty="0">
                <a:latin typeface="Calibri"/>
                <a:cs typeface="Calibri"/>
              </a:rPr>
              <a:t> </a:t>
            </a:r>
            <a:r>
              <a:rPr sz="2000" dirty="0">
                <a:latin typeface="Calibri"/>
                <a:cs typeface="Calibri"/>
              </a:rPr>
              <a:t>to</a:t>
            </a:r>
            <a:r>
              <a:rPr sz="2000" spc="290" dirty="0">
                <a:latin typeface="Calibri"/>
                <a:cs typeface="Calibri"/>
              </a:rPr>
              <a:t> </a:t>
            </a:r>
            <a:r>
              <a:rPr sz="2000" spc="-5" dirty="0">
                <a:latin typeface="Calibri"/>
                <a:cs typeface="Calibri"/>
              </a:rPr>
              <a:t>fix</a:t>
            </a:r>
            <a:r>
              <a:rPr sz="2000" spc="290" dirty="0">
                <a:latin typeface="Calibri"/>
                <a:cs typeface="Calibri"/>
              </a:rPr>
              <a:t> </a:t>
            </a:r>
            <a:r>
              <a:rPr sz="2000" dirty="0">
                <a:latin typeface="Calibri"/>
                <a:cs typeface="Calibri"/>
              </a:rPr>
              <a:t>the</a:t>
            </a:r>
            <a:r>
              <a:rPr sz="2000" spc="285" dirty="0">
                <a:latin typeface="Calibri"/>
                <a:cs typeface="Calibri"/>
              </a:rPr>
              <a:t> </a:t>
            </a:r>
            <a:r>
              <a:rPr sz="2000" spc="-5" dirty="0">
                <a:latin typeface="Calibri"/>
                <a:cs typeface="Calibri"/>
              </a:rPr>
              <a:t>problem</a:t>
            </a:r>
            <a:r>
              <a:rPr sz="2000" spc="290" dirty="0">
                <a:latin typeface="Calibri"/>
                <a:cs typeface="Calibri"/>
              </a:rPr>
              <a:t> </a:t>
            </a:r>
            <a:r>
              <a:rPr sz="2000" dirty="0">
                <a:latin typeface="Calibri"/>
                <a:cs typeface="Calibri"/>
              </a:rPr>
              <a:t>either</a:t>
            </a:r>
            <a:r>
              <a:rPr sz="2000" spc="290" dirty="0">
                <a:latin typeface="Calibri"/>
                <a:cs typeface="Calibri"/>
              </a:rPr>
              <a:t> </a:t>
            </a:r>
            <a:r>
              <a:rPr sz="2000" dirty="0">
                <a:latin typeface="Calibri"/>
                <a:cs typeface="Calibri"/>
              </a:rPr>
              <a:t>in</a:t>
            </a:r>
            <a:r>
              <a:rPr sz="2000" spc="285" dirty="0">
                <a:latin typeface="Calibri"/>
                <a:cs typeface="Calibri"/>
              </a:rPr>
              <a:t> </a:t>
            </a:r>
            <a:r>
              <a:rPr sz="2000" dirty="0">
                <a:latin typeface="Calibri"/>
                <a:cs typeface="Calibri"/>
              </a:rPr>
              <a:t>the</a:t>
            </a:r>
            <a:r>
              <a:rPr sz="2000" spc="290" dirty="0">
                <a:latin typeface="Calibri"/>
                <a:cs typeface="Calibri"/>
              </a:rPr>
              <a:t> </a:t>
            </a:r>
            <a:r>
              <a:rPr sz="2000" spc="-5" dirty="0">
                <a:latin typeface="Calibri"/>
                <a:cs typeface="Calibri"/>
              </a:rPr>
              <a:t>hardware</a:t>
            </a:r>
            <a:r>
              <a:rPr sz="2000" spc="290" dirty="0">
                <a:latin typeface="Calibri"/>
                <a:cs typeface="Calibri"/>
              </a:rPr>
              <a:t> </a:t>
            </a:r>
            <a:r>
              <a:rPr sz="2000" spc="-5" dirty="0">
                <a:latin typeface="Calibri"/>
                <a:cs typeface="Calibri"/>
              </a:rPr>
              <a:t>or </a:t>
            </a:r>
            <a:r>
              <a:rPr sz="2000" spc="-440" dirty="0">
                <a:latin typeface="Calibri"/>
                <a:cs typeface="Calibri"/>
              </a:rPr>
              <a:t> </a:t>
            </a:r>
            <a:r>
              <a:rPr sz="2000" spc="-10" dirty="0">
                <a:latin typeface="Calibri"/>
                <a:cs typeface="Calibri"/>
              </a:rPr>
              <a:t>software.</a:t>
            </a:r>
            <a:r>
              <a:rPr sz="2000" dirty="0">
                <a:latin typeface="Calibri"/>
                <a:cs typeface="Calibri"/>
              </a:rPr>
              <a:t> it</a:t>
            </a:r>
            <a:r>
              <a:rPr sz="2000" spc="5" dirty="0">
                <a:latin typeface="Calibri"/>
                <a:cs typeface="Calibri"/>
              </a:rPr>
              <a:t> </a:t>
            </a:r>
            <a:r>
              <a:rPr sz="2000" spc="-5" dirty="0">
                <a:latin typeface="Calibri"/>
                <a:cs typeface="Calibri"/>
              </a:rPr>
              <a:t>may </a:t>
            </a:r>
            <a:r>
              <a:rPr sz="2000" dirty="0">
                <a:latin typeface="Calibri"/>
                <a:cs typeface="Calibri"/>
              </a:rPr>
              <a:t>also</a:t>
            </a:r>
            <a:r>
              <a:rPr sz="2000" spc="5" dirty="0">
                <a:latin typeface="Calibri"/>
                <a:cs typeface="Calibri"/>
              </a:rPr>
              <a:t> </a:t>
            </a:r>
            <a:r>
              <a:rPr sz="2000" dirty="0">
                <a:latin typeface="Calibri"/>
                <a:cs typeface="Calibri"/>
              </a:rPr>
              <a:t>include </a:t>
            </a:r>
            <a:r>
              <a:rPr sz="2000" spc="-5" dirty="0">
                <a:latin typeface="Calibri"/>
                <a:cs typeface="Calibri"/>
              </a:rPr>
              <a:t>replacement</a:t>
            </a:r>
            <a:r>
              <a:rPr sz="2000" spc="5" dirty="0">
                <a:latin typeface="Calibri"/>
                <a:cs typeface="Calibri"/>
              </a:rPr>
              <a:t> </a:t>
            </a:r>
            <a:r>
              <a:rPr sz="2000" spc="-5" dirty="0">
                <a:latin typeface="Calibri"/>
                <a:cs typeface="Calibri"/>
              </a:rPr>
              <a:t>of</a:t>
            </a:r>
            <a:r>
              <a:rPr sz="2000" dirty="0">
                <a:latin typeface="Calibri"/>
                <a:cs typeface="Calibri"/>
              </a:rPr>
              <a:t> a</a:t>
            </a:r>
            <a:r>
              <a:rPr sz="2000" spc="5" dirty="0">
                <a:latin typeface="Calibri"/>
                <a:cs typeface="Calibri"/>
              </a:rPr>
              <a:t> </a:t>
            </a:r>
            <a:r>
              <a:rPr sz="2000" spc="-5" dirty="0">
                <a:latin typeface="Calibri"/>
                <a:cs typeface="Calibri"/>
              </a:rPr>
              <a:t>component</a:t>
            </a:r>
            <a:r>
              <a:rPr sz="2000" dirty="0">
                <a:latin typeface="Calibri"/>
                <a:cs typeface="Calibri"/>
              </a:rPr>
              <a:t> that</a:t>
            </a:r>
            <a:r>
              <a:rPr sz="2000" spc="5" dirty="0">
                <a:latin typeface="Calibri"/>
                <a:cs typeface="Calibri"/>
              </a:rPr>
              <a:t> </a:t>
            </a:r>
            <a:r>
              <a:rPr sz="2000" dirty="0">
                <a:latin typeface="Calibri"/>
                <a:cs typeface="Calibri"/>
              </a:rPr>
              <a:t>is </a:t>
            </a:r>
            <a:r>
              <a:rPr sz="2000" spc="-5" dirty="0">
                <a:latin typeface="Calibri"/>
                <a:cs typeface="Calibri"/>
              </a:rPr>
              <a:t>faulty.</a:t>
            </a:r>
            <a:endParaRPr sz="2000">
              <a:latin typeface="Calibri"/>
              <a:cs typeface="Calibri"/>
            </a:endParaRPr>
          </a:p>
          <a:p>
            <a:pPr>
              <a:lnSpc>
                <a:spcPct val="100000"/>
              </a:lnSpc>
              <a:spcBef>
                <a:spcPts val="20"/>
              </a:spcBef>
              <a:buChar char=""/>
            </a:pPr>
            <a:endParaRPr sz="2750">
              <a:latin typeface="Calibri"/>
              <a:cs typeface="Calibri"/>
            </a:endParaRPr>
          </a:p>
          <a:p>
            <a:pPr marL="412750" indent="-400685">
              <a:lnSpc>
                <a:spcPct val="100000"/>
              </a:lnSpc>
              <a:buFont typeface="Wingdings"/>
              <a:buChar char=""/>
              <a:tabLst>
                <a:tab pos="412750" algn="l"/>
                <a:tab pos="413384" algn="l"/>
              </a:tabLst>
            </a:pPr>
            <a:r>
              <a:rPr sz="2000" dirty="0">
                <a:latin typeface="Calibri"/>
                <a:cs typeface="Calibri"/>
              </a:rPr>
              <a:t>It</a:t>
            </a:r>
            <a:r>
              <a:rPr sz="2000" spc="-5" dirty="0">
                <a:latin typeface="Calibri"/>
                <a:cs typeface="Calibri"/>
              </a:rPr>
              <a:t> </a:t>
            </a:r>
            <a:r>
              <a:rPr sz="2000" dirty="0">
                <a:latin typeface="Calibri"/>
                <a:cs typeface="Calibri"/>
              </a:rPr>
              <a:t>is an</a:t>
            </a:r>
            <a:r>
              <a:rPr sz="2000" spc="-5" dirty="0">
                <a:latin typeface="Calibri"/>
                <a:cs typeface="Calibri"/>
              </a:rPr>
              <a:t> essential</a:t>
            </a:r>
            <a:r>
              <a:rPr sz="2000" dirty="0">
                <a:latin typeface="Calibri"/>
                <a:cs typeface="Calibri"/>
              </a:rPr>
              <a:t> </a:t>
            </a:r>
            <a:r>
              <a:rPr sz="2000" spc="-5" dirty="0">
                <a:latin typeface="Calibri"/>
                <a:cs typeface="Calibri"/>
              </a:rPr>
              <a:t>part</a:t>
            </a:r>
            <a:r>
              <a:rPr sz="2000" dirty="0">
                <a:latin typeface="Calibri"/>
                <a:cs typeface="Calibri"/>
              </a:rPr>
              <a:t> </a:t>
            </a:r>
            <a:r>
              <a:rPr sz="2000" spc="-5" dirty="0">
                <a:latin typeface="Calibri"/>
                <a:cs typeface="Calibri"/>
              </a:rPr>
              <a:t>of troubleshooting.</a:t>
            </a:r>
            <a:endParaRPr sz="2000">
              <a:latin typeface="Calibri"/>
              <a:cs typeface="Calibri"/>
            </a:endParaRPr>
          </a:p>
          <a:p>
            <a:pPr>
              <a:lnSpc>
                <a:spcPct val="100000"/>
              </a:lnSpc>
              <a:spcBef>
                <a:spcPts val="45"/>
              </a:spcBef>
              <a:buChar char=""/>
            </a:pPr>
            <a:endParaRPr sz="2650">
              <a:latin typeface="Calibri"/>
              <a:cs typeface="Calibri"/>
            </a:endParaRPr>
          </a:p>
          <a:p>
            <a:pPr marL="355600" marR="5080" indent="-342900">
              <a:lnSpc>
                <a:spcPct val="100800"/>
              </a:lnSpc>
              <a:spcBef>
                <a:spcPts val="5"/>
              </a:spcBef>
              <a:buFont typeface="Wingdings"/>
              <a:buChar char=""/>
              <a:tabLst>
                <a:tab pos="355600" algn="l"/>
                <a:tab pos="767715" algn="l"/>
              </a:tabLst>
            </a:pPr>
            <a:r>
              <a:rPr sz="2000" dirty="0">
                <a:latin typeface="Calibri"/>
                <a:cs typeface="Calibri"/>
              </a:rPr>
              <a:t>In	</a:t>
            </a:r>
            <a:r>
              <a:rPr sz="2000" spc="-5" dirty="0">
                <a:latin typeface="Calibri"/>
                <a:cs typeface="Calibri"/>
              </a:rPr>
              <a:t>finding</a:t>
            </a:r>
            <a:r>
              <a:rPr sz="2000" spc="260" dirty="0">
                <a:latin typeface="Calibri"/>
                <a:cs typeface="Calibri"/>
              </a:rPr>
              <a:t> </a:t>
            </a:r>
            <a:r>
              <a:rPr sz="2000" spc="-5" dirty="0">
                <a:latin typeface="Calibri"/>
                <a:cs typeface="Calibri"/>
              </a:rPr>
              <a:t>or</a:t>
            </a:r>
            <a:r>
              <a:rPr sz="2000" spc="265" dirty="0">
                <a:latin typeface="Calibri"/>
                <a:cs typeface="Calibri"/>
              </a:rPr>
              <a:t> </a:t>
            </a:r>
            <a:r>
              <a:rPr sz="2000" spc="-5" dirty="0">
                <a:latin typeface="Calibri"/>
                <a:cs typeface="Calibri"/>
              </a:rPr>
              <a:t>analyzing</a:t>
            </a:r>
            <a:r>
              <a:rPr sz="2000" spc="265" dirty="0">
                <a:latin typeface="Calibri"/>
                <a:cs typeface="Calibri"/>
              </a:rPr>
              <a:t> </a:t>
            </a:r>
            <a:r>
              <a:rPr sz="2000" dirty="0">
                <a:latin typeface="Calibri"/>
                <a:cs typeface="Calibri"/>
              </a:rPr>
              <a:t>the</a:t>
            </a:r>
            <a:r>
              <a:rPr sz="2000" spc="265" dirty="0">
                <a:latin typeface="Calibri"/>
                <a:cs typeface="Calibri"/>
              </a:rPr>
              <a:t> </a:t>
            </a:r>
            <a:r>
              <a:rPr sz="2000" dirty="0">
                <a:latin typeface="Calibri"/>
                <a:cs typeface="Calibri"/>
              </a:rPr>
              <a:t>faults,</a:t>
            </a:r>
            <a:r>
              <a:rPr sz="2000" spc="260" dirty="0">
                <a:latin typeface="Calibri"/>
                <a:cs typeface="Calibri"/>
              </a:rPr>
              <a:t> </a:t>
            </a:r>
            <a:r>
              <a:rPr sz="2000" dirty="0">
                <a:latin typeface="Calibri"/>
                <a:cs typeface="Calibri"/>
              </a:rPr>
              <a:t>it</a:t>
            </a:r>
            <a:r>
              <a:rPr sz="2000" spc="265" dirty="0">
                <a:latin typeface="Calibri"/>
                <a:cs typeface="Calibri"/>
              </a:rPr>
              <a:t> </a:t>
            </a:r>
            <a:r>
              <a:rPr sz="2000" dirty="0">
                <a:latin typeface="Calibri"/>
                <a:cs typeface="Calibri"/>
              </a:rPr>
              <a:t>can</a:t>
            </a:r>
            <a:r>
              <a:rPr sz="2000" spc="265" dirty="0">
                <a:latin typeface="Calibri"/>
                <a:cs typeface="Calibri"/>
              </a:rPr>
              <a:t> </a:t>
            </a:r>
            <a:r>
              <a:rPr sz="2000" dirty="0">
                <a:latin typeface="Calibri"/>
                <a:cs typeface="Calibri"/>
              </a:rPr>
              <a:t>be</a:t>
            </a:r>
            <a:r>
              <a:rPr sz="2000" spc="265" dirty="0">
                <a:latin typeface="Calibri"/>
                <a:cs typeface="Calibri"/>
              </a:rPr>
              <a:t> </a:t>
            </a:r>
            <a:r>
              <a:rPr sz="2000" dirty="0">
                <a:latin typeface="Calibri"/>
                <a:cs typeface="Calibri"/>
              </a:rPr>
              <a:t>decided</a:t>
            </a:r>
            <a:r>
              <a:rPr sz="2000" spc="260" dirty="0">
                <a:latin typeface="Calibri"/>
                <a:cs typeface="Calibri"/>
              </a:rPr>
              <a:t> </a:t>
            </a:r>
            <a:r>
              <a:rPr sz="2000" spc="-5" dirty="0">
                <a:latin typeface="Calibri"/>
                <a:cs typeface="Calibri"/>
              </a:rPr>
              <a:t>which</a:t>
            </a:r>
            <a:r>
              <a:rPr sz="2000" spc="265" dirty="0">
                <a:latin typeface="Calibri"/>
                <a:cs typeface="Calibri"/>
              </a:rPr>
              <a:t> </a:t>
            </a:r>
            <a:r>
              <a:rPr sz="2000" spc="-5" dirty="0">
                <a:latin typeface="Calibri"/>
                <a:cs typeface="Calibri"/>
              </a:rPr>
              <a:t>hardware</a:t>
            </a:r>
            <a:r>
              <a:rPr sz="2000" spc="265" dirty="0">
                <a:latin typeface="Calibri"/>
                <a:cs typeface="Calibri"/>
              </a:rPr>
              <a:t> </a:t>
            </a:r>
            <a:r>
              <a:rPr sz="2000" spc="-5" dirty="0">
                <a:latin typeface="Calibri"/>
                <a:cs typeface="Calibri"/>
              </a:rPr>
              <a:t>or </a:t>
            </a:r>
            <a:r>
              <a:rPr sz="2000" spc="-434" dirty="0">
                <a:latin typeface="Calibri"/>
                <a:cs typeface="Calibri"/>
              </a:rPr>
              <a:t> </a:t>
            </a:r>
            <a:r>
              <a:rPr sz="2000" spc="-10" dirty="0">
                <a:latin typeface="Calibri"/>
                <a:cs typeface="Calibri"/>
              </a:rPr>
              <a:t>software</a:t>
            </a:r>
            <a:r>
              <a:rPr sz="2000" spc="-5" dirty="0">
                <a:latin typeface="Calibri"/>
                <a:cs typeface="Calibri"/>
              </a:rPr>
              <a:t> </a:t>
            </a:r>
            <a:r>
              <a:rPr sz="2000" dirty="0">
                <a:latin typeface="Calibri"/>
                <a:cs typeface="Calibri"/>
              </a:rPr>
              <a:t>can be </a:t>
            </a:r>
            <a:r>
              <a:rPr sz="2000" spc="-5" dirty="0">
                <a:latin typeface="Calibri"/>
                <a:cs typeface="Calibri"/>
              </a:rPr>
              <a:t>repaired.</a:t>
            </a:r>
            <a:endParaRPr sz="20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259079"/>
          </a:xfrm>
          <a:prstGeom prst="rect">
            <a:avLst/>
          </a:prstGeom>
          <a:solidFill>
            <a:srgbClr val="FFCA00"/>
          </a:solidFill>
        </p:spPr>
        <p:txBody>
          <a:bodyPr vert="horz" wrap="square" lIns="0" tIns="6985" rIns="0" bIns="0" rtlCol="0">
            <a:spAutoFit/>
          </a:bodyPr>
          <a:lstStyle/>
          <a:p>
            <a:pPr marL="4445" algn="ctr">
              <a:lnSpc>
                <a:spcPct val="100000"/>
              </a:lnSpc>
              <a:spcBef>
                <a:spcPts val="55"/>
              </a:spcBef>
            </a:pPr>
            <a:r>
              <a:rPr sz="1600" b="1" dirty="0">
                <a:solidFill>
                  <a:srgbClr val="006600"/>
                </a:solidFill>
                <a:latin typeface="Calibri"/>
                <a:cs typeface="Calibri"/>
              </a:rPr>
              <a:t>GENERAL</a:t>
            </a:r>
            <a:r>
              <a:rPr sz="1600" b="1" spc="-5" dirty="0">
                <a:solidFill>
                  <a:srgbClr val="006600"/>
                </a:solidFill>
                <a:latin typeface="Calibri"/>
                <a:cs typeface="Calibri"/>
              </a:rPr>
              <a:t> GUIDELINES</a:t>
            </a:r>
            <a:r>
              <a:rPr sz="1600" b="1" spc="5" dirty="0">
                <a:solidFill>
                  <a:srgbClr val="006600"/>
                </a:solidFill>
                <a:latin typeface="Calibri"/>
                <a:cs typeface="Calibri"/>
              </a:rPr>
              <a:t> </a:t>
            </a:r>
            <a:r>
              <a:rPr sz="1600" b="1" dirty="0">
                <a:solidFill>
                  <a:srgbClr val="006600"/>
                </a:solidFill>
                <a:latin typeface="Calibri"/>
                <a:cs typeface="Calibri"/>
              </a:rPr>
              <a:t>FOR </a:t>
            </a:r>
            <a:r>
              <a:rPr sz="1600" b="1" spc="-5" dirty="0">
                <a:solidFill>
                  <a:srgbClr val="006600"/>
                </a:solidFill>
                <a:latin typeface="Calibri"/>
                <a:cs typeface="Calibri"/>
              </a:rPr>
              <a:t>REPAIRING</a:t>
            </a:r>
            <a:r>
              <a:rPr sz="1600" b="1" spc="5" dirty="0">
                <a:solidFill>
                  <a:srgbClr val="006600"/>
                </a:solidFill>
                <a:latin typeface="Calibri"/>
                <a:cs typeface="Calibri"/>
              </a:rPr>
              <a:t> </a:t>
            </a:r>
            <a:r>
              <a:rPr sz="1600" b="1" spc="-5" dirty="0">
                <a:solidFill>
                  <a:srgbClr val="006600"/>
                </a:solidFill>
                <a:latin typeface="Calibri"/>
                <a:cs typeface="Calibri"/>
              </a:rPr>
              <a:t>COMPUTERS</a:t>
            </a:r>
            <a:endParaRPr sz="16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49</a:t>
            </a:fld>
            <a:endParaRPr dirty="0"/>
          </a:p>
        </p:txBody>
      </p:sp>
      <p:sp>
        <p:nvSpPr>
          <p:cNvPr id="3" name="object 3"/>
          <p:cNvSpPr txBox="1">
            <a:spLocks noGrp="1"/>
          </p:cNvSpPr>
          <p:nvPr>
            <p:ph type="title"/>
          </p:nvPr>
        </p:nvSpPr>
        <p:spPr>
          <a:xfrm>
            <a:off x="535939" y="566421"/>
            <a:ext cx="7671434" cy="330200"/>
          </a:xfrm>
          <a:prstGeom prst="rect">
            <a:avLst/>
          </a:prstGeom>
        </p:spPr>
        <p:txBody>
          <a:bodyPr vert="horz" wrap="square" lIns="0" tIns="12700" rIns="0" bIns="0" rtlCol="0">
            <a:spAutoFit/>
          </a:bodyPr>
          <a:lstStyle/>
          <a:p>
            <a:pPr marL="12700">
              <a:lnSpc>
                <a:spcPct val="100000"/>
              </a:lnSpc>
              <a:spcBef>
                <a:spcPts val="100"/>
              </a:spcBef>
            </a:pPr>
            <a:r>
              <a:rPr spc="-5" dirty="0"/>
              <a:t>For</a:t>
            </a:r>
            <a:r>
              <a:rPr dirty="0"/>
              <a:t> </a:t>
            </a:r>
            <a:r>
              <a:rPr spc="-5" dirty="0"/>
              <a:t>repairing</a:t>
            </a:r>
            <a:r>
              <a:rPr spc="5" dirty="0"/>
              <a:t> </a:t>
            </a:r>
            <a:r>
              <a:rPr spc="-5" dirty="0"/>
              <a:t>or</a:t>
            </a:r>
            <a:r>
              <a:rPr spc="5" dirty="0"/>
              <a:t> </a:t>
            </a:r>
            <a:r>
              <a:rPr spc="-5" dirty="0"/>
              <a:t>trouble-shooting</a:t>
            </a:r>
            <a:r>
              <a:rPr spc="5" dirty="0"/>
              <a:t> </a:t>
            </a:r>
            <a:r>
              <a:rPr dirty="0"/>
              <a:t>a</a:t>
            </a:r>
            <a:r>
              <a:rPr spc="5" dirty="0"/>
              <a:t> </a:t>
            </a:r>
            <a:r>
              <a:rPr spc="-5" dirty="0"/>
              <a:t>computer</a:t>
            </a:r>
            <a:r>
              <a:rPr spc="5" dirty="0"/>
              <a:t> </a:t>
            </a:r>
            <a:r>
              <a:rPr dirty="0"/>
              <a:t>use</a:t>
            </a:r>
            <a:r>
              <a:rPr spc="5" dirty="0"/>
              <a:t> </a:t>
            </a:r>
            <a:r>
              <a:rPr dirty="0"/>
              <a:t>the</a:t>
            </a:r>
            <a:r>
              <a:rPr spc="5" dirty="0"/>
              <a:t> </a:t>
            </a:r>
            <a:r>
              <a:rPr spc="-5" dirty="0"/>
              <a:t>following</a:t>
            </a:r>
            <a:r>
              <a:rPr spc="5" dirty="0"/>
              <a:t> </a:t>
            </a:r>
            <a:r>
              <a:rPr dirty="0"/>
              <a:t>guidelines:</a:t>
            </a:r>
          </a:p>
        </p:txBody>
      </p:sp>
      <p:sp>
        <p:nvSpPr>
          <p:cNvPr id="4" name="object 4"/>
          <p:cNvSpPr txBox="1"/>
          <p:nvPr/>
        </p:nvSpPr>
        <p:spPr>
          <a:xfrm>
            <a:off x="535939" y="932181"/>
            <a:ext cx="8078470" cy="5323840"/>
          </a:xfrm>
          <a:prstGeom prst="rect">
            <a:avLst/>
          </a:prstGeom>
        </p:spPr>
        <p:txBody>
          <a:bodyPr vert="horz" wrap="square" lIns="0" tIns="30480" rIns="0" bIns="0" rtlCol="0">
            <a:spAutoFit/>
          </a:bodyPr>
          <a:lstStyle/>
          <a:p>
            <a:pPr marL="355600" marR="518795" indent="-342900" algn="just">
              <a:lnSpc>
                <a:spcPts val="2320"/>
              </a:lnSpc>
              <a:spcBef>
                <a:spcPts val="240"/>
              </a:spcBef>
              <a:buFont typeface="Wingdings"/>
              <a:buChar char=""/>
              <a:tabLst>
                <a:tab pos="355600" algn="l"/>
              </a:tabLst>
            </a:pPr>
            <a:r>
              <a:rPr sz="2000" b="1" dirty="0">
                <a:solidFill>
                  <a:srgbClr val="006600"/>
                </a:solidFill>
                <a:latin typeface="Calibri"/>
                <a:cs typeface="Calibri"/>
              </a:rPr>
              <a:t>Gather together </a:t>
            </a:r>
            <a:r>
              <a:rPr sz="2000" b="1" spc="-5" dirty="0">
                <a:solidFill>
                  <a:srgbClr val="006600"/>
                </a:solidFill>
                <a:latin typeface="Calibri"/>
                <a:cs typeface="Calibri"/>
              </a:rPr>
              <a:t>your toolkit: </a:t>
            </a:r>
            <a:r>
              <a:rPr sz="2000" spc="-5" dirty="0">
                <a:latin typeface="Calibri"/>
                <a:cs typeface="Calibri"/>
              </a:rPr>
              <a:t>e.g. </a:t>
            </a:r>
            <a:r>
              <a:rPr sz="2000" dirty="0">
                <a:latin typeface="Calibri"/>
                <a:cs typeface="Calibri"/>
              </a:rPr>
              <a:t>air </a:t>
            </a:r>
            <a:r>
              <a:rPr sz="2000" spc="-5" dirty="0">
                <a:latin typeface="Calibri"/>
                <a:cs typeface="Calibri"/>
              </a:rPr>
              <a:t>blowing machine, screw drivers, </a:t>
            </a:r>
            <a:r>
              <a:rPr sz="2000" spc="-440" dirty="0">
                <a:latin typeface="Calibri"/>
                <a:cs typeface="Calibri"/>
              </a:rPr>
              <a:t> </a:t>
            </a:r>
            <a:r>
              <a:rPr sz="2000" spc="-10" dirty="0">
                <a:latin typeface="Calibri"/>
                <a:cs typeface="Calibri"/>
              </a:rPr>
              <a:t>software,</a:t>
            </a:r>
            <a:r>
              <a:rPr sz="2000" spc="-5" dirty="0">
                <a:latin typeface="Calibri"/>
                <a:cs typeface="Calibri"/>
              </a:rPr>
              <a:t> back</a:t>
            </a:r>
            <a:r>
              <a:rPr sz="2000" dirty="0">
                <a:latin typeface="Calibri"/>
                <a:cs typeface="Calibri"/>
              </a:rPr>
              <a:t> up disk </a:t>
            </a:r>
            <a:r>
              <a:rPr sz="2000" spc="-5" dirty="0">
                <a:latin typeface="Calibri"/>
                <a:cs typeface="Calibri"/>
              </a:rPr>
              <a:t>etc.</a:t>
            </a:r>
            <a:endParaRPr sz="2000">
              <a:latin typeface="Calibri"/>
              <a:cs typeface="Calibri"/>
            </a:endParaRPr>
          </a:p>
          <a:p>
            <a:pPr marL="355600" indent="-342900" algn="just">
              <a:lnSpc>
                <a:spcPct val="100000"/>
              </a:lnSpc>
              <a:spcBef>
                <a:spcPts val="420"/>
              </a:spcBef>
              <a:buFont typeface="Wingdings"/>
              <a:buChar char=""/>
              <a:tabLst>
                <a:tab pos="355600" algn="l"/>
              </a:tabLst>
            </a:pPr>
            <a:r>
              <a:rPr sz="2000" b="1" dirty="0">
                <a:solidFill>
                  <a:srgbClr val="006600"/>
                </a:solidFill>
                <a:latin typeface="Calibri"/>
                <a:cs typeface="Calibri"/>
              </a:rPr>
              <a:t>Check</a:t>
            </a:r>
            <a:r>
              <a:rPr sz="2000" b="1" spc="-5" dirty="0">
                <a:solidFill>
                  <a:srgbClr val="006600"/>
                </a:solidFill>
                <a:latin typeface="Calibri"/>
                <a:cs typeface="Calibri"/>
              </a:rPr>
              <a:t> </a:t>
            </a:r>
            <a:r>
              <a:rPr sz="2000" b="1" dirty="0">
                <a:solidFill>
                  <a:srgbClr val="006600"/>
                </a:solidFill>
                <a:latin typeface="Calibri"/>
                <a:cs typeface="Calibri"/>
              </a:rPr>
              <a:t>for</a:t>
            </a:r>
            <a:r>
              <a:rPr sz="2000" b="1" spc="-5" dirty="0">
                <a:solidFill>
                  <a:srgbClr val="006600"/>
                </a:solidFill>
                <a:latin typeface="Calibri"/>
                <a:cs typeface="Calibri"/>
              </a:rPr>
              <a:t> </a:t>
            </a:r>
            <a:r>
              <a:rPr sz="2000" b="1" dirty="0">
                <a:solidFill>
                  <a:srgbClr val="006600"/>
                </a:solidFill>
                <a:latin typeface="Calibri"/>
                <a:cs typeface="Calibri"/>
              </a:rPr>
              <a:t>power </a:t>
            </a:r>
            <a:r>
              <a:rPr sz="2000" b="1" spc="-5" dirty="0">
                <a:solidFill>
                  <a:srgbClr val="006600"/>
                </a:solidFill>
                <a:latin typeface="Calibri"/>
                <a:cs typeface="Calibri"/>
              </a:rPr>
              <a:t>FIRST, </a:t>
            </a:r>
            <a:r>
              <a:rPr sz="2000" b="1" dirty="0">
                <a:solidFill>
                  <a:srgbClr val="006600"/>
                </a:solidFill>
                <a:latin typeface="Calibri"/>
                <a:cs typeface="Calibri"/>
              </a:rPr>
              <a:t>before doing</a:t>
            </a:r>
            <a:r>
              <a:rPr sz="2000" b="1" spc="-5" dirty="0">
                <a:solidFill>
                  <a:srgbClr val="006600"/>
                </a:solidFill>
                <a:latin typeface="Calibri"/>
                <a:cs typeface="Calibri"/>
              </a:rPr>
              <a:t> anything else.</a:t>
            </a:r>
            <a:endParaRPr sz="2000">
              <a:latin typeface="Calibri"/>
              <a:cs typeface="Calibri"/>
            </a:endParaRPr>
          </a:p>
          <a:p>
            <a:pPr marL="355600" marR="5080" indent="45085" algn="just">
              <a:lnSpc>
                <a:spcPct val="100400"/>
              </a:lnSpc>
              <a:spcBef>
                <a:spcPts val="490"/>
              </a:spcBef>
            </a:pPr>
            <a:r>
              <a:rPr sz="2000" spc="-5" dirty="0">
                <a:latin typeface="Calibri"/>
                <a:cs typeface="Calibri"/>
              </a:rPr>
              <a:t>10 </a:t>
            </a:r>
            <a:r>
              <a:rPr sz="2000" dirty="0">
                <a:latin typeface="Calibri"/>
                <a:cs typeface="Calibri"/>
              </a:rPr>
              <a:t>- </a:t>
            </a:r>
            <a:r>
              <a:rPr sz="2000" spc="-5" dirty="0">
                <a:latin typeface="Calibri"/>
                <a:cs typeface="Calibri"/>
              </a:rPr>
              <a:t>15 percent of </a:t>
            </a:r>
            <a:r>
              <a:rPr sz="2000" dirty="0">
                <a:latin typeface="Calibri"/>
                <a:cs typeface="Calibri"/>
              </a:rPr>
              <a:t>all </a:t>
            </a:r>
            <a:r>
              <a:rPr sz="2000" spc="-5" dirty="0">
                <a:latin typeface="Calibri"/>
                <a:cs typeface="Calibri"/>
              </a:rPr>
              <a:t>computer Issues/Problems emanate from power </a:t>
            </a:r>
            <a:r>
              <a:rPr sz="2000" dirty="0">
                <a:latin typeface="Calibri"/>
                <a:cs typeface="Calibri"/>
              </a:rPr>
              <a:t> </a:t>
            </a:r>
            <a:r>
              <a:rPr sz="2000" spc="-5" dirty="0">
                <a:latin typeface="Calibri"/>
                <a:cs typeface="Calibri"/>
              </a:rPr>
              <a:t>surge. </a:t>
            </a:r>
            <a:r>
              <a:rPr sz="2000" dirty="0">
                <a:latin typeface="Calibri"/>
                <a:cs typeface="Calibri"/>
              </a:rPr>
              <a:t>Check this </a:t>
            </a:r>
            <a:r>
              <a:rPr sz="2000" spc="-5" dirty="0">
                <a:latin typeface="Calibri"/>
                <a:cs typeface="Calibri"/>
              </a:rPr>
              <a:t>BEFORE doing anything </a:t>
            </a:r>
            <a:r>
              <a:rPr sz="2000" dirty="0">
                <a:latin typeface="Calibri"/>
                <a:cs typeface="Calibri"/>
              </a:rPr>
              <a:t>else. Check to be </a:t>
            </a:r>
            <a:r>
              <a:rPr sz="2000" spc="-5" dirty="0">
                <a:latin typeface="Calibri"/>
                <a:cs typeface="Calibri"/>
              </a:rPr>
              <a:t>sure </a:t>
            </a:r>
            <a:r>
              <a:rPr sz="2000" dirty="0">
                <a:latin typeface="Calibri"/>
                <a:cs typeface="Calibri"/>
              </a:rPr>
              <a:t>if the </a:t>
            </a:r>
            <a:r>
              <a:rPr sz="2000" spc="5" dirty="0">
                <a:latin typeface="Calibri"/>
                <a:cs typeface="Calibri"/>
              </a:rPr>
              <a:t> </a:t>
            </a:r>
            <a:r>
              <a:rPr sz="2000" spc="-5" dirty="0">
                <a:latin typeface="Calibri"/>
                <a:cs typeface="Calibri"/>
              </a:rPr>
              <a:t>computer </a:t>
            </a:r>
            <a:r>
              <a:rPr sz="2000" dirty="0">
                <a:latin typeface="Calibri"/>
                <a:cs typeface="Calibri"/>
              </a:rPr>
              <a:t>is plugged in to an AC </a:t>
            </a:r>
            <a:r>
              <a:rPr sz="2000" spc="-5" dirty="0">
                <a:latin typeface="Calibri"/>
                <a:cs typeface="Calibri"/>
              </a:rPr>
              <a:t>outlet</a:t>
            </a:r>
            <a:r>
              <a:rPr sz="2000" dirty="0">
                <a:latin typeface="Calibri"/>
                <a:cs typeface="Calibri"/>
              </a:rPr>
              <a:t> </a:t>
            </a:r>
            <a:r>
              <a:rPr sz="2000" spc="-5" dirty="0">
                <a:latin typeface="Calibri"/>
                <a:cs typeface="Calibri"/>
              </a:rPr>
              <a:t>properly.</a:t>
            </a:r>
            <a:endParaRPr sz="2000">
              <a:latin typeface="Calibri"/>
              <a:cs typeface="Calibri"/>
            </a:endParaRPr>
          </a:p>
          <a:p>
            <a:pPr marL="355600" indent="-342900" algn="just">
              <a:lnSpc>
                <a:spcPct val="100000"/>
              </a:lnSpc>
              <a:spcBef>
                <a:spcPts val="480"/>
              </a:spcBef>
              <a:buFont typeface="Wingdings"/>
              <a:buChar char=""/>
              <a:tabLst>
                <a:tab pos="355600" algn="l"/>
              </a:tabLst>
            </a:pPr>
            <a:r>
              <a:rPr sz="2000" b="1" dirty="0">
                <a:solidFill>
                  <a:srgbClr val="006600"/>
                </a:solidFill>
                <a:latin typeface="Calibri"/>
                <a:cs typeface="Calibri"/>
              </a:rPr>
              <a:t>Check</a:t>
            </a:r>
            <a:r>
              <a:rPr sz="2000" b="1" spc="-10" dirty="0">
                <a:solidFill>
                  <a:srgbClr val="006600"/>
                </a:solidFill>
                <a:latin typeface="Calibri"/>
                <a:cs typeface="Calibri"/>
              </a:rPr>
              <a:t> </a:t>
            </a:r>
            <a:r>
              <a:rPr sz="2000" b="1" spc="-5" dirty="0">
                <a:solidFill>
                  <a:srgbClr val="006600"/>
                </a:solidFill>
                <a:latin typeface="Calibri"/>
                <a:cs typeface="Calibri"/>
              </a:rPr>
              <a:t>your </a:t>
            </a:r>
            <a:r>
              <a:rPr sz="2000" b="1" dirty="0">
                <a:solidFill>
                  <a:srgbClr val="006600"/>
                </a:solidFill>
                <a:latin typeface="Calibri"/>
                <a:cs typeface="Calibri"/>
              </a:rPr>
              <a:t>external</a:t>
            </a:r>
            <a:r>
              <a:rPr sz="2000" b="1" spc="-5" dirty="0">
                <a:solidFill>
                  <a:srgbClr val="006600"/>
                </a:solidFill>
                <a:latin typeface="Calibri"/>
                <a:cs typeface="Calibri"/>
              </a:rPr>
              <a:t> connections</a:t>
            </a:r>
            <a:r>
              <a:rPr sz="2000" b="1" spc="-10" dirty="0">
                <a:solidFill>
                  <a:srgbClr val="006600"/>
                </a:solidFill>
                <a:latin typeface="Calibri"/>
                <a:cs typeface="Calibri"/>
              </a:rPr>
              <a:t> </a:t>
            </a:r>
            <a:r>
              <a:rPr sz="2000" b="1" dirty="0">
                <a:solidFill>
                  <a:srgbClr val="006600"/>
                </a:solidFill>
                <a:latin typeface="Calibri"/>
                <a:cs typeface="Calibri"/>
              </a:rPr>
              <a:t>to</a:t>
            </a:r>
            <a:r>
              <a:rPr sz="2000" b="1" spc="-5" dirty="0">
                <a:solidFill>
                  <a:srgbClr val="006600"/>
                </a:solidFill>
                <a:latin typeface="Calibri"/>
                <a:cs typeface="Calibri"/>
              </a:rPr>
              <a:t> </a:t>
            </a:r>
            <a:r>
              <a:rPr sz="2000" b="1" dirty="0">
                <a:solidFill>
                  <a:srgbClr val="006600"/>
                </a:solidFill>
                <a:latin typeface="Calibri"/>
                <a:cs typeface="Calibri"/>
              </a:rPr>
              <a:t>the</a:t>
            </a:r>
            <a:r>
              <a:rPr sz="2000" b="1" spc="-5" dirty="0">
                <a:solidFill>
                  <a:srgbClr val="006600"/>
                </a:solidFill>
                <a:latin typeface="Calibri"/>
                <a:cs typeface="Calibri"/>
              </a:rPr>
              <a:t> </a:t>
            </a:r>
            <a:r>
              <a:rPr sz="2000" b="1" dirty="0">
                <a:solidFill>
                  <a:srgbClr val="006600"/>
                </a:solidFill>
                <a:latin typeface="Calibri"/>
                <a:cs typeface="Calibri"/>
              </a:rPr>
              <a:t>computer.</a:t>
            </a:r>
            <a:endParaRPr sz="2000">
              <a:latin typeface="Calibri"/>
              <a:cs typeface="Calibri"/>
            </a:endParaRPr>
          </a:p>
          <a:p>
            <a:pPr marL="355600" marR="5080" indent="96520" algn="just">
              <a:lnSpc>
                <a:spcPct val="100800"/>
              </a:lnSpc>
              <a:spcBef>
                <a:spcPts val="480"/>
              </a:spcBef>
            </a:pPr>
            <a:r>
              <a:rPr sz="2000" spc="-5" dirty="0">
                <a:latin typeface="Calibri"/>
                <a:cs typeface="Calibri"/>
              </a:rPr>
              <a:t>Specifically, </a:t>
            </a:r>
            <a:r>
              <a:rPr sz="2000" dirty="0">
                <a:latin typeface="Calibri"/>
                <a:cs typeface="Calibri"/>
              </a:rPr>
              <a:t>check the </a:t>
            </a:r>
            <a:r>
              <a:rPr sz="2000" spc="-5" dirty="0">
                <a:latin typeface="Calibri"/>
                <a:cs typeface="Calibri"/>
              </a:rPr>
              <a:t>mouse, keyboard, monitor, modem and/or printer </a:t>
            </a:r>
            <a:r>
              <a:rPr sz="2000" dirty="0">
                <a:latin typeface="Calibri"/>
                <a:cs typeface="Calibri"/>
              </a:rPr>
              <a:t> cables, </a:t>
            </a:r>
            <a:r>
              <a:rPr sz="2000" spc="-5" dirty="0">
                <a:latin typeface="Calibri"/>
                <a:cs typeface="Calibri"/>
              </a:rPr>
              <a:t>making</a:t>
            </a:r>
            <a:r>
              <a:rPr sz="2000" dirty="0">
                <a:latin typeface="Calibri"/>
                <a:cs typeface="Calibri"/>
              </a:rPr>
              <a:t> </a:t>
            </a:r>
            <a:r>
              <a:rPr sz="2000" spc="-5" dirty="0">
                <a:latin typeface="Calibri"/>
                <a:cs typeface="Calibri"/>
              </a:rPr>
              <a:t>sure</a:t>
            </a:r>
            <a:r>
              <a:rPr sz="2000" dirty="0">
                <a:latin typeface="Calibri"/>
                <a:cs typeface="Calibri"/>
              </a:rPr>
              <a:t> that all </a:t>
            </a:r>
            <a:r>
              <a:rPr sz="2000" spc="-5" dirty="0">
                <a:latin typeface="Calibri"/>
                <a:cs typeface="Calibri"/>
              </a:rPr>
              <a:t>are</a:t>
            </a:r>
            <a:r>
              <a:rPr sz="2000" dirty="0">
                <a:latin typeface="Calibri"/>
                <a:cs typeface="Calibri"/>
              </a:rPr>
              <a:t> </a:t>
            </a:r>
            <a:r>
              <a:rPr sz="2000" spc="-5" dirty="0">
                <a:latin typeface="Calibri"/>
                <a:cs typeface="Calibri"/>
              </a:rPr>
              <a:t>secure</a:t>
            </a:r>
            <a:r>
              <a:rPr sz="2000" spc="5" dirty="0">
                <a:latin typeface="Calibri"/>
                <a:cs typeface="Calibri"/>
              </a:rPr>
              <a:t> </a:t>
            </a:r>
            <a:r>
              <a:rPr sz="2000" dirty="0">
                <a:latin typeface="Calibri"/>
                <a:cs typeface="Calibri"/>
              </a:rPr>
              <a:t>and in the </a:t>
            </a:r>
            <a:r>
              <a:rPr sz="2000" spc="-5" dirty="0">
                <a:latin typeface="Calibri"/>
                <a:cs typeface="Calibri"/>
              </a:rPr>
              <a:t>right</a:t>
            </a:r>
            <a:r>
              <a:rPr sz="2000" dirty="0">
                <a:latin typeface="Calibri"/>
                <a:cs typeface="Calibri"/>
              </a:rPr>
              <a:t> </a:t>
            </a:r>
            <a:r>
              <a:rPr sz="2000" spc="-5" dirty="0">
                <a:latin typeface="Calibri"/>
                <a:cs typeface="Calibri"/>
              </a:rPr>
              <a:t>sockets.</a:t>
            </a:r>
            <a:endParaRPr sz="2000">
              <a:latin typeface="Calibri"/>
              <a:cs typeface="Calibri"/>
            </a:endParaRPr>
          </a:p>
          <a:p>
            <a:pPr marL="355600" indent="-342900" algn="just">
              <a:lnSpc>
                <a:spcPct val="100000"/>
              </a:lnSpc>
              <a:spcBef>
                <a:spcPts val="480"/>
              </a:spcBef>
              <a:buFont typeface="Wingdings"/>
              <a:buChar char=""/>
              <a:tabLst>
                <a:tab pos="355600" algn="l"/>
              </a:tabLst>
            </a:pPr>
            <a:r>
              <a:rPr sz="2000" b="1" spc="-5" dirty="0">
                <a:solidFill>
                  <a:srgbClr val="006600"/>
                </a:solidFill>
                <a:latin typeface="Calibri"/>
                <a:cs typeface="Calibri"/>
              </a:rPr>
              <a:t>Perform</a:t>
            </a:r>
            <a:r>
              <a:rPr sz="2000" b="1" spc="-15" dirty="0">
                <a:solidFill>
                  <a:srgbClr val="006600"/>
                </a:solidFill>
                <a:latin typeface="Calibri"/>
                <a:cs typeface="Calibri"/>
              </a:rPr>
              <a:t> </a:t>
            </a:r>
            <a:r>
              <a:rPr sz="2000" b="1" spc="-5" dirty="0">
                <a:solidFill>
                  <a:srgbClr val="006600"/>
                </a:solidFill>
                <a:latin typeface="Calibri"/>
                <a:cs typeface="Calibri"/>
              </a:rPr>
              <a:t>the</a:t>
            </a:r>
            <a:r>
              <a:rPr sz="2000" b="1" spc="-15" dirty="0">
                <a:solidFill>
                  <a:srgbClr val="006600"/>
                </a:solidFill>
                <a:latin typeface="Calibri"/>
                <a:cs typeface="Calibri"/>
              </a:rPr>
              <a:t> </a:t>
            </a:r>
            <a:r>
              <a:rPr sz="2000" b="1" spc="-5" dirty="0">
                <a:solidFill>
                  <a:srgbClr val="006600"/>
                </a:solidFill>
                <a:latin typeface="Calibri"/>
                <a:cs typeface="Calibri"/>
              </a:rPr>
              <a:t>Power</a:t>
            </a:r>
            <a:r>
              <a:rPr sz="2000" b="1" spc="-10" dirty="0">
                <a:solidFill>
                  <a:srgbClr val="006600"/>
                </a:solidFill>
                <a:latin typeface="Calibri"/>
                <a:cs typeface="Calibri"/>
              </a:rPr>
              <a:t> </a:t>
            </a:r>
            <a:r>
              <a:rPr sz="2000" b="1" spc="-5" dirty="0">
                <a:solidFill>
                  <a:srgbClr val="006600"/>
                </a:solidFill>
                <a:latin typeface="Calibri"/>
                <a:cs typeface="Calibri"/>
              </a:rPr>
              <a:t>On</a:t>
            </a:r>
            <a:r>
              <a:rPr sz="2000" b="1" spc="-10" dirty="0">
                <a:solidFill>
                  <a:srgbClr val="006600"/>
                </a:solidFill>
                <a:latin typeface="Calibri"/>
                <a:cs typeface="Calibri"/>
              </a:rPr>
              <a:t> </a:t>
            </a:r>
            <a:r>
              <a:rPr sz="2000" b="1" spc="-5" dirty="0">
                <a:solidFill>
                  <a:srgbClr val="006600"/>
                </a:solidFill>
                <a:latin typeface="Calibri"/>
                <a:cs typeface="Calibri"/>
              </a:rPr>
              <a:t>Self</a:t>
            </a:r>
            <a:r>
              <a:rPr sz="2000" b="1" spc="-15" dirty="0">
                <a:solidFill>
                  <a:srgbClr val="006600"/>
                </a:solidFill>
                <a:latin typeface="Calibri"/>
                <a:cs typeface="Calibri"/>
              </a:rPr>
              <a:t> </a:t>
            </a:r>
            <a:r>
              <a:rPr sz="2000" b="1" dirty="0">
                <a:solidFill>
                  <a:srgbClr val="006600"/>
                </a:solidFill>
                <a:latin typeface="Calibri"/>
                <a:cs typeface="Calibri"/>
              </a:rPr>
              <a:t>Test</a:t>
            </a:r>
            <a:r>
              <a:rPr sz="2000" b="1" spc="-15" dirty="0">
                <a:solidFill>
                  <a:srgbClr val="006600"/>
                </a:solidFill>
                <a:latin typeface="Calibri"/>
                <a:cs typeface="Calibri"/>
              </a:rPr>
              <a:t> </a:t>
            </a:r>
            <a:r>
              <a:rPr sz="2000" b="1" spc="-5" dirty="0">
                <a:solidFill>
                  <a:srgbClr val="006600"/>
                </a:solidFill>
                <a:latin typeface="Calibri"/>
                <a:cs typeface="Calibri"/>
              </a:rPr>
              <a:t>(POST)</a:t>
            </a:r>
            <a:endParaRPr sz="2000">
              <a:latin typeface="Calibri"/>
              <a:cs typeface="Calibri"/>
            </a:endParaRPr>
          </a:p>
          <a:p>
            <a:pPr marL="355600" marR="5080" indent="19050" algn="just">
              <a:lnSpc>
                <a:spcPct val="100299"/>
              </a:lnSpc>
              <a:spcBef>
                <a:spcPts val="390"/>
              </a:spcBef>
            </a:pPr>
            <a:r>
              <a:rPr sz="2000" dirty="0">
                <a:latin typeface="Calibri"/>
                <a:cs typeface="Calibri"/>
              </a:rPr>
              <a:t>POST is a set </a:t>
            </a:r>
            <a:r>
              <a:rPr sz="2000" spc="-5" dirty="0">
                <a:latin typeface="Calibri"/>
                <a:cs typeface="Calibri"/>
              </a:rPr>
              <a:t>of procedures </a:t>
            </a:r>
            <a:r>
              <a:rPr sz="2000" dirty="0">
                <a:latin typeface="Calibri"/>
                <a:cs typeface="Calibri"/>
              </a:rPr>
              <a:t>that a </a:t>
            </a:r>
            <a:r>
              <a:rPr sz="2000" spc="-5" dirty="0">
                <a:latin typeface="Calibri"/>
                <a:cs typeface="Calibri"/>
              </a:rPr>
              <a:t>computer runs through each </a:t>
            </a:r>
            <a:r>
              <a:rPr sz="2000" spc="-10" dirty="0">
                <a:latin typeface="Calibri"/>
                <a:cs typeface="Calibri"/>
              </a:rPr>
              <a:t>time </a:t>
            </a:r>
            <a:r>
              <a:rPr sz="2000" dirty="0">
                <a:latin typeface="Calibri"/>
                <a:cs typeface="Calibri"/>
              </a:rPr>
              <a:t>it is </a:t>
            </a:r>
            <a:r>
              <a:rPr sz="2000" spc="5" dirty="0">
                <a:latin typeface="Calibri"/>
                <a:cs typeface="Calibri"/>
              </a:rPr>
              <a:t> </a:t>
            </a:r>
            <a:r>
              <a:rPr sz="2000" spc="-5" dirty="0">
                <a:latin typeface="Calibri"/>
                <a:cs typeface="Calibri"/>
              </a:rPr>
              <a:t>turned on. </a:t>
            </a:r>
            <a:r>
              <a:rPr sz="2000" dirty="0">
                <a:latin typeface="Calibri"/>
                <a:cs typeface="Calibri"/>
              </a:rPr>
              <a:t>It </a:t>
            </a:r>
            <a:r>
              <a:rPr sz="2000" spc="-5" dirty="0">
                <a:latin typeface="Calibri"/>
                <a:cs typeface="Calibri"/>
              </a:rPr>
              <a:t>ensures </a:t>
            </a:r>
            <a:r>
              <a:rPr sz="2000" dirty="0">
                <a:latin typeface="Calibri"/>
                <a:cs typeface="Calibri"/>
              </a:rPr>
              <a:t>that all </a:t>
            </a:r>
            <a:r>
              <a:rPr sz="2000" spc="-5" dirty="0">
                <a:latin typeface="Calibri"/>
                <a:cs typeface="Calibri"/>
              </a:rPr>
              <a:t>of </a:t>
            </a:r>
            <a:r>
              <a:rPr sz="2000" dirty="0">
                <a:latin typeface="Calibri"/>
                <a:cs typeface="Calibri"/>
              </a:rPr>
              <a:t>the </a:t>
            </a:r>
            <a:r>
              <a:rPr sz="2000" spc="-5" dirty="0">
                <a:latin typeface="Calibri"/>
                <a:cs typeface="Calibri"/>
              </a:rPr>
              <a:t>system's hardware </a:t>
            </a:r>
            <a:r>
              <a:rPr sz="2000" dirty="0">
                <a:latin typeface="Calibri"/>
                <a:cs typeface="Calibri"/>
              </a:rPr>
              <a:t>is </a:t>
            </a:r>
            <a:r>
              <a:rPr sz="2000" spc="-5" dirty="0">
                <a:latin typeface="Calibri"/>
                <a:cs typeface="Calibri"/>
              </a:rPr>
              <a:t>working properly </a:t>
            </a:r>
            <a:r>
              <a:rPr sz="2000" dirty="0">
                <a:latin typeface="Calibri"/>
                <a:cs typeface="Calibri"/>
              </a:rPr>
              <a:t> </a:t>
            </a:r>
            <a:r>
              <a:rPr sz="2000" spc="-5" dirty="0">
                <a:latin typeface="Calibri"/>
                <a:cs typeface="Calibri"/>
              </a:rPr>
              <a:t>before trying </a:t>
            </a:r>
            <a:r>
              <a:rPr sz="2000" dirty="0">
                <a:latin typeface="Calibri"/>
                <a:cs typeface="Calibri"/>
              </a:rPr>
              <a:t>to </a:t>
            </a:r>
            <a:r>
              <a:rPr sz="2000" spc="-5" dirty="0">
                <a:latin typeface="Calibri"/>
                <a:cs typeface="Calibri"/>
              </a:rPr>
              <a:t>load </a:t>
            </a:r>
            <a:r>
              <a:rPr sz="2000" dirty="0">
                <a:latin typeface="Calibri"/>
                <a:cs typeface="Calibri"/>
              </a:rPr>
              <a:t>the </a:t>
            </a:r>
            <a:r>
              <a:rPr sz="2000" spc="-5" dirty="0">
                <a:latin typeface="Calibri"/>
                <a:cs typeface="Calibri"/>
              </a:rPr>
              <a:t>operating system. </a:t>
            </a:r>
            <a:r>
              <a:rPr sz="2000" dirty="0">
                <a:latin typeface="Calibri"/>
                <a:cs typeface="Calibri"/>
              </a:rPr>
              <a:t>If the </a:t>
            </a:r>
            <a:r>
              <a:rPr sz="2000" spc="-5" dirty="0">
                <a:latin typeface="Calibri"/>
                <a:cs typeface="Calibri"/>
              </a:rPr>
              <a:t>computer does not </a:t>
            </a:r>
            <a:r>
              <a:rPr sz="2000" dirty="0">
                <a:latin typeface="Calibri"/>
                <a:cs typeface="Calibri"/>
              </a:rPr>
              <a:t>pass </a:t>
            </a:r>
            <a:r>
              <a:rPr sz="2000" spc="5" dirty="0">
                <a:latin typeface="Calibri"/>
                <a:cs typeface="Calibri"/>
              </a:rPr>
              <a:t> </a:t>
            </a:r>
            <a:r>
              <a:rPr sz="2000" dirty="0">
                <a:latin typeface="Calibri"/>
                <a:cs typeface="Calibri"/>
              </a:rPr>
              <a:t>POST,</a:t>
            </a:r>
            <a:r>
              <a:rPr sz="2000" spc="-5" dirty="0">
                <a:latin typeface="Calibri"/>
                <a:cs typeface="Calibri"/>
              </a:rPr>
              <a:t> </a:t>
            </a:r>
            <a:r>
              <a:rPr sz="2000" dirty="0">
                <a:latin typeface="Calibri"/>
                <a:cs typeface="Calibri"/>
              </a:rPr>
              <a:t>it </a:t>
            </a:r>
            <a:r>
              <a:rPr sz="2000" spc="-5" dirty="0">
                <a:latin typeface="Calibri"/>
                <a:cs typeface="Calibri"/>
              </a:rPr>
              <a:t>will</a:t>
            </a:r>
            <a:r>
              <a:rPr sz="2000" dirty="0">
                <a:latin typeface="Calibri"/>
                <a:cs typeface="Calibri"/>
              </a:rPr>
              <a:t> </a:t>
            </a:r>
            <a:r>
              <a:rPr sz="2000" spc="-5" dirty="0">
                <a:latin typeface="Calibri"/>
                <a:cs typeface="Calibri"/>
              </a:rPr>
              <a:t>not</a:t>
            </a:r>
            <a:r>
              <a:rPr sz="2000" dirty="0">
                <a:latin typeface="Calibri"/>
                <a:cs typeface="Calibri"/>
              </a:rPr>
              <a:t> </a:t>
            </a:r>
            <a:r>
              <a:rPr sz="2000" spc="-5" dirty="0">
                <a:latin typeface="Calibri"/>
                <a:cs typeface="Calibri"/>
              </a:rPr>
              <a:t>boot.</a:t>
            </a:r>
            <a:endParaRPr sz="2000">
              <a:latin typeface="Calibri"/>
              <a:cs typeface="Calibri"/>
            </a:endParaRPr>
          </a:p>
          <a:p>
            <a:pPr marL="355600" marR="5080" indent="24130" algn="just">
              <a:lnSpc>
                <a:spcPct val="100800"/>
              </a:lnSpc>
              <a:spcBef>
                <a:spcPts val="464"/>
              </a:spcBef>
            </a:pPr>
            <a:r>
              <a:rPr sz="2000" b="1" spc="-5" dirty="0">
                <a:latin typeface="Calibri"/>
                <a:cs typeface="Calibri"/>
              </a:rPr>
              <a:t>Tip: </a:t>
            </a:r>
            <a:r>
              <a:rPr sz="2000" spc="-5" dirty="0">
                <a:latin typeface="Calibri"/>
                <a:cs typeface="Calibri"/>
              </a:rPr>
              <a:t>Make sure </a:t>
            </a:r>
            <a:r>
              <a:rPr sz="2000" dirty="0">
                <a:latin typeface="Calibri"/>
                <a:cs typeface="Calibri"/>
              </a:rPr>
              <a:t>the </a:t>
            </a:r>
            <a:r>
              <a:rPr sz="2000" spc="-5" dirty="0">
                <a:latin typeface="Calibri"/>
                <a:cs typeface="Calibri"/>
              </a:rPr>
              <a:t>computer turns on. </a:t>
            </a:r>
            <a:r>
              <a:rPr sz="2000" dirty="0">
                <a:latin typeface="Calibri"/>
                <a:cs typeface="Calibri"/>
              </a:rPr>
              <a:t>If </a:t>
            </a:r>
            <a:r>
              <a:rPr sz="2000" spc="-5" dirty="0">
                <a:latin typeface="Calibri"/>
                <a:cs typeface="Calibri"/>
              </a:rPr>
              <a:t>nothing </a:t>
            </a:r>
            <a:r>
              <a:rPr sz="2000" dirty="0">
                <a:latin typeface="Calibri"/>
                <a:cs typeface="Calibri"/>
              </a:rPr>
              <a:t>happens (no lights, no </a:t>
            </a:r>
            <a:r>
              <a:rPr sz="2000" spc="5" dirty="0">
                <a:latin typeface="Calibri"/>
                <a:cs typeface="Calibri"/>
              </a:rPr>
              <a:t> </a:t>
            </a:r>
            <a:r>
              <a:rPr sz="2000" spc="-5" dirty="0">
                <a:latin typeface="Calibri"/>
                <a:cs typeface="Calibri"/>
              </a:rPr>
              <a:t>sound,</a:t>
            </a:r>
            <a:r>
              <a:rPr sz="2000" dirty="0">
                <a:latin typeface="Calibri"/>
                <a:cs typeface="Calibri"/>
              </a:rPr>
              <a:t> no fans, </a:t>
            </a:r>
            <a:r>
              <a:rPr sz="2000" spc="-5" dirty="0">
                <a:latin typeface="Calibri"/>
                <a:cs typeface="Calibri"/>
              </a:rPr>
              <a:t>etc.),</a:t>
            </a:r>
            <a:r>
              <a:rPr sz="2000" dirty="0">
                <a:latin typeface="Calibri"/>
                <a:cs typeface="Calibri"/>
              </a:rPr>
              <a:t> the </a:t>
            </a:r>
            <a:r>
              <a:rPr sz="2000" spc="-5" dirty="0">
                <a:latin typeface="Calibri"/>
                <a:cs typeface="Calibri"/>
              </a:rPr>
              <a:t>computer</a:t>
            </a:r>
            <a:r>
              <a:rPr sz="2000" dirty="0">
                <a:latin typeface="Calibri"/>
                <a:cs typeface="Calibri"/>
              </a:rPr>
              <a:t> has a</a:t>
            </a:r>
            <a:r>
              <a:rPr sz="2000" spc="-5" dirty="0">
                <a:latin typeface="Calibri"/>
                <a:cs typeface="Calibri"/>
              </a:rPr>
              <a:t> </a:t>
            </a:r>
            <a:r>
              <a:rPr sz="2000" u="sng" spc="-5" dirty="0">
                <a:solidFill>
                  <a:srgbClr val="0000FF"/>
                </a:solidFill>
                <a:uFill>
                  <a:solidFill>
                    <a:srgbClr val="0433FF"/>
                  </a:solidFill>
                </a:uFill>
                <a:latin typeface="Calibri"/>
                <a:cs typeface="Calibri"/>
              </a:rPr>
              <a:t>power</a:t>
            </a:r>
            <a:r>
              <a:rPr sz="2000" u="sng" dirty="0">
                <a:solidFill>
                  <a:srgbClr val="0000FF"/>
                </a:solidFill>
                <a:uFill>
                  <a:solidFill>
                    <a:srgbClr val="0433FF"/>
                  </a:solidFill>
                </a:uFill>
                <a:latin typeface="Calibri"/>
                <a:cs typeface="Calibri"/>
              </a:rPr>
              <a:t> </a:t>
            </a:r>
            <a:r>
              <a:rPr sz="2000" u="sng" spc="-5" dirty="0">
                <a:solidFill>
                  <a:srgbClr val="0000FF"/>
                </a:solidFill>
                <a:uFill>
                  <a:solidFill>
                    <a:srgbClr val="0433FF"/>
                  </a:solidFill>
                </a:uFill>
                <a:latin typeface="Calibri"/>
                <a:cs typeface="Calibri"/>
              </a:rPr>
              <a:t>related</a:t>
            </a:r>
            <a:r>
              <a:rPr sz="2000" u="sng" dirty="0">
                <a:solidFill>
                  <a:srgbClr val="0000FF"/>
                </a:solidFill>
                <a:uFill>
                  <a:solidFill>
                    <a:srgbClr val="0433FF"/>
                  </a:solidFill>
                </a:uFill>
                <a:latin typeface="Calibri"/>
                <a:cs typeface="Calibri"/>
              </a:rPr>
              <a:t> issue</a:t>
            </a:r>
            <a:r>
              <a:rPr sz="2000" dirty="0">
                <a:latin typeface="Calibri"/>
                <a:cs typeface="Calibri"/>
              </a:rPr>
              <a:t>.</a:t>
            </a:r>
            <a:endParaRPr sz="20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1"/>
            <a:ext cx="8229600" cy="533400"/>
          </a:xfrm>
          <a:prstGeom prst="rect">
            <a:avLst/>
          </a:prstGeom>
          <a:solidFill>
            <a:srgbClr val="FFCA00"/>
          </a:solidFill>
        </p:spPr>
        <p:txBody>
          <a:bodyPr vert="horz" wrap="square" lIns="0" tIns="60960" rIns="0" bIns="0" rtlCol="0">
            <a:spAutoFit/>
          </a:bodyPr>
          <a:lstStyle/>
          <a:p>
            <a:pPr marL="4445" algn="ctr">
              <a:lnSpc>
                <a:spcPct val="100000"/>
              </a:lnSpc>
              <a:spcBef>
                <a:spcPts val="480"/>
              </a:spcBef>
            </a:pPr>
            <a:r>
              <a:rPr sz="2700" spc="-5" dirty="0"/>
              <a:t>What</a:t>
            </a:r>
            <a:r>
              <a:rPr sz="2700" spc="-15" dirty="0"/>
              <a:t> </a:t>
            </a:r>
            <a:r>
              <a:rPr sz="2700" dirty="0"/>
              <a:t>is</a:t>
            </a:r>
            <a:r>
              <a:rPr sz="2700" spc="-10" dirty="0"/>
              <a:t> </a:t>
            </a:r>
            <a:r>
              <a:rPr sz="2700" dirty="0"/>
              <a:t>a</a:t>
            </a:r>
            <a:r>
              <a:rPr sz="2700" spc="-15" dirty="0"/>
              <a:t> </a:t>
            </a:r>
            <a:r>
              <a:rPr sz="2700" spc="-5" dirty="0"/>
              <a:t>Computer?...</a:t>
            </a:r>
            <a:endParaRPr sz="2700"/>
          </a:p>
        </p:txBody>
      </p:sp>
      <p:pic>
        <p:nvPicPr>
          <p:cNvPr id="3" name="object 3"/>
          <p:cNvPicPr/>
          <p:nvPr/>
        </p:nvPicPr>
        <p:blipFill>
          <a:blip r:embed="rId2" cstate="print"/>
          <a:stretch>
            <a:fillRect/>
          </a:stretch>
        </p:blipFill>
        <p:spPr>
          <a:xfrm>
            <a:off x="28514" y="914400"/>
            <a:ext cx="9115484" cy="5943598"/>
          </a:xfrm>
          <a:prstGeom prst="rect">
            <a:avLst/>
          </a:prstGeom>
        </p:spPr>
      </p:pic>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a:t>
            </a:fld>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37465" rIns="0" bIns="0" rtlCol="0">
            <a:spAutoFit/>
          </a:bodyPr>
          <a:lstStyle/>
          <a:p>
            <a:pPr marL="4445" algn="ctr">
              <a:lnSpc>
                <a:spcPct val="100000"/>
              </a:lnSpc>
              <a:spcBef>
                <a:spcPts val="295"/>
              </a:spcBef>
            </a:pPr>
            <a:r>
              <a:rPr sz="2200" b="1" dirty="0">
                <a:solidFill>
                  <a:srgbClr val="006600"/>
                </a:solidFill>
                <a:latin typeface="Calibri"/>
                <a:cs typeface="Calibri"/>
              </a:rPr>
              <a:t>GENERAL</a:t>
            </a:r>
            <a:r>
              <a:rPr sz="2200" b="1" spc="-5" dirty="0">
                <a:solidFill>
                  <a:srgbClr val="006600"/>
                </a:solidFill>
                <a:latin typeface="Calibri"/>
                <a:cs typeface="Calibri"/>
              </a:rPr>
              <a:t> GUIDELINES</a:t>
            </a:r>
            <a:r>
              <a:rPr sz="2200" b="1" dirty="0">
                <a:solidFill>
                  <a:srgbClr val="006600"/>
                </a:solidFill>
                <a:latin typeface="Calibri"/>
                <a:cs typeface="Calibri"/>
              </a:rPr>
              <a:t> FOR </a:t>
            </a:r>
            <a:r>
              <a:rPr sz="2200" b="1" spc="-5" dirty="0">
                <a:solidFill>
                  <a:srgbClr val="006600"/>
                </a:solidFill>
                <a:latin typeface="Calibri"/>
                <a:cs typeface="Calibri"/>
              </a:rPr>
              <a:t>REPAIRING</a:t>
            </a:r>
            <a:r>
              <a:rPr sz="2200" b="1" dirty="0">
                <a:solidFill>
                  <a:srgbClr val="006600"/>
                </a:solidFill>
                <a:latin typeface="Calibri"/>
                <a:cs typeface="Calibri"/>
              </a:rPr>
              <a:t> </a:t>
            </a:r>
            <a:r>
              <a:rPr sz="2200" b="1" spc="-5" dirty="0">
                <a:solidFill>
                  <a:srgbClr val="006600"/>
                </a:solidFill>
                <a:latin typeface="Calibri"/>
                <a:cs typeface="Calibri"/>
              </a:rPr>
              <a:t>COMPUTERS</a:t>
            </a:r>
            <a:endParaRPr sz="22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50</a:t>
            </a:fld>
            <a:endParaRPr dirty="0"/>
          </a:p>
        </p:txBody>
      </p:sp>
      <p:sp>
        <p:nvSpPr>
          <p:cNvPr id="3" name="object 3"/>
          <p:cNvSpPr txBox="1"/>
          <p:nvPr/>
        </p:nvSpPr>
        <p:spPr>
          <a:xfrm>
            <a:off x="535939" y="807721"/>
            <a:ext cx="8078470" cy="4597400"/>
          </a:xfrm>
          <a:prstGeom prst="rect">
            <a:avLst/>
          </a:prstGeom>
        </p:spPr>
        <p:txBody>
          <a:bodyPr vert="horz" wrap="square" lIns="0" tIns="88900" rIns="0" bIns="0" rtlCol="0">
            <a:spAutoFit/>
          </a:bodyPr>
          <a:lstStyle/>
          <a:p>
            <a:pPr marL="355600" marR="160655" indent="-342900" algn="just">
              <a:lnSpc>
                <a:spcPct val="80000"/>
              </a:lnSpc>
              <a:spcBef>
                <a:spcPts val="700"/>
              </a:spcBef>
              <a:buFont typeface="Wingdings"/>
              <a:buChar char=""/>
              <a:tabLst>
                <a:tab pos="355600" algn="l"/>
              </a:tabLst>
            </a:pPr>
            <a:r>
              <a:rPr sz="2500" b="1" dirty="0">
                <a:solidFill>
                  <a:srgbClr val="006600"/>
                </a:solidFill>
                <a:latin typeface="Calibri"/>
                <a:cs typeface="Calibri"/>
              </a:rPr>
              <a:t>If </a:t>
            </a:r>
            <a:r>
              <a:rPr sz="2500" b="1" spc="-5" dirty="0">
                <a:solidFill>
                  <a:srgbClr val="006600"/>
                </a:solidFill>
                <a:latin typeface="Calibri"/>
                <a:cs typeface="Calibri"/>
              </a:rPr>
              <a:t>the computer </a:t>
            </a:r>
            <a:r>
              <a:rPr sz="2500" b="1" dirty="0">
                <a:solidFill>
                  <a:srgbClr val="006600"/>
                </a:solidFill>
                <a:latin typeface="Calibri"/>
                <a:cs typeface="Calibri"/>
              </a:rPr>
              <a:t>is </a:t>
            </a:r>
            <a:r>
              <a:rPr sz="2500" b="1" spc="-10" dirty="0">
                <a:solidFill>
                  <a:srgbClr val="006600"/>
                </a:solidFill>
                <a:latin typeface="Calibri"/>
                <a:cs typeface="Calibri"/>
              </a:rPr>
              <a:t>still </a:t>
            </a:r>
            <a:r>
              <a:rPr sz="2500" b="1" spc="-5" dirty="0">
                <a:solidFill>
                  <a:srgbClr val="006600"/>
                </a:solidFill>
                <a:latin typeface="Calibri"/>
                <a:cs typeface="Calibri"/>
              </a:rPr>
              <a:t>malfunctioning, </a:t>
            </a:r>
            <a:r>
              <a:rPr sz="2500" b="1" dirty="0">
                <a:solidFill>
                  <a:srgbClr val="006600"/>
                </a:solidFill>
                <a:latin typeface="Calibri"/>
                <a:cs typeface="Calibri"/>
              </a:rPr>
              <a:t>go </a:t>
            </a:r>
            <a:r>
              <a:rPr sz="2500" b="1" spc="-5" dirty="0">
                <a:solidFill>
                  <a:srgbClr val="006600"/>
                </a:solidFill>
                <a:latin typeface="Calibri"/>
                <a:cs typeface="Calibri"/>
              </a:rPr>
              <a:t>ahead then </a:t>
            </a:r>
            <a:r>
              <a:rPr sz="2500" b="1" dirty="0">
                <a:solidFill>
                  <a:srgbClr val="006600"/>
                </a:solidFill>
                <a:latin typeface="Calibri"/>
                <a:cs typeface="Calibri"/>
              </a:rPr>
              <a:t>and </a:t>
            </a:r>
            <a:r>
              <a:rPr sz="2500" b="1" spc="-555" dirty="0">
                <a:solidFill>
                  <a:srgbClr val="006600"/>
                </a:solidFill>
                <a:latin typeface="Calibri"/>
                <a:cs typeface="Calibri"/>
              </a:rPr>
              <a:t> </a:t>
            </a:r>
            <a:r>
              <a:rPr sz="2500" b="1" dirty="0">
                <a:solidFill>
                  <a:srgbClr val="006600"/>
                </a:solidFill>
                <a:latin typeface="Calibri"/>
                <a:cs typeface="Calibri"/>
              </a:rPr>
              <a:t>open</a:t>
            </a:r>
            <a:r>
              <a:rPr sz="2500" b="1" spc="-5" dirty="0">
                <a:solidFill>
                  <a:srgbClr val="006600"/>
                </a:solidFill>
                <a:latin typeface="Calibri"/>
                <a:cs typeface="Calibri"/>
              </a:rPr>
              <a:t> the</a:t>
            </a:r>
            <a:r>
              <a:rPr sz="2500" b="1" dirty="0">
                <a:solidFill>
                  <a:srgbClr val="006600"/>
                </a:solidFill>
                <a:latin typeface="Calibri"/>
                <a:cs typeface="Calibri"/>
              </a:rPr>
              <a:t> </a:t>
            </a:r>
            <a:r>
              <a:rPr sz="2500" b="1" spc="-5" dirty="0">
                <a:solidFill>
                  <a:srgbClr val="006600"/>
                </a:solidFill>
                <a:latin typeface="Calibri"/>
                <a:cs typeface="Calibri"/>
              </a:rPr>
              <a:t>case</a:t>
            </a:r>
            <a:r>
              <a:rPr sz="2500" b="1" spc="-5" dirty="0">
                <a:latin typeface="Calibri"/>
                <a:cs typeface="Calibri"/>
              </a:rPr>
              <a:t>.</a:t>
            </a:r>
            <a:endParaRPr sz="2500">
              <a:latin typeface="Calibri"/>
              <a:cs typeface="Calibri"/>
            </a:endParaRPr>
          </a:p>
          <a:p>
            <a:pPr marL="355600" marR="5080" indent="41910" algn="just">
              <a:lnSpc>
                <a:spcPts val="2400"/>
              </a:lnSpc>
              <a:spcBef>
                <a:spcPts val="580"/>
              </a:spcBef>
            </a:pPr>
            <a:r>
              <a:rPr sz="2500" dirty="0">
                <a:latin typeface="Calibri"/>
                <a:cs typeface="Calibri"/>
              </a:rPr>
              <a:t>Check to see that all </a:t>
            </a:r>
            <a:r>
              <a:rPr sz="2500" spc="-5" dirty="0">
                <a:latin typeface="Calibri"/>
                <a:cs typeface="Calibri"/>
              </a:rPr>
              <a:t>of </a:t>
            </a:r>
            <a:r>
              <a:rPr sz="2500" dirty="0">
                <a:latin typeface="Calibri"/>
                <a:cs typeface="Calibri"/>
              </a:rPr>
              <a:t>the </a:t>
            </a:r>
            <a:r>
              <a:rPr sz="2500" spc="-5" dirty="0">
                <a:latin typeface="Calibri"/>
                <a:cs typeface="Calibri"/>
              </a:rPr>
              <a:t>cards are </a:t>
            </a:r>
            <a:r>
              <a:rPr sz="2500" dirty="0">
                <a:latin typeface="Calibri"/>
                <a:cs typeface="Calibri"/>
              </a:rPr>
              <a:t>fully </a:t>
            </a:r>
            <a:r>
              <a:rPr sz="2500" spc="-5" dirty="0">
                <a:latin typeface="Calibri"/>
                <a:cs typeface="Calibri"/>
              </a:rPr>
              <a:t>pressed down </a:t>
            </a:r>
            <a:r>
              <a:rPr sz="2500" dirty="0">
                <a:latin typeface="Calibri"/>
                <a:cs typeface="Calibri"/>
              </a:rPr>
              <a:t> into the bus </a:t>
            </a:r>
            <a:r>
              <a:rPr sz="2500" spc="-5" dirty="0">
                <a:latin typeface="Calibri"/>
                <a:cs typeface="Calibri"/>
              </a:rPr>
              <a:t>connections, </a:t>
            </a:r>
            <a:r>
              <a:rPr sz="2500" dirty="0">
                <a:latin typeface="Calibri"/>
                <a:cs typeface="Calibri"/>
              </a:rPr>
              <a:t>that any </a:t>
            </a:r>
            <a:r>
              <a:rPr sz="2500" spc="-5" dirty="0">
                <a:latin typeface="Calibri"/>
                <a:cs typeface="Calibri"/>
              </a:rPr>
              <a:t>socketed </a:t>
            </a:r>
            <a:r>
              <a:rPr sz="2500" dirty="0">
                <a:latin typeface="Calibri"/>
                <a:cs typeface="Calibri"/>
              </a:rPr>
              <a:t>chips </a:t>
            </a:r>
            <a:r>
              <a:rPr sz="2500" spc="-5" dirty="0">
                <a:latin typeface="Calibri"/>
                <a:cs typeface="Calibri"/>
              </a:rPr>
              <a:t>are </a:t>
            </a:r>
            <a:r>
              <a:rPr sz="2500" dirty="0">
                <a:latin typeface="Calibri"/>
                <a:cs typeface="Calibri"/>
              </a:rPr>
              <a:t>fully </a:t>
            </a:r>
            <a:r>
              <a:rPr sz="2500" spc="5" dirty="0">
                <a:latin typeface="Calibri"/>
                <a:cs typeface="Calibri"/>
              </a:rPr>
              <a:t> </a:t>
            </a:r>
            <a:r>
              <a:rPr sz="2500" spc="-5" dirty="0">
                <a:latin typeface="Calibri"/>
                <a:cs typeface="Calibri"/>
              </a:rPr>
              <a:t>pressed </a:t>
            </a:r>
            <a:r>
              <a:rPr sz="2500" dirty="0">
                <a:latin typeface="Calibri"/>
                <a:cs typeface="Calibri"/>
              </a:rPr>
              <a:t>into their </a:t>
            </a:r>
            <a:r>
              <a:rPr sz="2500" spc="-5" dirty="0">
                <a:latin typeface="Calibri"/>
                <a:cs typeface="Calibri"/>
              </a:rPr>
              <a:t>sockets, </a:t>
            </a:r>
            <a:r>
              <a:rPr sz="2500" dirty="0">
                <a:latin typeface="Calibri"/>
                <a:cs typeface="Calibri"/>
              </a:rPr>
              <a:t>and that all cable </a:t>
            </a:r>
            <a:r>
              <a:rPr sz="2500" spc="-5" dirty="0">
                <a:latin typeface="Calibri"/>
                <a:cs typeface="Calibri"/>
              </a:rPr>
              <a:t>connections </a:t>
            </a:r>
            <a:r>
              <a:rPr sz="2500" dirty="0">
                <a:latin typeface="Calibri"/>
                <a:cs typeface="Calibri"/>
              </a:rPr>
              <a:t> </a:t>
            </a:r>
            <a:r>
              <a:rPr sz="2500" spc="-5" dirty="0">
                <a:latin typeface="Calibri"/>
                <a:cs typeface="Calibri"/>
              </a:rPr>
              <a:t>are </a:t>
            </a:r>
            <a:r>
              <a:rPr sz="2500" dirty="0">
                <a:latin typeface="Calibri"/>
                <a:cs typeface="Calibri"/>
              </a:rPr>
              <a:t>fully </a:t>
            </a:r>
            <a:r>
              <a:rPr sz="2500" spc="-15" dirty="0">
                <a:latin typeface="Calibri"/>
                <a:cs typeface="Calibri"/>
              </a:rPr>
              <a:t>attached.</a:t>
            </a:r>
            <a:r>
              <a:rPr sz="2500" spc="-10" dirty="0">
                <a:latin typeface="Calibri"/>
                <a:cs typeface="Calibri"/>
              </a:rPr>
              <a:t> </a:t>
            </a:r>
            <a:r>
              <a:rPr sz="2500" spc="-5" dirty="0">
                <a:latin typeface="Calibri"/>
                <a:cs typeface="Calibri"/>
              </a:rPr>
              <a:t>Make sure </a:t>
            </a:r>
            <a:r>
              <a:rPr sz="2500" dirty="0">
                <a:latin typeface="Calibri"/>
                <a:cs typeface="Calibri"/>
              </a:rPr>
              <a:t>that the </a:t>
            </a:r>
            <a:r>
              <a:rPr sz="2500" spc="-5" dirty="0">
                <a:latin typeface="Calibri"/>
                <a:cs typeface="Calibri"/>
              </a:rPr>
              <a:t>drive </a:t>
            </a:r>
            <a:r>
              <a:rPr sz="2500" dirty="0">
                <a:latin typeface="Calibri"/>
                <a:cs typeface="Calibri"/>
              </a:rPr>
              <a:t>cables </a:t>
            </a:r>
            <a:r>
              <a:rPr sz="2500" spc="-5" dirty="0">
                <a:latin typeface="Calibri"/>
                <a:cs typeface="Calibri"/>
              </a:rPr>
              <a:t>are </a:t>
            </a:r>
            <a:r>
              <a:rPr sz="2500" dirty="0">
                <a:latin typeface="Calibri"/>
                <a:cs typeface="Calibri"/>
              </a:rPr>
              <a:t> </a:t>
            </a:r>
            <a:r>
              <a:rPr sz="2500" spc="-15" dirty="0">
                <a:latin typeface="Calibri"/>
                <a:cs typeface="Calibri"/>
              </a:rPr>
              <a:t>attached</a:t>
            </a:r>
            <a:r>
              <a:rPr sz="2500" spc="-5" dirty="0">
                <a:latin typeface="Calibri"/>
                <a:cs typeface="Calibri"/>
              </a:rPr>
              <a:t> correctly.</a:t>
            </a:r>
            <a:endParaRPr sz="2500">
              <a:latin typeface="Calibri"/>
              <a:cs typeface="Calibri"/>
            </a:endParaRPr>
          </a:p>
          <a:p>
            <a:pPr marL="355600" marR="156210" indent="-342900" algn="just">
              <a:lnSpc>
                <a:spcPts val="2400"/>
              </a:lnSpc>
              <a:spcBef>
                <a:spcPts val="600"/>
              </a:spcBef>
              <a:buFont typeface="Wingdings"/>
              <a:buChar char=""/>
              <a:tabLst>
                <a:tab pos="355600" algn="l"/>
              </a:tabLst>
            </a:pPr>
            <a:r>
              <a:rPr sz="2500" b="1" spc="-5" dirty="0">
                <a:solidFill>
                  <a:srgbClr val="006600"/>
                </a:solidFill>
                <a:latin typeface="Calibri"/>
                <a:cs typeface="Calibri"/>
              </a:rPr>
              <a:t>Clean any dust or foreign material out of the case while it </a:t>
            </a:r>
            <a:r>
              <a:rPr sz="2500" b="1" spc="-555" dirty="0">
                <a:solidFill>
                  <a:srgbClr val="006600"/>
                </a:solidFill>
                <a:latin typeface="Calibri"/>
                <a:cs typeface="Calibri"/>
              </a:rPr>
              <a:t> </a:t>
            </a:r>
            <a:r>
              <a:rPr sz="2500" b="1" dirty="0">
                <a:solidFill>
                  <a:srgbClr val="006600"/>
                </a:solidFill>
                <a:latin typeface="Calibri"/>
                <a:cs typeface="Calibri"/>
              </a:rPr>
              <a:t>is</a:t>
            </a:r>
            <a:r>
              <a:rPr sz="2500" b="1" spc="-5" dirty="0">
                <a:solidFill>
                  <a:srgbClr val="006600"/>
                </a:solidFill>
                <a:latin typeface="Calibri"/>
                <a:cs typeface="Calibri"/>
              </a:rPr>
              <a:t> open.</a:t>
            </a:r>
            <a:endParaRPr sz="2500">
              <a:latin typeface="Calibri"/>
              <a:cs typeface="Calibri"/>
            </a:endParaRPr>
          </a:p>
          <a:p>
            <a:pPr marL="355600" marR="5080" indent="14604" algn="just">
              <a:lnSpc>
                <a:spcPct val="80000"/>
              </a:lnSpc>
              <a:spcBef>
                <a:spcPts val="620"/>
              </a:spcBef>
            </a:pPr>
            <a:r>
              <a:rPr sz="2500" spc="-5" dirty="0">
                <a:latin typeface="Calibri"/>
                <a:cs typeface="Calibri"/>
              </a:rPr>
              <a:t>Dust </a:t>
            </a:r>
            <a:r>
              <a:rPr sz="2500" dirty="0">
                <a:latin typeface="Calibri"/>
                <a:cs typeface="Calibri"/>
              </a:rPr>
              <a:t>can cause </a:t>
            </a:r>
            <a:r>
              <a:rPr sz="2500" spc="-5" dirty="0">
                <a:latin typeface="Calibri"/>
                <a:cs typeface="Calibri"/>
              </a:rPr>
              <a:t>overheating problems </a:t>
            </a:r>
            <a:r>
              <a:rPr sz="2500" dirty="0">
                <a:latin typeface="Calibri"/>
                <a:cs typeface="Calibri"/>
              </a:rPr>
              <a:t>and </a:t>
            </a:r>
            <a:r>
              <a:rPr sz="2500" spc="-5" dirty="0">
                <a:latin typeface="Calibri"/>
                <a:cs typeface="Calibri"/>
              </a:rPr>
              <a:t>electrical shorts. </a:t>
            </a:r>
            <a:r>
              <a:rPr sz="2500" dirty="0">
                <a:latin typeface="Calibri"/>
                <a:cs typeface="Calibri"/>
              </a:rPr>
              <a:t> </a:t>
            </a:r>
            <a:r>
              <a:rPr sz="2500" spc="-5" dirty="0">
                <a:latin typeface="Calibri"/>
                <a:cs typeface="Calibri"/>
              </a:rPr>
              <a:t>Sometimes, </a:t>
            </a:r>
            <a:r>
              <a:rPr sz="2500" dirty="0">
                <a:latin typeface="Calibri"/>
                <a:cs typeface="Calibri"/>
              </a:rPr>
              <a:t>insects </a:t>
            </a:r>
            <a:r>
              <a:rPr sz="2500" spc="-5" dirty="0">
                <a:latin typeface="Calibri"/>
                <a:cs typeface="Calibri"/>
              </a:rPr>
              <a:t>will </a:t>
            </a:r>
            <a:r>
              <a:rPr sz="2500" dirty="0">
                <a:latin typeface="Calibri"/>
                <a:cs typeface="Calibri"/>
              </a:rPr>
              <a:t>nest inside the case as </a:t>
            </a:r>
            <a:r>
              <a:rPr sz="2500" spc="-5" dirty="0">
                <a:latin typeface="Calibri"/>
                <a:cs typeface="Calibri"/>
              </a:rPr>
              <a:t>well. </a:t>
            </a:r>
            <a:r>
              <a:rPr sz="2500" dirty="0">
                <a:latin typeface="Calibri"/>
                <a:cs typeface="Calibri"/>
              </a:rPr>
              <a:t>All </a:t>
            </a:r>
            <a:r>
              <a:rPr sz="2500" spc="-5" dirty="0">
                <a:latin typeface="Calibri"/>
                <a:cs typeface="Calibri"/>
              </a:rPr>
              <a:t>of </a:t>
            </a:r>
            <a:r>
              <a:rPr sz="2500" dirty="0">
                <a:latin typeface="Calibri"/>
                <a:cs typeface="Calibri"/>
              </a:rPr>
              <a:t> this needs to be cleaned </a:t>
            </a:r>
            <a:r>
              <a:rPr sz="2500" spc="-5" dirty="0">
                <a:latin typeface="Calibri"/>
                <a:cs typeface="Calibri"/>
              </a:rPr>
              <a:t>out before you close </a:t>
            </a:r>
            <a:r>
              <a:rPr sz="2500" dirty="0">
                <a:latin typeface="Calibri"/>
                <a:cs typeface="Calibri"/>
              </a:rPr>
              <a:t>up the case. </a:t>
            </a:r>
            <a:r>
              <a:rPr sz="2500" spc="5" dirty="0">
                <a:latin typeface="Calibri"/>
                <a:cs typeface="Calibri"/>
              </a:rPr>
              <a:t> </a:t>
            </a:r>
            <a:r>
              <a:rPr sz="2500" spc="-5" dirty="0">
                <a:latin typeface="Calibri"/>
                <a:cs typeface="Calibri"/>
              </a:rPr>
              <a:t>Take</a:t>
            </a:r>
            <a:r>
              <a:rPr sz="2500" dirty="0">
                <a:latin typeface="Calibri"/>
                <a:cs typeface="Calibri"/>
              </a:rPr>
              <a:t> </a:t>
            </a:r>
            <a:r>
              <a:rPr sz="2500" spc="-5" dirty="0">
                <a:latin typeface="Calibri"/>
                <a:cs typeface="Calibri"/>
              </a:rPr>
              <a:t>precautions</a:t>
            </a:r>
            <a:r>
              <a:rPr sz="2500" dirty="0">
                <a:latin typeface="Calibri"/>
                <a:cs typeface="Calibri"/>
              </a:rPr>
              <a:t> to</a:t>
            </a:r>
            <a:r>
              <a:rPr sz="2500" spc="5" dirty="0">
                <a:latin typeface="Calibri"/>
                <a:cs typeface="Calibri"/>
              </a:rPr>
              <a:t> </a:t>
            </a:r>
            <a:r>
              <a:rPr sz="2500" spc="-5" dirty="0">
                <a:latin typeface="Calibri"/>
                <a:cs typeface="Calibri"/>
              </a:rPr>
              <a:t>avoid</a:t>
            </a:r>
            <a:r>
              <a:rPr sz="2500" dirty="0">
                <a:latin typeface="Calibri"/>
                <a:cs typeface="Calibri"/>
              </a:rPr>
              <a:t> inhaling</a:t>
            </a:r>
            <a:r>
              <a:rPr sz="2500" spc="5" dirty="0">
                <a:latin typeface="Calibri"/>
                <a:cs typeface="Calibri"/>
              </a:rPr>
              <a:t> </a:t>
            </a:r>
            <a:r>
              <a:rPr sz="2500" dirty="0">
                <a:latin typeface="Calibri"/>
                <a:cs typeface="Calibri"/>
              </a:rPr>
              <a:t>excess</a:t>
            </a:r>
            <a:r>
              <a:rPr sz="2500" spc="5" dirty="0">
                <a:latin typeface="Calibri"/>
                <a:cs typeface="Calibri"/>
              </a:rPr>
              <a:t> </a:t>
            </a:r>
            <a:r>
              <a:rPr sz="2500" dirty="0">
                <a:latin typeface="Calibri"/>
                <a:cs typeface="Calibri"/>
              </a:rPr>
              <a:t>dust,</a:t>
            </a:r>
            <a:r>
              <a:rPr sz="2500" spc="570" dirty="0">
                <a:latin typeface="Calibri"/>
                <a:cs typeface="Calibri"/>
              </a:rPr>
              <a:t> </a:t>
            </a:r>
            <a:r>
              <a:rPr sz="2500" dirty="0">
                <a:latin typeface="Calibri"/>
                <a:cs typeface="Calibri"/>
              </a:rPr>
              <a:t>and </a:t>
            </a:r>
            <a:r>
              <a:rPr sz="2500" spc="5" dirty="0">
                <a:latin typeface="Calibri"/>
                <a:cs typeface="Calibri"/>
              </a:rPr>
              <a:t> </a:t>
            </a:r>
            <a:r>
              <a:rPr sz="2500" spc="-5" dirty="0">
                <a:latin typeface="Calibri"/>
                <a:cs typeface="Calibri"/>
              </a:rPr>
              <a:t>consider</a:t>
            </a:r>
            <a:r>
              <a:rPr sz="2500" dirty="0">
                <a:latin typeface="Calibri"/>
                <a:cs typeface="Calibri"/>
              </a:rPr>
              <a:t> using </a:t>
            </a:r>
            <a:r>
              <a:rPr sz="2500" spc="-5" dirty="0">
                <a:latin typeface="Calibri"/>
                <a:cs typeface="Calibri"/>
              </a:rPr>
              <a:t>protective</a:t>
            </a:r>
            <a:r>
              <a:rPr sz="2500" dirty="0">
                <a:latin typeface="Calibri"/>
                <a:cs typeface="Calibri"/>
              </a:rPr>
              <a:t> </a:t>
            </a:r>
            <a:r>
              <a:rPr sz="2500" spc="-5" dirty="0">
                <a:latin typeface="Calibri"/>
                <a:cs typeface="Calibri"/>
              </a:rPr>
              <a:t>eyeware</a:t>
            </a:r>
            <a:r>
              <a:rPr sz="2500" dirty="0">
                <a:latin typeface="Calibri"/>
                <a:cs typeface="Calibri"/>
              </a:rPr>
              <a:t> if </a:t>
            </a:r>
            <a:r>
              <a:rPr sz="2500" spc="-5" dirty="0">
                <a:latin typeface="Calibri"/>
                <a:cs typeface="Calibri"/>
              </a:rPr>
              <a:t>necessary.</a:t>
            </a:r>
            <a:endParaRPr sz="25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67945" rIns="0" bIns="0" rtlCol="0">
            <a:spAutoFit/>
          </a:bodyPr>
          <a:lstStyle/>
          <a:p>
            <a:pPr marL="4445" algn="ctr">
              <a:lnSpc>
                <a:spcPct val="100000"/>
              </a:lnSpc>
              <a:spcBef>
                <a:spcPts val="535"/>
              </a:spcBef>
            </a:pPr>
            <a:r>
              <a:rPr sz="1800" b="1" dirty="0">
                <a:solidFill>
                  <a:srgbClr val="006600"/>
                </a:solidFill>
                <a:latin typeface="Calibri"/>
                <a:cs typeface="Calibri"/>
              </a:rPr>
              <a:t>GENERAL</a:t>
            </a:r>
            <a:r>
              <a:rPr sz="1800" b="1" spc="-5" dirty="0">
                <a:solidFill>
                  <a:srgbClr val="006600"/>
                </a:solidFill>
                <a:latin typeface="Calibri"/>
                <a:cs typeface="Calibri"/>
              </a:rPr>
              <a:t> GUIDELINES</a:t>
            </a:r>
            <a:r>
              <a:rPr sz="1800" b="1" spc="5" dirty="0">
                <a:solidFill>
                  <a:srgbClr val="006600"/>
                </a:solidFill>
                <a:latin typeface="Calibri"/>
                <a:cs typeface="Calibri"/>
              </a:rPr>
              <a:t> </a:t>
            </a:r>
            <a:r>
              <a:rPr sz="1800" b="1" dirty="0">
                <a:solidFill>
                  <a:srgbClr val="006600"/>
                </a:solidFill>
                <a:latin typeface="Calibri"/>
                <a:cs typeface="Calibri"/>
              </a:rPr>
              <a:t>FOR </a:t>
            </a:r>
            <a:r>
              <a:rPr sz="1800" b="1" spc="-5" dirty="0">
                <a:solidFill>
                  <a:srgbClr val="006600"/>
                </a:solidFill>
                <a:latin typeface="Calibri"/>
                <a:cs typeface="Calibri"/>
              </a:rPr>
              <a:t>REPAIRING</a:t>
            </a:r>
            <a:r>
              <a:rPr sz="1800" b="1" spc="5" dirty="0">
                <a:solidFill>
                  <a:srgbClr val="006600"/>
                </a:solidFill>
                <a:latin typeface="Calibri"/>
                <a:cs typeface="Calibri"/>
              </a:rPr>
              <a:t> </a:t>
            </a:r>
            <a:r>
              <a:rPr sz="1800" b="1" spc="-5" dirty="0">
                <a:solidFill>
                  <a:srgbClr val="006600"/>
                </a:solidFill>
                <a:latin typeface="Calibri"/>
                <a:cs typeface="Calibri"/>
              </a:rPr>
              <a:t>COMPUTERS</a:t>
            </a:r>
            <a:endParaRPr sz="18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51</a:t>
            </a:fld>
            <a:endParaRPr dirty="0"/>
          </a:p>
        </p:txBody>
      </p:sp>
      <p:sp>
        <p:nvSpPr>
          <p:cNvPr id="3" name="object 3"/>
          <p:cNvSpPr txBox="1"/>
          <p:nvPr/>
        </p:nvSpPr>
        <p:spPr>
          <a:xfrm>
            <a:off x="535939" y="668021"/>
            <a:ext cx="8077834" cy="5445760"/>
          </a:xfrm>
          <a:prstGeom prst="rect">
            <a:avLst/>
          </a:prstGeom>
        </p:spPr>
        <p:txBody>
          <a:bodyPr vert="horz" wrap="square" lIns="0" tIns="76200" rIns="0" bIns="0" rtlCol="0">
            <a:spAutoFit/>
          </a:bodyPr>
          <a:lstStyle/>
          <a:p>
            <a:pPr marL="355600" marR="8890" indent="-342900" algn="just">
              <a:lnSpc>
                <a:spcPct val="79200"/>
              </a:lnSpc>
              <a:spcBef>
                <a:spcPts val="600"/>
              </a:spcBef>
              <a:buFont typeface="Wingdings"/>
              <a:buChar char=""/>
              <a:tabLst>
                <a:tab pos="355600" algn="l"/>
              </a:tabLst>
            </a:pPr>
            <a:r>
              <a:rPr sz="2000" b="1" dirty="0">
                <a:solidFill>
                  <a:srgbClr val="006600"/>
                </a:solidFill>
                <a:latin typeface="Calibri"/>
                <a:cs typeface="Calibri"/>
              </a:rPr>
              <a:t>Try</a:t>
            </a:r>
            <a:r>
              <a:rPr sz="2000" b="1" spc="270" dirty="0">
                <a:solidFill>
                  <a:srgbClr val="006600"/>
                </a:solidFill>
                <a:latin typeface="Calibri"/>
                <a:cs typeface="Calibri"/>
              </a:rPr>
              <a:t> </a:t>
            </a:r>
            <a:r>
              <a:rPr sz="2000" b="1" dirty="0">
                <a:solidFill>
                  <a:srgbClr val="006600"/>
                </a:solidFill>
                <a:latin typeface="Calibri"/>
                <a:cs typeface="Calibri"/>
              </a:rPr>
              <a:t>to</a:t>
            </a:r>
            <a:r>
              <a:rPr sz="2000" b="1" spc="270" dirty="0">
                <a:solidFill>
                  <a:srgbClr val="006600"/>
                </a:solidFill>
                <a:latin typeface="Calibri"/>
                <a:cs typeface="Calibri"/>
              </a:rPr>
              <a:t> </a:t>
            </a:r>
            <a:r>
              <a:rPr sz="2000" b="1" spc="-5" dirty="0">
                <a:solidFill>
                  <a:srgbClr val="006600"/>
                </a:solidFill>
                <a:latin typeface="Calibri"/>
                <a:cs typeface="Calibri"/>
              </a:rPr>
              <a:t>boot</a:t>
            </a:r>
            <a:r>
              <a:rPr sz="2000" b="1" spc="275" dirty="0">
                <a:solidFill>
                  <a:srgbClr val="006600"/>
                </a:solidFill>
                <a:latin typeface="Calibri"/>
                <a:cs typeface="Calibri"/>
              </a:rPr>
              <a:t> </a:t>
            </a:r>
            <a:r>
              <a:rPr sz="2000" b="1" spc="-5" dirty="0">
                <a:solidFill>
                  <a:srgbClr val="006600"/>
                </a:solidFill>
                <a:latin typeface="Calibri"/>
                <a:cs typeface="Calibri"/>
              </a:rPr>
              <a:t>the</a:t>
            </a:r>
            <a:r>
              <a:rPr sz="2000" b="1" spc="270" dirty="0">
                <a:solidFill>
                  <a:srgbClr val="006600"/>
                </a:solidFill>
                <a:latin typeface="Calibri"/>
                <a:cs typeface="Calibri"/>
              </a:rPr>
              <a:t> </a:t>
            </a:r>
            <a:r>
              <a:rPr sz="2000" b="1" spc="-5" dirty="0">
                <a:solidFill>
                  <a:srgbClr val="006600"/>
                </a:solidFill>
                <a:latin typeface="Calibri"/>
                <a:cs typeface="Calibri"/>
              </a:rPr>
              <a:t>computer</a:t>
            </a:r>
            <a:r>
              <a:rPr sz="2000" b="1" spc="275" dirty="0">
                <a:solidFill>
                  <a:srgbClr val="006600"/>
                </a:solidFill>
                <a:latin typeface="Calibri"/>
                <a:cs typeface="Calibri"/>
              </a:rPr>
              <a:t> </a:t>
            </a:r>
            <a:r>
              <a:rPr sz="2000" b="1" dirty="0">
                <a:solidFill>
                  <a:srgbClr val="006600"/>
                </a:solidFill>
                <a:latin typeface="Calibri"/>
                <a:cs typeface="Calibri"/>
              </a:rPr>
              <a:t>to</a:t>
            </a:r>
            <a:r>
              <a:rPr sz="2000" b="1" spc="270" dirty="0">
                <a:solidFill>
                  <a:srgbClr val="006600"/>
                </a:solidFill>
                <a:latin typeface="Calibri"/>
                <a:cs typeface="Calibri"/>
              </a:rPr>
              <a:t> </a:t>
            </a:r>
            <a:r>
              <a:rPr sz="2000" b="1" spc="-5" dirty="0">
                <a:solidFill>
                  <a:srgbClr val="006600"/>
                </a:solidFill>
                <a:latin typeface="Calibri"/>
                <a:cs typeface="Calibri"/>
              </a:rPr>
              <a:t>the</a:t>
            </a:r>
            <a:r>
              <a:rPr sz="2000" b="1" spc="270" dirty="0">
                <a:solidFill>
                  <a:srgbClr val="006600"/>
                </a:solidFill>
                <a:latin typeface="Calibri"/>
                <a:cs typeface="Calibri"/>
              </a:rPr>
              <a:t> </a:t>
            </a:r>
            <a:r>
              <a:rPr sz="2000" b="1" spc="-5" dirty="0">
                <a:solidFill>
                  <a:srgbClr val="006600"/>
                </a:solidFill>
                <a:latin typeface="Calibri"/>
                <a:cs typeface="Calibri"/>
              </a:rPr>
              <a:t>hard</a:t>
            </a:r>
            <a:r>
              <a:rPr sz="2000" b="1" spc="275" dirty="0">
                <a:solidFill>
                  <a:srgbClr val="006600"/>
                </a:solidFill>
                <a:latin typeface="Calibri"/>
                <a:cs typeface="Calibri"/>
              </a:rPr>
              <a:t> </a:t>
            </a:r>
            <a:r>
              <a:rPr sz="2000" b="1" spc="-5" dirty="0">
                <a:solidFill>
                  <a:srgbClr val="006600"/>
                </a:solidFill>
                <a:latin typeface="Calibri"/>
                <a:cs typeface="Calibri"/>
              </a:rPr>
              <a:t>drive,</a:t>
            </a:r>
            <a:r>
              <a:rPr sz="2000" b="1" spc="270" dirty="0">
                <a:solidFill>
                  <a:srgbClr val="006600"/>
                </a:solidFill>
                <a:latin typeface="Calibri"/>
                <a:cs typeface="Calibri"/>
              </a:rPr>
              <a:t> </a:t>
            </a:r>
            <a:r>
              <a:rPr sz="2000" b="1" spc="-5" dirty="0">
                <a:solidFill>
                  <a:srgbClr val="006600"/>
                </a:solidFill>
                <a:latin typeface="Calibri"/>
                <a:cs typeface="Calibri"/>
              </a:rPr>
              <a:t>or</a:t>
            </a:r>
            <a:r>
              <a:rPr sz="2000" b="1" spc="270" dirty="0">
                <a:solidFill>
                  <a:srgbClr val="006600"/>
                </a:solidFill>
                <a:latin typeface="Calibri"/>
                <a:cs typeface="Calibri"/>
              </a:rPr>
              <a:t> </a:t>
            </a:r>
            <a:r>
              <a:rPr sz="2000" b="1" dirty="0">
                <a:solidFill>
                  <a:srgbClr val="006600"/>
                </a:solidFill>
                <a:latin typeface="Calibri"/>
                <a:cs typeface="Calibri"/>
              </a:rPr>
              <a:t>to</a:t>
            </a:r>
            <a:r>
              <a:rPr sz="2000" b="1" spc="270" dirty="0">
                <a:solidFill>
                  <a:srgbClr val="006600"/>
                </a:solidFill>
                <a:latin typeface="Calibri"/>
                <a:cs typeface="Calibri"/>
              </a:rPr>
              <a:t> </a:t>
            </a:r>
            <a:r>
              <a:rPr sz="2000" b="1" dirty="0">
                <a:solidFill>
                  <a:srgbClr val="006600"/>
                </a:solidFill>
                <a:latin typeface="Calibri"/>
                <a:cs typeface="Calibri"/>
              </a:rPr>
              <a:t>a</a:t>
            </a:r>
            <a:r>
              <a:rPr sz="2000" b="1" spc="275" dirty="0">
                <a:solidFill>
                  <a:srgbClr val="006600"/>
                </a:solidFill>
                <a:latin typeface="Calibri"/>
                <a:cs typeface="Calibri"/>
              </a:rPr>
              <a:t> </a:t>
            </a:r>
            <a:r>
              <a:rPr sz="2000" b="1" spc="-5" dirty="0">
                <a:solidFill>
                  <a:srgbClr val="006600"/>
                </a:solidFill>
                <a:latin typeface="Calibri"/>
                <a:cs typeface="Calibri"/>
              </a:rPr>
              <a:t>bootable</a:t>
            </a:r>
            <a:r>
              <a:rPr sz="2000" b="1" spc="270" dirty="0">
                <a:solidFill>
                  <a:srgbClr val="006600"/>
                </a:solidFill>
                <a:latin typeface="Calibri"/>
                <a:cs typeface="Calibri"/>
              </a:rPr>
              <a:t> </a:t>
            </a:r>
            <a:r>
              <a:rPr sz="2000" b="1" spc="-5" dirty="0">
                <a:solidFill>
                  <a:srgbClr val="006600"/>
                </a:solidFill>
                <a:latin typeface="Calibri"/>
                <a:cs typeface="Calibri"/>
              </a:rPr>
              <a:t>CD/DVD </a:t>
            </a:r>
            <a:r>
              <a:rPr sz="2000" b="1" spc="-440" dirty="0">
                <a:solidFill>
                  <a:srgbClr val="006600"/>
                </a:solidFill>
                <a:latin typeface="Calibri"/>
                <a:cs typeface="Calibri"/>
              </a:rPr>
              <a:t> </a:t>
            </a:r>
            <a:r>
              <a:rPr sz="2000" b="1" spc="-5" dirty="0">
                <a:solidFill>
                  <a:srgbClr val="006600"/>
                </a:solidFill>
                <a:latin typeface="Calibri"/>
                <a:cs typeface="Calibri"/>
              </a:rPr>
              <a:t>disk </a:t>
            </a:r>
            <a:r>
              <a:rPr sz="2000" b="1" dirty="0">
                <a:solidFill>
                  <a:srgbClr val="006600"/>
                </a:solidFill>
                <a:latin typeface="Calibri"/>
                <a:cs typeface="Calibri"/>
              </a:rPr>
              <a:t>if </a:t>
            </a:r>
            <a:r>
              <a:rPr sz="2000" b="1" spc="-5" dirty="0">
                <a:solidFill>
                  <a:srgbClr val="006600"/>
                </a:solidFill>
                <a:latin typeface="Calibri"/>
                <a:cs typeface="Calibri"/>
              </a:rPr>
              <a:t>necessary.</a:t>
            </a:r>
            <a:endParaRPr sz="2000">
              <a:latin typeface="Calibri"/>
              <a:cs typeface="Calibri"/>
            </a:endParaRPr>
          </a:p>
          <a:p>
            <a:pPr marL="355600" algn="just">
              <a:lnSpc>
                <a:spcPts val="2380"/>
              </a:lnSpc>
            </a:pPr>
            <a:r>
              <a:rPr sz="2000" spc="-5" dirty="0">
                <a:latin typeface="Calibri"/>
                <a:cs typeface="Calibri"/>
              </a:rPr>
              <a:t>Sometimes</a:t>
            </a:r>
            <a:r>
              <a:rPr sz="2000" dirty="0">
                <a:latin typeface="Calibri"/>
                <a:cs typeface="Calibri"/>
              </a:rPr>
              <a:t> the </a:t>
            </a:r>
            <a:r>
              <a:rPr sz="2000" spc="-5" dirty="0">
                <a:latin typeface="Calibri"/>
                <a:cs typeface="Calibri"/>
              </a:rPr>
              <a:t>hard</a:t>
            </a:r>
            <a:r>
              <a:rPr sz="2000" spc="5" dirty="0">
                <a:latin typeface="Calibri"/>
                <a:cs typeface="Calibri"/>
              </a:rPr>
              <a:t> </a:t>
            </a:r>
            <a:r>
              <a:rPr sz="2000" dirty="0">
                <a:latin typeface="Calibri"/>
                <a:cs typeface="Calibri"/>
              </a:rPr>
              <a:t>disk </a:t>
            </a:r>
            <a:r>
              <a:rPr sz="2000" spc="-5" dirty="0">
                <a:latin typeface="Calibri"/>
                <a:cs typeface="Calibri"/>
              </a:rPr>
              <a:t>will</a:t>
            </a:r>
            <a:r>
              <a:rPr sz="2000" spc="5" dirty="0">
                <a:latin typeface="Calibri"/>
                <a:cs typeface="Calibri"/>
              </a:rPr>
              <a:t> </a:t>
            </a:r>
            <a:r>
              <a:rPr sz="2000" spc="-5" dirty="0">
                <a:latin typeface="Calibri"/>
                <a:cs typeface="Calibri"/>
              </a:rPr>
              <a:t>become</a:t>
            </a:r>
            <a:r>
              <a:rPr sz="2000" dirty="0">
                <a:latin typeface="Calibri"/>
                <a:cs typeface="Calibri"/>
              </a:rPr>
              <a:t> </a:t>
            </a:r>
            <a:r>
              <a:rPr sz="2000" spc="-5" dirty="0">
                <a:latin typeface="Calibri"/>
                <a:cs typeface="Calibri"/>
              </a:rPr>
              <a:t>corrupted</a:t>
            </a:r>
            <a:r>
              <a:rPr sz="2000" spc="5" dirty="0">
                <a:latin typeface="Calibri"/>
                <a:cs typeface="Calibri"/>
              </a:rPr>
              <a:t> </a:t>
            </a:r>
            <a:r>
              <a:rPr sz="2000" dirty="0">
                <a:latin typeface="Calibri"/>
                <a:cs typeface="Calibri"/>
              </a:rPr>
              <a:t>by a</a:t>
            </a:r>
            <a:r>
              <a:rPr sz="2000" spc="5" dirty="0">
                <a:latin typeface="Calibri"/>
                <a:cs typeface="Calibri"/>
              </a:rPr>
              <a:t> </a:t>
            </a:r>
            <a:r>
              <a:rPr sz="2000" spc="-5" dirty="0">
                <a:latin typeface="Calibri"/>
                <a:cs typeface="Calibri"/>
              </a:rPr>
              <a:t>user,</a:t>
            </a:r>
            <a:r>
              <a:rPr sz="2000" dirty="0">
                <a:latin typeface="Calibri"/>
                <a:cs typeface="Calibri"/>
              </a:rPr>
              <a:t> </a:t>
            </a:r>
            <a:r>
              <a:rPr sz="2000" spc="-5" dirty="0">
                <a:latin typeface="Calibri"/>
                <a:cs typeface="Calibri"/>
              </a:rPr>
              <a:t>or</a:t>
            </a:r>
            <a:r>
              <a:rPr sz="2000" spc="5" dirty="0">
                <a:latin typeface="Calibri"/>
                <a:cs typeface="Calibri"/>
              </a:rPr>
              <a:t> </a:t>
            </a:r>
            <a:r>
              <a:rPr sz="2000" dirty="0">
                <a:latin typeface="Calibri"/>
                <a:cs typeface="Calibri"/>
              </a:rPr>
              <a:t>by a</a:t>
            </a:r>
            <a:r>
              <a:rPr sz="2000" spc="5" dirty="0">
                <a:latin typeface="Calibri"/>
                <a:cs typeface="Calibri"/>
              </a:rPr>
              <a:t> </a:t>
            </a:r>
            <a:r>
              <a:rPr sz="2000" spc="-5" dirty="0">
                <a:latin typeface="Calibri"/>
                <a:cs typeface="Calibri"/>
              </a:rPr>
              <a:t>virus.</a:t>
            </a:r>
            <a:endParaRPr sz="2000">
              <a:latin typeface="Calibri"/>
              <a:cs typeface="Calibri"/>
            </a:endParaRPr>
          </a:p>
          <a:p>
            <a:pPr marL="355600" marR="5080" indent="-342900" algn="just">
              <a:lnSpc>
                <a:spcPts val="1920"/>
              </a:lnSpc>
              <a:spcBef>
                <a:spcPts val="1460"/>
              </a:spcBef>
              <a:buClr>
                <a:srgbClr val="006600"/>
              </a:buClr>
              <a:buFont typeface="Wingdings"/>
              <a:buChar char=""/>
              <a:tabLst>
                <a:tab pos="626110" algn="l"/>
              </a:tabLst>
            </a:pPr>
            <a:r>
              <a:rPr dirty="0"/>
              <a:t>	</a:t>
            </a:r>
            <a:r>
              <a:rPr sz="2000" b="1" dirty="0">
                <a:solidFill>
                  <a:srgbClr val="006600"/>
                </a:solidFill>
                <a:latin typeface="Calibri"/>
                <a:cs typeface="Calibri"/>
              </a:rPr>
              <a:t>Check</a:t>
            </a:r>
            <a:r>
              <a:rPr sz="2000" b="1" spc="5" dirty="0">
                <a:solidFill>
                  <a:srgbClr val="006600"/>
                </a:solidFill>
                <a:latin typeface="Calibri"/>
                <a:cs typeface="Calibri"/>
              </a:rPr>
              <a:t> </a:t>
            </a:r>
            <a:r>
              <a:rPr sz="2000" b="1" dirty="0">
                <a:solidFill>
                  <a:srgbClr val="006600"/>
                </a:solidFill>
                <a:latin typeface="Calibri"/>
                <a:cs typeface="Calibri"/>
              </a:rPr>
              <a:t>the</a:t>
            </a:r>
            <a:r>
              <a:rPr sz="2000" b="1" spc="5" dirty="0">
                <a:solidFill>
                  <a:srgbClr val="006600"/>
                </a:solidFill>
                <a:latin typeface="Calibri"/>
                <a:cs typeface="Calibri"/>
              </a:rPr>
              <a:t> </a:t>
            </a:r>
            <a:r>
              <a:rPr sz="2000" b="1" dirty="0">
                <a:solidFill>
                  <a:srgbClr val="006600"/>
                </a:solidFill>
                <a:latin typeface="Calibri"/>
                <a:cs typeface="Calibri"/>
              </a:rPr>
              <a:t>CMOS</a:t>
            </a:r>
            <a:r>
              <a:rPr sz="2000" b="1" spc="5" dirty="0">
                <a:solidFill>
                  <a:srgbClr val="006600"/>
                </a:solidFill>
                <a:latin typeface="Calibri"/>
                <a:cs typeface="Calibri"/>
              </a:rPr>
              <a:t> </a:t>
            </a:r>
            <a:r>
              <a:rPr sz="2000" b="1" spc="-5" dirty="0">
                <a:solidFill>
                  <a:srgbClr val="006600"/>
                </a:solidFill>
                <a:latin typeface="Calibri"/>
                <a:cs typeface="Calibri"/>
              </a:rPr>
              <a:t>setup</a:t>
            </a:r>
            <a:r>
              <a:rPr sz="2000" b="1" dirty="0">
                <a:solidFill>
                  <a:srgbClr val="006600"/>
                </a:solidFill>
                <a:latin typeface="Calibri"/>
                <a:cs typeface="Calibri"/>
              </a:rPr>
              <a:t> program,</a:t>
            </a:r>
            <a:r>
              <a:rPr sz="2000" b="1" spc="5" dirty="0">
                <a:solidFill>
                  <a:srgbClr val="006600"/>
                </a:solidFill>
                <a:latin typeface="Calibri"/>
                <a:cs typeface="Calibri"/>
              </a:rPr>
              <a:t> </a:t>
            </a:r>
            <a:r>
              <a:rPr sz="2000" b="1" dirty="0">
                <a:solidFill>
                  <a:srgbClr val="006600"/>
                </a:solidFill>
                <a:latin typeface="Calibri"/>
                <a:cs typeface="Calibri"/>
              </a:rPr>
              <a:t>and</a:t>
            </a:r>
            <a:r>
              <a:rPr sz="2000" b="1" spc="5" dirty="0">
                <a:solidFill>
                  <a:srgbClr val="006600"/>
                </a:solidFill>
                <a:latin typeface="Calibri"/>
                <a:cs typeface="Calibri"/>
              </a:rPr>
              <a:t> </a:t>
            </a:r>
            <a:r>
              <a:rPr sz="2000" b="1" dirty="0">
                <a:solidFill>
                  <a:srgbClr val="006600"/>
                </a:solidFill>
                <a:latin typeface="Calibri"/>
                <a:cs typeface="Calibri"/>
              </a:rPr>
              <a:t>correct</a:t>
            </a:r>
            <a:r>
              <a:rPr sz="2000" b="1" spc="5" dirty="0">
                <a:solidFill>
                  <a:srgbClr val="006600"/>
                </a:solidFill>
                <a:latin typeface="Calibri"/>
                <a:cs typeface="Calibri"/>
              </a:rPr>
              <a:t> </a:t>
            </a:r>
            <a:r>
              <a:rPr sz="2000" b="1" dirty="0">
                <a:solidFill>
                  <a:srgbClr val="006600"/>
                </a:solidFill>
                <a:latin typeface="Calibri"/>
                <a:cs typeface="Calibri"/>
              </a:rPr>
              <a:t>any</a:t>
            </a:r>
            <a:r>
              <a:rPr sz="2000" b="1" spc="5" dirty="0">
                <a:solidFill>
                  <a:srgbClr val="006600"/>
                </a:solidFill>
                <a:latin typeface="Calibri"/>
                <a:cs typeface="Calibri"/>
              </a:rPr>
              <a:t> </a:t>
            </a:r>
            <a:r>
              <a:rPr sz="2000" b="1" spc="-5" dirty="0">
                <a:solidFill>
                  <a:srgbClr val="006600"/>
                </a:solidFill>
                <a:latin typeface="Calibri"/>
                <a:cs typeface="Calibri"/>
              </a:rPr>
              <a:t>conﬁguration </a:t>
            </a:r>
            <a:r>
              <a:rPr sz="2000" b="1" dirty="0">
                <a:solidFill>
                  <a:srgbClr val="006600"/>
                </a:solidFill>
                <a:latin typeface="Calibri"/>
                <a:cs typeface="Calibri"/>
              </a:rPr>
              <a:t> </a:t>
            </a:r>
            <a:r>
              <a:rPr sz="2000" b="1" spc="-5" dirty="0">
                <a:solidFill>
                  <a:srgbClr val="006600"/>
                </a:solidFill>
                <a:latin typeface="Calibri"/>
                <a:cs typeface="Calibri"/>
              </a:rPr>
              <a:t>problems.</a:t>
            </a:r>
            <a:endParaRPr sz="2000">
              <a:latin typeface="Calibri"/>
              <a:cs typeface="Calibri"/>
            </a:endParaRPr>
          </a:p>
          <a:p>
            <a:pPr marL="355600" marR="5080" indent="104139" algn="just">
              <a:lnSpc>
                <a:spcPct val="79600"/>
              </a:lnSpc>
              <a:spcBef>
                <a:spcPts val="484"/>
              </a:spcBef>
            </a:pPr>
            <a:r>
              <a:rPr sz="2000" dirty="0">
                <a:latin typeface="Calibri"/>
                <a:cs typeface="Calibri"/>
              </a:rPr>
              <a:t>If the </a:t>
            </a:r>
            <a:r>
              <a:rPr sz="2000" spc="-5" dirty="0">
                <a:latin typeface="Calibri"/>
                <a:cs typeface="Calibri"/>
              </a:rPr>
              <a:t>information </a:t>
            </a:r>
            <a:r>
              <a:rPr sz="2000" dirty="0">
                <a:latin typeface="Calibri"/>
                <a:cs typeface="Calibri"/>
              </a:rPr>
              <a:t>in CMOS </a:t>
            </a:r>
            <a:r>
              <a:rPr sz="2000" spc="-5" dirty="0">
                <a:latin typeface="Calibri"/>
                <a:cs typeface="Calibri"/>
              </a:rPr>
              <a:t>RAM about your </a:t>
            </a:r>
            <a:r>
              <a:rPr sz="2000" dirty="0">
                <a:latin typeface="Calibri"/>
                <a:cs typeface="Calibri"/>
              </a:rPr>
              <a:t>PC's </a:t>
            </a:r>
            <a:r>
              <a:rPr sz="2000" spc="-5" dirty="0">
                <a:latin typeface="Calibri"/>
                <a:cs typeface="Calibri"/>
              </a:rPr>
              <a:t>configuration </a:t>
            </a:r>
            <a:r>
              <a:rPr sz="2000" dirty="0">
                <a:latin typeface="Calibri"/>
                <a:cs typeface="Calibri"/>
              </a:rPr>
              <a:t>has been </a:t>
            </a:r>
            <a:r>
              <a:rPr sz="2000" spc="5" dirty="0">
                <a:latin typeface="Calibri"/>
                <a:cs typeface="Calibri"/>
              </a:rPr>
              <a:t> </a:t>
            </a:r>
            <a:r>
              <a:rPr sz="2000" dirty="0">
                <a:latin typeface="Calibri"/>
                <a:cs typeface="Calibri"/>
              </a:rPr>
              <a:t>changed, </a:t>
            </a:r>
            <a:r>
              <a:rPr sz="2000" spc="-5" dirty="0">
                <a:latin typeface="Calibri"/>
                <a:cs typeface="Calibri"/>
              </a:rPr>
              <a:t>or </a:t>
            </a:r>
            <a:r>
              <a:rPr sz="2000" dirty="0">
                <a:latin typeface="Calibri"/>
                <a:cs typeface="Calibri"/>
              </a:rPr>
              <a:t>if the </a:t>
            </a:r>
            <a:r>
              <a:rPr sz="2000" spc="-15" dirty="0">
                <a:latin typeface="Calibri"/>
                <a:cs typeface="Calibri"/>
              </a:rPr>
              <a:t>battery </a:t>
            </a:r>
            <a:r>
              <a:rPr sz="2000" dirty="0">
                <a:latin typeface="Calibri"/>
                <a:cs typeface="Calibri"/>
              </a:rPr>
              <a:t>has died, </a:t>
            </a:r>
            <a:r>
              <a:rPr sz="2000" spc="-5" dirty="0">
                <a:latin typeface="Calibri"/>
                <a:cs typeface="Calibri"/>
              </a:rPr>
              <a:t>your computer will not boot correctly, </a:t>
            </a:r>
            <a:r>
              <a:rPr sz="2000" dirty="0">
                <a:latin typeface="Calibri"/>
                <a:cs typeface="Calibri"/>
              </a:rPr>
              <a:t> </a:t>
            </a:r>
            <a:r>
              <a:rPr sz="2000" spc="-5" dirty="0">
                <a:latin typeface="Calibri"/>
                <a:cs typeface="Calibri"/>
              </a:rPr>
              <a:t>or</a:t>
            </a:r>
            <a:r>
              <a:rPr sz="2000" dirty="0">
                <a:latin typeface="Calibri"/>
                <a:cs typeface="Calibri"/>
              </a:rPr>
              <a:t> it </a:t>
            </a:r>
            <a:r>
              <a:rPr sz="2000" spc="-5" dirty="0">
                <a:latin typeface="Calibri"/>
                <a:cs typeface="Calibri"/>
              </a:rPr>
              <a:t>will</a:t>
            </a:r>
            <a:r>
              <a:rPr sz="2000" dirty="0">
                <a:latin typeface="Calibri"/>
                <a:cs typeface="Calibri"/>
              </a:rPr>
              <a:t> </a:t>
            </a:r>
            <a:r>
              <a:rPr sz="2000" spc="-5" dirty="0">
                <a:latin typeface="Calibri"/>
                <a:cs typeface="Calibri"/>
              </a:rPr>
              <a:t>not</a:t>
            </a:r>
            <a:r>
              <a:rPr sz="2000" dirty="0">
                <a:latin typeface="Calibri"/>
                <a:cs typeface="Calibri"/>
              </a:rPr>
              <a:t> </a:t>
            </a:r>
            <a:r>
              <a:rPr sz="2000" spc="-5" dirty="0">
                <a:latin typeface="Calibri"/>
                <a:cs typeface="Calibri"/>
              </a:rPr>
              <a:t>recognize certain</a:t>
            </a:r>
            <a:r>
              <a:rPr sz="2000" dirty="0">
                <a:latin typeface="Calibri"/>
                <a:cs typeface="Calibri"/>
              </a:rPr>
              <a:t> </a:t>
            </a:r>
            <a:r>
              <a:rPr sz="2000" spc="-5" dirty="0">
                <a:latin typeface="Calibri"/>
                <a:cs typeface="Calibri"/>
              </a:rPr>
              <a:t>components.</a:t>
            </a:r>
            <a:endParaRPr sz="2000">
              <a:latin typeface="Calibri"/>
              <a:cs typeface="Calibri"/>
            </a:endParaRPr>
          </a:p>
          <a:p>
            <a:pPr>
              <a:lnSpc>
                <a:spcPct val="100000"/>
              </a:lnSpc>
            </a:pPr>
            <a:endParaRPr sz="1950">
              <a:latin typeface="Calibri"/>
              <a:cs typeface="Calibri"/>
            </a:endParaRPr>
          </a:p>
          <a:p>
            <a:pPr marL="355600" indent="-342900" algn="just">
              <a:lnSpc>
                <a:spcPct val="100000"/>
              </a:lnSpc>
              <a:buFont typeface="Wingdings"/>
              <a:buChar char=""/>
              <a:tabLst>
                <a:tab pos="355600" algn="l"/>
              </a:tabLst>
            </a:pPr>
            <a:r>
              <a:rPr sz="2000" b="1" dirty="0">
                <a:solidFill>
                  <a:srgbClr val="006600"/>
                </a:solidFill>
                <a:latin typeface="Calibri"/>
                <a:cs typeface="Calibri"/>
              </a:rPr>
              <a:t>Look</a:t>
            </a:r>
            <a:r>
              <a:rPr sz="2000" b="1" spc="-15" dirty="0">
                <a:solidFill>
                  <a:srgbClr val="006600"/>
                </a:solidFill>
                <a:latin typeface="Calibri"/>
                <a:cs typeface="Calibri"/>
              </a:rPr>
              <a:t> </a:t>
            </a:r>
            <a:r>
              <a:rPr sz="2000" b="1" dirty="0">
                <a:solidFill>
                  <a:srgbClr val="006600"/>
                </a:solidFill>
                <a:latin typeface="Calibri"/>
                <a:cs typeface="Calibri"/>
              </a:rPr>
              <a:t>for</a:t>
            </a:r>
            <a:r>
              <a:rPr sz="2000" b="1" spc="-15" dirty="0">
                <a:solidFill>
                  <a:srgbClr val="006600"/>
                </a:solidFill>
                <a:latin typeface="Calibri"/>
                <a:cs typeface="Calibri"/>
              </a:rPr>
              <a:t> </a:t>
            </a:r>
            <a:r>
              <a:rPr sz="2000" b="1" dirty="0">
                <a:solidFill>
                  <a:srgbClr val="006600"/>
                </a:solidFill>
                <a:latin typeface="Calibri"/>
                <a:cs typeface="Calibri"/>
              </a:rPr>
              <a:t>unwanted</a:t>
            </a:r>
            <a:r>
              <a:rPr sz="2000" b="1" spc="-15" dirty="0">
                <a:solidFill>
                  <a:srgbClr val="006600"/>
                </a:solidFill>
                <a:latin typeface="Calibri"/>
                <a:cs typeface="Calibri"/>
              </a:rPr>
              <a:t> </a:t>
            </a:r>
            <a:r>
              <a:rPr sz="2000" b="1" spc="-5" dirty="0">
                <a:solidFill>
                  <a:srgbClr val="006600"/>
                </a:solidFill>
                <a:latin typeface="Calibri"/>
                <a:cs typeface="Calibri"/>
              </a:rPr>
              <a:t>changes.</a:t>
            </a:r>
            <a:endParaRPr sz="2000">
              <a:latin typeface="Calibri"/>
              <a:cs typeface="Calibri"/>
            </a:endParaRPr>
          </a:p>
          <a:p>
            <a:pPr marL="355600" marR="5080" indent="10160" algn="just">
              <a:lnSpc>
                <a:spcPct val="80400"/>
              </a:lnSpc>
              <a:spcBef>
                <a:spcPts val="470"/>
              </a:spcBef>
            </a:pPr>
            <a:r>
              <a:rPr sz="2000" spc="-5" dirty="0">
                <a:latin typeface="Calibri"/>
                <a:cs typeface="Calibri"/>
              </a:rPr>
              <a:t>Someone may have turned </a:t>
            </a:r>
            <a:r>
              <a:rPr sz="2000" dirty="0">
                <a:latin typeface="Calibri"/>
                <a:cs typeface="Calibri"/>
              </a:rPr>
              <a:t>the </a:t>
            </a:r>
            <a:r>
              <a:rPr sz="2000" spc="-5" dirty="0">
                <a:latin typeface="Calibri"/>
                <a:cs typeface="Calibri"/>
              </a:rPr>
              <a:t>brightness down on </a:t>
            </a:r>
            <a:r>
              <a:rPr sz="2000" dirty="0">
                <a:latin typeface="Calibri"/>
                <a:cs typeface="Calibri"/>
              </a:rPr>
              <a:t>a </a:t>
            </a:r>
            <a:r>
              <a:rPr sz="2000" spc="-5" dirty="0">
                <a:latin typeface="Calibri"/>
                <a:cs typeface="Calibri"/>
              </a:rPr>
              <a:t>monitor, or </a:t>
            </a:r>
            <a:r>
              <a:rPr sz="2000" dirty="0">
                <a:latin typeface="Calibri"/>
                <a:cs typeface="Calibri"/>
              </a:rPr>
              <a:t>the LAN </a:t>
            </a:r>
            <a:r>
              <a:rPr sz="2000" spc="5" dirty="0">
                <a:latin typeface="Calibri"/>
                <a:cs typeface="Calibri"/>
              </a:rPr>
              <a:t> </a:t>
            </a:r>
            <a:r>
              <a:rPr sz="2000" dirty="0">
                <a:latin typeface="Calibri"/>
                <a:cs typeface="Calibri"/>
              </a:rPr>
              <a:t>staﬀ </a:t>
            </a:r>
            <a:r>
              <a:rPr sz="2000" spc="-5" dirty="0">
                <a:latin typeface="Calibri"/>
                <a:cs typeface="Calibri"/>
              </a:rPr>
              <a:t>may have </a:t>
            </a:r>
            <a:r>
              <a:rPr sz="2000" dirty="0">
                <a:latin typeface="Calibri"/>
                <a:cs typeface="Calibri"/>
              </a:rPr>
              <a:t>changed </a:t>
            </a:r>
            <a:r>
              <a:rPr sz="2000" spc="-5" dirty="0">
                <a:latin typeface="Calibri"/>
                <a:cs typeface="Calibri"/>
              </a:rPr>
              <a:t>your </a:t>
            </a:r>
            <a:r>
              <a:rPr sz="2000" dirty="0">
                <a:latin typeface="Calibri"/>
                <a:cs typeface="Calibri"/>
              </a:rPr>
              <a:t>PC's </a:t>
            </a:r>
            <a:r>
              <a:rPr sz="2000" spc="-5" dirty="0">
                <a:latin typeface="Calibri"/>
                <a:cs typeface="Calibri"/>
              </a:rPr>
              <a:t>configuration without your knowledge </a:t>
            </a:r>
            <a:r>
              <a:rPr sz="2000" dirty="0">
                <a:latin typeface="Calibri"/>
                <a:cs typeface="Calibri"/>
              </a:rPr>
              <a:t> </a:t>
            </a:r>
            <a:r>
              <a:rPr sz="2000" spc="-5" dirty="0">
                <a:latin typeface="Calibri"/>
                <a:cs typeface="Calibri"/>
              </a:rPr>
              <a:t>(or</a:t>
            </a:r>
            <a:r>
              <a:rPr sz="2000" dirty="0">
                <a:latin typeface="Calibri"/>
                <a:cs typeface="Calibri"/>
              </a:rPr>
              <a:t> </a:t>
            </a:r>
            <a:r>
              <a:rPr sz="2000" spc="-5" dirty="0">
                <a:latin typeface="Calibri"/>
                <a:cs typeface="Calibri"/>
              </a:rPr>
              <a:t>approval),</a:t>
            </a:r>
            <a:r>
              <a:rPr sz="2000" dirty="0">
                <a:latin typeface="Calibri"/>
                <a:cs typeface="Calibri"/>
              </a:rPr>
              <a:t> </a:t>
            </a:r>
            <a:r>
              <a:rPr sz="2000" spc="-5" dirty="0">
                <a:latin typeface="Calibri"/>
                <a:cs typeface="Calibri"/>
              </a:rPr>
              <a:t>or</a:t>
            </a:r>
            <a:r>
              <a:rPr sz="2000" dirty="0">
                <a:latin typeface="Calibri"/>
                <a:cs typeface="Calibri"/>
              </a:rPr>
              <a:t> an</a:t>
            </a:r>
            <a:r>
              <a:rPr sz="2000" spc="5" dirty="0">
                <a:latin typeface="Calibri"/>
                <a:cs typeface="Calibri"/>
              </a:rPr>
              <a:t> </a:t>
            </a:r>
            <a:r>
              <a:rPr sz="2000" spc="-5" dirty="0">
                <a:latin typeface="Calibri"/>
                <a:cs typeface="Calibri"/>
              </a:rPr>
              <a:t>installation</a:t>
            </a:r>
            <a:r>
              <a:rPr sz="2000" dirty="0">
                <a:latin typeface="Calibri"/>
                <a:cs typeface="Calibri"/>
              </a:rPr>
              <a:t> </a:t>
            </a:r>
            <a:r>
              <a:rPr sz="2000" spc="-5" dirty="0">
                <a:latin typeface="Calibri"/>
                <a:cs typeface="Calibri"/>
              </a:rPr>
              <a:t>program</a:t>
            </a:r>
            <a:r>
              <a:rPr sz="2000" dirty="0">
                <a:latin typeface="Calibri"/>
                <a:cs typeface="Calibri"/>
              </a:rPr>
              <a:t> </a:t>
            </a:r>
            <a:r>
              <a:rPr sz="2000" spc="-5" dirty="0">
                <a:latin typeface="Calibri"/>
                <a:cs typeface="Calibri"/>
              </a:rPr>
              <a:t>may</a:t>
            </a:r>
            <a:r>
              <a:rPr sz="2000" dirty="0">
                <a:latin typeface="Calibri"/>
                <a:cs typeface="Calibri"/>
              </a:rPr>
              <a:t> </a:t>
            </a:r>
            <a:r>
              <a:rPr sz="2000" spc="-5" dirty="0">
                <a:latin typeface="Calibri"/>
                <a:cs typeface="Calibri"/>
              </a:rPr>
              <a:t>have</a:t>
            </a:r>
            <a:r>
              <a:rPr sz="2000" dirty="0">
                <a:latin typeface="Calibri"/>
                <a:cs typeface="Calibri"/>
              </a:rPr>
              <a:t> </a:t>
            </a:r>
            <a:r>
              <a:rPr sz="2000" spc="-5" dirty="0">
                <a:latin typeface="Calibri"/>
                <a:cs typeface="Calibri"/>
              </a:rPr>
              <a:t>corrupted</a:t>
            </a:r>
            <a:r>
              <a:rPr sz="2000" dirty="0">
                <a:latin typeface="Calibri"/>
                <a:cs typeface="Calibri"/>
              </a:rPr>
              <a:t> </a:t>
            </a:r>
            <a:r>
              <a:rPr sz="2000" spc="-5" dirty="0">
                <a:latin typeface="Calibri"/>
                <a:cs typeface="Calibri"/>
              </a:rPr>
              <a:t>your </a:t>
            </a:r>
            <a:r>
              <a:rPr sz="2000" dirty="0">
                <a:latin typeface="Calibri"/>
                <a:cs typeface="Calibri"/>
              </a:rPr>
              <a:t> </a:t>
            </a:r>
            <a:r>
              <a:rPr sz="2000" spc="-10" dirty="0">
                <a:latin typeface="Calibri"/>
                <a:cs typeface="Calibri"/>
              </a:rPr>
              <a:t>software. </a:t>
            </a:r>
            <a:r>
              <a:rPr sz="2000" spc="-5" dirty="0">
                <a:latin typeface="Calibri"/>
                <a:cs typeface="Calibri"/>
              </a:rPr>
              <a:t>Look for recent </a:t>
            </a:r>
            <a:r>
              <a:rPr sz="2000" dirty="0">
                <a:latin typeface="Calibri"/>
                <a:cs typeface="Calibri"/>
              </a:rPr>
              <a:t>changes in </a:t>
            </a:r>
            <a:r>
              <a:rPr sz="2000" spc="-5" dirty="0">
                <a:latin typeface="Calibri"/>
                <a:cs typeface="Calibri"/>
              </a:rPr>
              <a:t>your system's operation. You may </a:t>
            </a:r>
            <a:r>
              <a:rPr sz="2000" dirty="0">
                <a:latin typeface="Calibri"/>
                <a:cs typeface="Calibri"/>
              </a:rPr>
              <a:t> need</a:t>
            </a:r>
            <a:r>
              <a:rPr sz="2000" spc="-5" dirty="0">
                <a:latin typeface="Calibri"/>
                <a:cs typeface="Calibri"/>
              </a:rPr>
              <a:t> </a:t>
            </a:r>
            <a:r>
              <a:rPr sz="2000" dirty="0">
                <a:latin typeface="Calibri"/>
                <a:cs typeface="Calibri"/>
              </a:rPr>
              <a:t>to </a:t>
            </a:r>
            <a:r>
              <a:rPr sz="2000" spc="-5" dirty="0">
                <a:latin typeface="Calibri"/>
                <a:cs typeface="Calibri"/>
              </a:rPr>
              <a:t>run</a:t>
            </a:r>
            <a:r>
              <a:rPr sz="2000" dirty="0">
                <a:latin typeface="Calibri"/>
                <a:cs typeface="Calibri"/>
              </a:rPr>
              <a:t> an</a:t>
            </a:r>
            <a:r>
              <a:rPr sz="2000" spc="-5" dirty="0">
                <a:latin typeface="Calibri"/>
                <a:cs typeface="Calibri"/>
              </a:rPr>
              <a:t> </a:t>
            </a:r>
            <a:r>
              <a:rPr sz="2000" dirty="0">
                <a:latin typeface="Calibri"/>
                <a:cs typeface="Calibri"/>
              </a:rPr>
              <a:t>uninstaller </a:t>
            </a:r>
            <a:r>
              <a:rPr sz="2000" spc="-5" dirty="0">
                <a:latin typeface="Calibri"/>
                <a:cs typeface="Calibri"/>
              </a:rPr>
              <a:t>program </a:t>
            </a:r>
            <a:r>
              <a:rPr sz="2000" dirty="0">
                <a:latin typeface="Calibri"/>
                <a:cs typeface="Calibri"/>
              </a:rPr>
              <a:t>to </a:t>
            </a:r>
            <a:r>
              <a:rPr sz="2000" spc="-5" dirty="0">
                <a:latin typeface="Calibri"/>
                <a:cs typeface="Calibri"/>
              </a:rPr>
              <a:t>remedy software-related</a:t>
            </a:r>
            <a:r>
              <a:rPr sz="2000" dirty="0">
                <a:latin typeface="Calibri"/>
                <a:cs typeface="Calibri"/>
              </a:rPr>
              <a:t> </a:t>
            </a:r>
            <a:r>
              <a:rPr sz="2000" spc="-5" dirty="0">
                <a:latin typeface="Calibri"/>
                <a:cs typeface="Calibri"/>
              </a:rPr>
              <a:t>problems.</a:t>
            </a:r>
            <a:endParaRPr sz="2000">
              <a:latin typeface="Calibri"/>
              <a:cs typeface="Calibri"/>
            </a:endParaRPr>
          </a:p>
          <a:p>
            <a:pPr>
              <a:lnSpc>
                <a:spcPct val="100000"/>
              </a:lnSpc>
            </a:pPr>
            <a:endParaRPr sz="1950">
              <a:latin typeface="Calibri"/>
              <a:cs typeface="Calibri"/>
            </a:endParaRPr>
          </a:p>
          <a:p>
            <a:pPr marL="355600" indent="-342900" algn="just">
              <a:lnSpc>
                <a:spcPct val="100000"/>
              </a:lnSpc>
              <a:buFont typeface="Wingdings"/>
              <a:buChar char=""/>
              <a:tabLst>
                <a:tab pos="355600" algn="l"/>
              </a:tabLst>
            </a:pPr>
            <a:r>
              <a:rPr sz="2000" b="1" spc="-5" dirty="0">
                <a:solidFill>
                  <a:srgbClr val="006600"/>
                </a:solidFill>
                <a:latin typeface="Calibri"/>
                <a:cs typeface="Calibri"/>
              </a:rPr>
              <a:t>Isolate </a:t>
            </a:r>
            <a:r>
              <a:rPr sz="2000" b="1" dirty="0">
                <a:solidFill>
                  <a:srgbClr val="006600"/>
                </a:solidFill>
                <a:latin typeface="Calibri"/>
                <a:cs typeface="Calibri"/>
              </a:rPr>
              <a:t>the problem to</a:t>
            </a:r>
            <a:r>
              <a:rPr sz="2000" b="1" spc="-5" dirty="0">
                <a:solidFill>
                  <a:srgbClr val="006600"/>
                </a:solidFill>
                <a:latin typeface="Calibri"/>
                <a:cs typeface="Calibri"/>
              </a:rPr>
              <a:t> </a:t>
            </a:r>
            <a:r>
              <a:rPr sz="2000" b="1" dirty="0">
                <a:solidFill>
                  <a:srgbClr val="006600"/>
                </a:solidFill>
                <a:latin typeface="Calibri"/>
                <a:cs typeface="Calibri"/>
              </a:rPr>
              <a:t>one piece of</a:t>
            </a:r>
            <a:r>
              <a:rPr sz="2000" b="1" spc="-5" dirty="0">
                <a:solidFill>
                  <a:srgbClr val="006600"/>
                </a:solidFill>
                <a:latin typeface="Calibri"/>
                <a:cs typeface="Calibri"/>
              </a:rPr>
              <a:t> </a:t>
            </a:r>
            <a:r>
              <a:rPr sz="2000" b="1" dirty="0">
                <a:solidFill>
                  <a:srgbClr val="006600"/>
                </a:solidFill>
                <a:latin typeface="Calibri"/>
                <a:cs typeface="Calibri"/>
              </a:rPr>
              <a:t>hardware, or one</a:t>
            </a:r>
            <a:r>
              <a:rPr sz="2000" b="1" spc="-5" dirty="0">
                <a:solidFill>
                  <a:srgbClr val="006600"/>
                </a:solidFill>
                <a:latin typeface="Calibri"/>
                <a:cs typeface="Calibri"/>
              </a:rPr>
              <a:t> </a:t>
            </a:r>
            <a:r>
              <a:rPr sz="2000" b="1" spc="-10" dirty="0">
                <a:solidFill>
                  <a:srgbClr val="006600"/>
                </a:solidFill>
                <a:latin typeface="Calibri"/>
                <a:cs typeface="Calibri"/>
              </a:rPr>
              <a:t>software</a:t>
            </a:r>
            <a:r>
              <a:rPr sz="2000" b="1" dirty="0">
                <a:solidFill>
                  <a:srgbClr val="006600"/>
                </a:solidFill>
                <a:latin typeface="Calibri"/>
                <a:cs typeface="Calibri"/>
              </a:rPr>
              <a:t> </a:t>
            </a:r>
            <a:r>
              <a:rPr sz="2000" b="1" spc="-5" dirty="0">
                <a:solidFill>
                  <a:srgbClr val="006600"/>
                </a:solidFill>
                <a:latin typeface="Calibri"/>
                <a:cs typeface="Calibri"/>
              </a:rPr>
              <a:t>package.</a:t>
            </a:r>
            <a:endParaRPr sz="2000">
              <a:latin typeface="Calibri"/>
              <a:cs typeface="Calibri"/>
            </a:endParaRPr>
          </a:p>
          <a:p>
            <a:pPr>
              <a:lnSpc>
                <a:spcPct val="100000"/>
              </a:lnSpc>
              <a:spcBef>
                <a:spcPts val="20"/>
              </a:spcBef>
              <a:buClr>
                <a:srgbClr val="006600"/>
              </a:buClr>
              <a:buFont typeface="Wingdings"/>
              <a:buChar char=""/>
            </a:pPr>
            <a:endParaRPr sz="1950">
              <a:latin typeface="Calibri"/>
              <a:cs typeface="Calibri"/>
            </a:endParaRPr>
          </a:p>
          <a:p>
            <a:pPr marL="355600" indent="-342900" algn="just">
              <a:lnSpc>
                <a:spcPct val="100000"/>
              </a:lnSpc>
              <a:buFont typeface="Wingdings"/>
              <a:buChar char=""/>
              <a:tabLst>
                <a:tab pos="355600" algn="l"/>
              </a:tabLst>
            </a:pPr>
            <a:r>
              <a:rPr sz="2000" b="1" spc="-5" dirty="0">
                <a:solidFill>
                  <a:srgbClr val="006600"/>
                </a:solidFill>
                <a:latin typeface="Calibri"/>
                <a:cs typeface="Calibri"/>
              </a:rPr>
              <a:t>When</a:t>
            </a:r>
            <a:r>
              <a:rPr sz="2000" b="1" spc="-15" dirty="0">
                <a:solidFill>
                  <a:srgbClr val="006600"/>
                </a:solidFill>
                <a:latin typeface="Calibri"/>
                <a:cs typeface="Calibri"/>
              </a:rPr>
              <a:t> </a:t>
            </a:r>
            <a:r>
              <a:rPr sz="2000" b="1" spc="-5" dirty="0">
                <a:solidFill>
                  <a:srgbClr val="006600"/>
                </a:solidFill>
                <a:latin typeface="Calibri"/>
                <a:cs typeface="Calibri"/>
              </a:rPr>
              <a:t>all</a:t>
            </a:r>
            <a:r>
              <a:rPr sz="2000" b="1" spc="-10" dirty="0">
                <a:solidFill>
                  <a:srgbClr val="006600"/>
                </a:solidFill>
                <a:latin typeface="Calibri"/>
                <a:cs typeface="Calibri"/>
              </a:rPr>
              <a:t> </a:t>
            </a:r>
            <a:r>
              <a:rPr sz="2000" b="1" spc="-5" dirty="0">
                <a:solidFill>
                  <a:srgbClr val="006600"/>
                </a:solidFill>
                <a:latin typeface="Calibri"/>
                <a:cs typeface="Calibri"/>
              </a:rPr>
              <a:t>these</a:t>
            </a:r>
            <a:r>
              <a:rPr sz="2000" b="1" spc="-10" dirty="0">
                <a:solidFill>
                  <a:srgbClr val="006600"/>
                </a:solidFill>
                <a:latin typeface="Calibri"/>
                <a:cs typeface="Calibri"/>
              </a:rPr>
              <a:t> </a:t>
            </a:r>
            <a:r>
              <a:rPr sz="2000" b="1" spc="-5" dirty="0">
                <a:solidFill>
                  <a:srgbClr val="006600"/>
                </a:solidFill>
                <a:latin typeface="Calibri"/>
                <a:cs typeface="Calibri"/>
              </a:rPr>
              <a:t>fails,</a:t>
            </a:r>
            <a:r>
              <a:rPr sz="2000" b="1" spc="-10" dirty="0">
                <a:solidFill>
                  <a:srgbClr val="006600"/>
                </a:solidFill>
                <a:latin typeface="Calibri"/>
                <a:cs typeface="Calibri"/>
              </a:rPr>
              <a:t> </a:t>
            </a:r>
            <a:r>
              <a:rPr sz="2000" b="1" spc="-5" dirty="0">
                <a:solidFill>
                  <a:srgbClr val="006600"/>
                </a:solidFill>
                <a:latin typeface="Calibri"/>
                <a:cs typeface="Calibri"/>
              </a:rPr>
              <a:t>then</a:t>
            </a:r>
            <a:r>
              <a:rPr sz="2000" b="1" spc="440" dirty="0">
                <a:solidFill>
                  <a:srgbClr val="006600"/>
                </a:solidFill>
                <a:latin typeface="Calibri"/>
                <a:cs typeface="Calibri"/>
              </a:rPr>
              <a:t> </a:t>
            </a:r>
            <a:r>
              <a:rPr sz="2000" b="1" spc="-5" dirty="0">
                <a:solidFill>
                  <a:srgbClr val="006600"/>
                </a:solidFill>
                <a:latin typeface="Calibri"/>
                <a:cs typeface="Calibri"/>
              </a:rPr>
              <a:t>consult</a:t>
            </a:r>
            <a:r>
              <a:rPr sz="2000" b="1" spc="-10" dirty="0">
                <a:solidFill>
                  <a:srgbClr val="006600"/>
                </a:solidFill>
                <a:latin typeface="Calibri"/>
                <a:cs typeface="Calibri"/>
              </a:rPr>
              <a:t> </a:t>
            </a:r>
            <a:r>
              <a:rPr sz="2000" b="1" dirty="0">
                <a:solidFill>
                  <a:srgbClr val="006600"/>
                </a:solidFill>
                <a:latin typeface="Calibri"/>
                <a:cs typeface="Calibri"/>
              </a:rPr>
              <a:t>a</a:t>
            </a:r>
            <a:r>
              <a:rPr sz="2000" b="1" spc="-10" dirty="0">
                <a:solidFill>
                  <a:srgbClr val="006600"/>
                </a:solidFill>
                <a:latin typeface="Calibri"/>
                <a:cs typeface="Calibri"/>
              </a:rPr>
              <a:t> </a:t>
            </a:r>
            <a:r>
              <a:rPr sz="2000" b="1" spc="-5" dirty="0">
                <a:solidFill>
                  <a:srgbClr val="006600"/>
                </a:solidFill>
                <a:latin typeface="Calibri"/>
                <a:cs typeface="Calibri"/>
              </a:rPr>
              <a:t>professional.</a:t>
            </a:r>
            <a:endParaRPr sz="20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411480"/>
          </a:xfrm>
          <a:prstGeom prst="rect">
            <a:avLst/>
          </a:prstGeom>
          <a:solidFill>
            <a:srgbClr val="FFCA00"/>
          </a:solidFill>
        </p:spPr>
        <p:txBody>
          <a:bodyPr vert="horz" wrap="square" lIns="0" tIns="139065" rIns="0" bIns="0" rtlCol="0">
            <a:spAutoFit/>
          </a:bodyPr>
          <a:lstStyle/>
          <a:p>
            <a:pPr marL="5080" algn="ctr">
              <a:lnSpc>
                <a:spcPct val="100000"/>
              </a:lnSpc>
              <a:spcBef>
                <a:spcPts val="1095"/>
              </a:spcBef>
            </a:pPr>
            <a:r>
              <a:rPr sz="1600" spc="-5" dirty="0">
                <a:latin typeface="Calibri"/>
                <a:cs typeface="Calibri"/>
              </a:rPr>
              <a:t>Computer</a:t>
            </a:r>
            <a:r>
              <a:rPr sz="1600" spc="5" dirty="0">
                <a:latin typeface="Calibri"/>
                <a:cs typeface="Calibri"/>
              </a:rPr>
              <a:t> </a:t>
            </a:r>
            <a:r>
              <a:rPr sz="1600" spc="-5" dirty="0">
                <a:latin typeface="Calibri"/>
                <a:cs typeface="Calibri"/>
              </a:rPr>
              <a:t>issues/Problems</a:t>
            </a:r>
            <a:r>
              <a:rPr sz="1600" spc="5" dirty="0">
                <a:latin typeface="Calibri"/>
                <a:cs typeface="Calibri"/>
              </a:rPr>
              <a:t> </a:t>
            </a:r>
            <a:r>
              <a:rPr sz="1600" dirty="0">
                <a:latin typeface="Calibri"/>
                <a:cs typeface="Calibri"/>
              </a:rPr>
              <a:t>and</a:t>
            </a:r>
            <a:r>
              <a:rPr sz="1600" spc="10" dirty="0">
                <a:latin typeface="Calibri"/>
                <a:cs typeface="Calibri"/>
              </a:rPr>
              <a:t> </a:t>
            </a:r>
            <a:r>
              <a:rPr sz="1600" dirty="0">
                <a:latin typeface="Calibri"/>
                <a:cs typeface="Calibri"/>
              </a:rPr>
              <a:t>the</a:t>
            </a:r>
            <a:r>
              <a:rPr sz="1600" spc="5" dirty="0">
                <a:latin typeface="Calibri"/>
                <a:cs typeface="Calibri"/>
              </a:rPr>
              <a:t> </a:t>
            </a:r>
            <a:r>
              <a:rPr sz="1600" spc="-5" dirty="0">
                <a:latin typeface="Calibri"/>
                <a:cs typeface="Calibri"/>
              </a:rPr>
              <a:t>tips</a:t>
            </a:r>
            <a:r>
              <a:rPr sz="1600" spc="5" dirty="0">
                <a:latin typeface="Calibri"/>
                <a:cs typeface="Calibri"/>
              </a:rPr>
              <a:t> </a:t>
            </a:r>
            <a:r>
              <a:rPr sz="1600" dirty="0">
                <a:latin typeface="Calibri"/>
                <a:cs typeface="Calibri"/>
              </a:rPr>
              <a:t>to</a:t>
            </a:r>
            <a:r>
              <a:rPr sz="1600" spc="10" dirty="0">
                <a:latin typeface="Calibri"/>
                <a:cs typeface="Calibri"/>
              </a:rPr>
              <a:t> </a:t>
            </a:r>
            <a:r>
              <a:rPr sz="1600" spc="-5" dirty="0">
                <a:latin typeface="Calibri"/>
                <a:cs typeface="Calibri"/>
              </a:rPr>
              <a:t>troubleshoot</a:t>
            </a:r>
            <a:r>
              <a:rPr sz="1600" spc="5" dirty="0">
                <a:latin typeface="Calibri"/>
                <a:cs typeface="Calibri"/>
              </a:rPr>
              <a:t> </a:t>
            </a:r>
            <a:r>
              <a:rPr sz="1600" dirty="0">
                <a:latin typeface="Calibri"/>
                <a:cs typeface="Calibri"/>
              </a:rPr>
              <a:t>and</a:t>
            </a:r>
            <a:r>
              <a:rPr sz="1600" spc="10" dirty="0">
                <a:latin typeface="Calibri"/>
                <a:cs typeface="Calibri"/>
              </a:rPr>
              <a:t> </a:t>
            </a:r>
            <a:r>
              <a:rPr sz="1600" spc="-5" dirty="0">
                <a:latin typeface="Calibri"/>
                <a:cs typeface="Calibri"/>
              </a:rPr>
              <a:t>fix/</a:t>
            </a:r>
            <a:r>
              <a:rPr sz="1600" spc="5" dirty="0">
                <a:latin typeface="Calibri"/>
                <a:cs typeface="Calibri"/>
              </a:rPr>
              <a:t> </a:t>
            </a:r>
            <a:r>
              <a:rPr sz="1600" spc="-5" dirty="0">
                <a:latin typeface="Calibri"/>
                <a:cs typeface="Calibri"/>
              </a:rPr>
              <a:t>repairs</a:t>
            </a:r>
            <a:r>
              <a:rPr sz="1600" spc="5" dirty="0">
                <a:latin typeface="Calibri"/>
                <a:cs typeface="Calibri"/>
              </a:rPr>
              <a:t> </a:t>
            </a:r>
            <a:r>
              <a:rPr sz="1600" dirty="0">
                <a:latin typeface="Calibri"/>
                <a:cs typeface="Calibri"/>
              </a:rPr>
              <a:t>.</a:t>
            </a:r>
            <a:endParaRPr sz="16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52</a:t>
            </a:fld>
            <a:endParaRPr dirty="0"/>
          </a:p>
        </p:txBody>
      </p:sp>
      <p:sp>
        <p:nvSpPr>
          <p:cNvPr id="3" name="object 3"/>
          <p:cNvSpPr txBox="1">
            <a:spLocks noGrp="1"/>
          </p:cNvSpPr>
          <p:nvPr>
            <p:ph type="title"/>
          </p:nvPr>
        </p:nvSpPr>
        <p:spPr>
          <a:xfrm>
            <a:off x="535939" y="795020"/>
            <a:ext cx="8077834" cy="939800"/>
          </a:xfrm>
          <a:prstGeom prst="rect">
            <a:avLst/>
          </a:prstGeom>
        </p:spPr>
        <p:txBody>
          <a:bodyPr vert="horz" wrap="square" lIns="0" tIns="12700" rIns="0" bIns="0" rtlCol="0">
            <a:spAutoFit/>
          </a:bodyPr>
          <a:lstStyle/>
          <a:p>
            <a:pPr marL="355600" marR="5080" indent="-342900" algn="just">
              <a:lnSpc>
                <a:spcPct val="100000"/>
              </a:lnSpc>
              <a:spcBef>
                <a:spcPts val="100"/>
              </a:spcBef>
            </a:pPr>
            <a:r>
              <a:rPr b="1" spc="-5" dirty="0">
                <a:solidFill>
                  <a:srgbClr val="006600"/>
                </a:solidFill>
                <a:latin typeface="Calibri"/>
                <a:cs typeface="Calibri"/>
              </a:rPr>
              <a:t>The computer is unable </a:t>
            </a:r>
            <a:r>
              <a:rPr b="1" dirty="0">
                <a:solidFill>
                  <a:srgbClr val="006600"/>
                </a:solidFill>
                <a:latin typeface="Calibri"/>
                <a:cs typeface="Calibri"/>
              </a:rPr>
              <a:t>to start </a:t>
            </a:r>
            <a:r>
              <a:rPr b="1" spc="-5" dirty="0">
                <a:solidFill>
                  <a:srgbClr val="006600"/>
                </a:solidFill>
                <a:latin typeface="Calibri"/>
                <a:cs typeface="Calibri"/>
              </a:rPr>
              <a:t>up </a:t>
            </a:r>
            <a:r>
              <a:rPr dirty="0"/>
              <a:t>– If the </a:t>
            </a:r>
            <a:r>
              <a:rPr spc="-5" dirty="0"/>
              <a:t>computer does not turn on when </a:t>
            </a:r>
            <a:r>
              <a:rPr dirty="0"/>
              <a:t> </a:t>
            </a:r>
            <a:r>
              <a:rPr spc="-5" dirty="0"/>
              <a:t>you press </a:t>
            </a:r>
            <a:r>
              <a:rPr dirty="0"/>
              <a:t>the </a:t>
            </a:r>
            <a:r>
              <a:rPr spc="-5" dirty="0"/>
              <a:t>power </a:t>
            </a:r>
            <a:r>
              <a:rPr spc="-15" dirty="0"/>
              <a:t>button, </a:t>
            </a:r>
            <a:r>
              <a:rPr dirty="0"/>
              <a:t>the </a:t>
            </a:r>
            <a:r>
              <a:rPr spc="-5" dirty="0"/>
              <a:t>following suggestions may </a:t>
            </a:r>
            <a:r>
              <a:rPr dirty="0"/>
              <a:t>help </a:t>
            </a:r>
            <a:r>
              <a:rPr spc="-5" dirty="0"/>
              <a:t>you </a:t>
            </a:r>
            <a:r>
              <a:rPr dirty="0"/>
              <a:t>to </a:t>
            </a:r>
            <a:r>
              <a:rPr spc="5" dirty="0"/>
              <a:t> </a:t>
            </a:r>
            <a:r>
              <a:rPr spc="-5" dirty="0"/>
              <a:t>determine</a:t>
            </a:r>
            <a:r>
              <a:rPr dirty="0"/>
              <a:t> </a:t>
            </a:r>
            <a:r>
              <a:rPr spc="-5" dirty="0"/>
              <a:t>why</a:t>
            </a:r>
            <a:r>
              <a:rPr dirty="0"/>
              <a:t> the </a:t>
            </a:r>
            <a:r>
              <a:rPr spc="-5" dirty="0"/>
              <a:t>computer</a:t>
            </a:r>
            <a:r>
              <a:rPr dirty="0"/>
              <a:t> </a:t>
            </a:r>
            <a:r>
              <a:rPr spc="-5" dirty="0"/>
              <a:t>will</a:t>
            </a:r>
            <a:r>
              <a:rPr dirty="0"/>
              <a:t> </a:t>
            </a:r>
            <a:r>
              <a:rPr spc="-5" dirty="0"/>
              <a:t>not</a:t>
            </a:r>
            <a:r>
              <a:rPr dirty="0"/>
              <a:t> </a:t>
            </a:r>
            <a:r>
              <a:rPr spc="-5" dirty="0"/>
              <a:t>start</a:t>
            </a:r>
            <a:r>
              <a:rPr dirty="0"/>
              <a:t> up.</a:t>
            </a:r>
          </a:p>
        </p:txBody>
      </p:sp>
      <p:sp>
        <p:nvSpPr>
          <p:cNvPr id="4" name="object 4"/>
          <p:cNvSpPr txBox="1"/>
          <p:nvPr/>
        </p:nvSpPr>
        <p:spPr>
          <a:xfrm>
            <a:off x="535939" y="2125979"/>
            <a:ext cx="8079105" cy="392684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000" spc="-5" dirty="0">
                <a:latin typeface="Calibri"/>
                <a:cs typeface="Calibri"/>
              </a:rPr>
              <a:t>First</a:t>
            </a:r>
            <a:r>
              <a:rPr sz="2000" dirty="0">
                <a:latin typeface="Calibri"/>
                <a:cs typeface="Calibri"/>
              </a:rPr>
              <a:t> </a:t>
            </a:r>
            <a:r>
              <a:rPr sz="2000" spc="-5" dirty="0">
                <a:latin typeface="Calibri"/>
                <a:cs typeface="Calibri"/>
              </a:rPr>
              <a:t>of</a:t>
            </a:r>
            <a:r>
              <a:rPr sz="2000" dirty="0">
                <a:latin typeface="Calibri"/>
                <a:cs typeface="Calibri"/>
              </a:rPr>
              <a:t> all, check if the </a:t>
            </a:r>
            <a:r>
              <a:rPr sz="2000" spc="-5" dirty="0">
                <a:latin typeface="Calibri"/>
                <a:cs typeface="Calibri"/>
              </a:rPr>
              <a:t>computer</a:t>
            </a:r>
            <a:r>
              <a:rPr sz="2000" dirty="0">
                <a:latin typeface="Calibri"/>
                <a:cs typeface="Calibri"/>
              </a:rPr>
              <a:t> is plugged in to an AC </a:t>
            </a:r>
            <a:r>
              <a:rPr sz="2000" spc="-5" dirty="0">
                <a:latin typeface="Calibri"/>
                <a:cs typeface="Calibri"/>
              </a:rPr>
              <a:t>outlet</a:t>
            </a:r>
            <a:r>
              <a:rPr sz="2000" dirty="0">
                <a:latin typeface="Calibri"/>
                <a:cs typeface="Calibri"/>
              </a:rPr>
              <a:t> </a:t>
            </a:r>
            <a:r>
              <a:rPr sz="2000" spc="-5" dirty="0">
                <a:latin typeface="Calibri"/>
                <a:cs typeface="Calibri"/>
              </a:rPr>
              <a:t>properly.</a:t>
            </a:r>
            <a:endParaRPr sz="2000">
              <a:latin typeface="Calibri"/>
              <a:cs typeface="Calibri"/>
            </a:endParaRPr>
          </a:p>
          <a:p>
            <a:pPr>
              <a:lnSpc>
                <a:spcPct val="100000"/>
              </a:lnSpc>
              <a:spcBef>
                <a:spcPts val="35"/>
              </a:spcBef>
              <a:buFont typeface="Wingdings"/>
              <a:buChar char=""/>
            </a:pPr>
            <a:endParaRPr sz="2750">
              <a:latin typeface="Calibri"/>
              <a:cs typeface="Calibri"/>
            </a:endParaRPr>
          </a:p>
          <a:p>
            <a:pPr marL="355600" marR="5080" indent="-342900" algn="just">
              <a:lnSpc>
                <a:spcPct val="100299"/>
              </a:lnSpc>
              <a:buFont typeface="Wingdings"/>
              <a:buChar char=""/>
              <a:tabLst>
                <a:tab pos="355600" algn="l"/>
              </a:tabLst>
            </a:pPr>
            <a:r>
              <a:rPr sz="2000" dirty="0">
                <a:latin typeface="Calibri"/>
                <a:cs typeface="Calibri"/>
              </a:rPr>
              <a:t>Plug </a:t>
            </a:r>
            <a:r>
              <a:rPr sz="2000" spc="-5" dirty="0">
                <a:latin typeface="Calibri"/>
                <a:cs typeface="Calibri"/>
              </a:rPr>
              <a:t>another electrical </a:t>
            </a:r>
            <a:r>
              <a:rPr sz="2000" dirty="0">
                <a:latin typeface="Calibri"/>
                <a:cs typeface="Calibri"/>
              </a:rPr>
              <a:t>device into the </a:t>
            </a:r>
            <a:r>
              <a:rPr sz="2000" spc="-5" dirty="0">
                <a:latin typeface="Calibri"/>
                <a:cs typeface="Calibri"/>
              </a:rPr>
              <a:t>outlet </a:t>
            </a:r>
            <a:r>
              <a:rPr sz="2000" dirty="0">
                <a:latin typeface="Calibri"/>
                <a:cs typeface="Calibri"/>
              </a:rPr>
              <a:t>to be </a:t>
            </a:r>
            <a:r>
              <a:rPr sz="2000" spc="-5" dirty="0">
                <a:latin typeface="Calibri"/>
                <a:cs typeface="Calibri"/>
              </a:rPr>
              <a:t>sure </a:t>
            </a:r>
            <a:r>
              <a:rPr sz="2000" dirty="0">
                <a:latin typeface="Calibri"/>
                <a:cs typeface="Calibri"/>
              </a:rPr>
              <a:t>that the </a:t>
            </a:r>
            <a:r>
              <a:rPr sz="2000" spc="-5" dirty="0">
                <a:latin typeface="Calibri"/>
                <a:cs typeface="Calibri"/>
              </a:rPr>
              <a:t>outlet </a:t>
            </a:r>
            <a:r>
              <a:rPr sz="2000" dirty="0">
                <a:latin typeface="Calibri"/>
                <a:cs typeface="Calibri"/>
              </a:rPr>
              <a:t>is </a:t>
            </a:r>
            <a:r>
              <a:rPr sz="2000" spc="5" dirty="0">
                <a:latin typeface="Calibri"/>
                <a:cs typeface="Calibri"/>
              </a:rPr>
              <a:t> </a:t>
            </a:r>
            <a:r>
              <a:rPr sz="2000" spc="-5" dirty="0">
                <a:latin typeface="Calibri"/>
                <a:cs typeface="Calibri"/>
              </a:rPr>
              <a:t>providing </a:t>
            </a:r>
            <a:r>
              <a:rPr sz="2000" dirty="0">
                <a:latin typeface="Calibri"/>
                <a:cs typeface="Calibri"/>
              </a:rPr>
              <a:t>adequate </a:t>
            </a:r>
            <a:r>
              <a:rPr sz="2000" spc="-5" dirty="0">
                <a:latin typeface="Calibri"/>
                <a:cs typeface="Calibri"/>
              </a:rPr>
              <a:t>power. </a:t>
            </a:r>
            <a:r>
              <a:rPr sz="2000" dirty="0">
                <a:latin typeface="Calibri"/>
                <a:cs typeface="Calibri"/>
              </a:rPr>
              <a:t>A </a:t>
            </a:r>
            <a:r>
              <a:rPr sz="2000" spc="-5" dirty="0">
                <a:latin typeface="Calibri"/>
                <a:cs typeface="Calibri"/>
              </a:rPr>
              <a:t>surge protector </a:t>
            </a:r>
            <a:r>
              <a:rPr sz="2000" dirty="0">
                <a:latin typeface="Calibri"/>
                <a:cs typeface="Calibri"/>
              </a:rPr>
              <a:t>can be used in this case, </a:t>
            </a:r>
            <a:r>
              <a:rPr sz="2000" spc="5" dirty="0">
                <a:latin typeface="Calibri"/>
                <a:cs typeface="Calibri"/>
              </a:rPr>
              <a:t> </a:t>
            </a:r>
            <a:r>
              <a:rPr sz="2000" dirty="0">
                <a:latin typeface="Calibri"/>
                <a:cs typeface="Calibri"/>
              </a:rPr>
              <a:t>because </a:t>
            </a:r>
            <a:r>
              <a:rPr sz="2000" spc="-5" dirty="0">
                <a:latin typeface="Calibri"/>
                <a:cs typeface="Calibri"/>
              </a:rPr>
              <a:t>voltage surges </a:t>
            </a:r>
            <a:r>
              <a:rPr sz="2000" dirty="0">
                <a:latin typeface="Calibri"/>
                <a:cs typeface="Calibri"/>
              </a:rPr>
              <a:t>can be </a:t>
            </a:r>
            <a:r>
              <a:rPr sz="2000" spc="-5" dirty="0">
                <a:latin typeface="Calibri"/>
                <a:cs typeface="Calibri"/>
              </a:rPr>
              <a:t>very damaging </a:t>
            </a:r>
            <a:r>
              <a:rPr sz="2000" dirty="0">
                <a:latin typeface="Calibri"/>
                <a:cs typeface="Calibri"/>
              </a:rPr>
              <a:t>to </a:t>
            </a:r>
            <a:r>
              <a:rPr sz="2000" spc="-5" dirty="0">
                <a:latin typeface="Calibri"/>
                <a:cs typeface="Calibri"/>
              </a:rPr>
              <a:t>computers </a:t>
            </a:r>
            <a:r>
              <a:rPr sz="2000" dirty="0">
                <a:latin typeface="Calibri"/>
                <a:cs typeface="Calibri"/>
              </a:rPr>
              <a:t>and </a:t>
            </a:r>
            <a:r>
              <a:rPr sz="2000" spc="-5" dirty="0">
                <a:latin typeface="Calibri"/>
                <a:cs typeface="Calibri"/>
              </a:rPr>
              <a:t>other </a:t>
            </a:r>
            <a:r>
              <a:rPr sz="2000" dirty="0">
                <a:latin typeface="Calibri"/>
                <a:cs typeface="Calibri"/>
              </a:rPr>
              <a:t> </a:t>
            </a:r>
            <a:r>
              <a:rPr sz="2000" spc="-5" dirty="0">
                <a:latin typeface="Calibri"/>
                <a:cs typeface="Calibri"/>
              </a:rPr>
              <a:t>electrical</a:t>
            </a:r>
            <a:r>
              <a:rPr sz="2000" dirty="0">
                <a:latin typeface="Calibri"/>
                <a:cs typeface="Calibri"/>
              </a:rPr>
              <a:t> </a:t>
            </a:r>
            <a:r>
              <a:rPr sz="2000" spc="-5" dirty="0">
                <a:latin typeface="Calibri"/>
                <a:cs typeface="Calibri"/>
              </a:rPr>
              <a:t>components.</a:t>
            </a:r>
            <a:r>
              <a:rPr sz="2000" dirty="0">
                <a:latin typeface="Calibri"/>
                <a:cs typeface="Calibri"/>
              </a:rPr>
              <a:t> Then put </a:t>
            </a:r>
            <a:r>
              <a:rPr sz="2000" spc="-5" dirty="0">
                <a:latin typeface="Calibri"/>
                <a:cs typeface="Calibri"/>
              </a:rPr>
              <a:t>on</a:t>
            </a:r>
            <a:r>
              <a:rPr sz="2000" spc="5" dirty="0">
                <a:latin typeface="Calibri"/>
                <a:cs typeface="Calibri"/>
              </a:rPr>
              <a:t> </a:t>
            </a:r>
            <a:r>
              <a:rPr sz="2000" dirty="0">
                <a:latin typeface="Calibri"/>
                <a:cs typeface="Calibri"/>
              </a:rPr>
              <a:t>the </a:t>
            </a:r>
            <a:r>
              <a:rPr sz="2000" spc="-5" dirty="0">
                <a:latin typeface="Calibri"/>
                <a:cs typeface="Calibri"/>
              </a:rPr>
              <a:t>system</a:t>
            </a:r>
            <a:r>
              <a:rPr sz="2000" dirty="0">
                <a:latin typeface="Calibri"/>
                <a:cs typeface="Calibri"/>
              </a:rPr>
              <a:t> to</a:t>
            </a:r>
            <a:r>
              <a:rPr sz="2000" spc="5" dirty="0">
                <a:latin typeface="Calibri"/>
                <a:cs typeface="Calibri"/>
              </a:rPr>
              <a:t> </a:t>
            </a:r>
            <a:r>
              <a:rPr sz="2000" spc="-5" dirty="0">
                <a:latin typeface="Calibri"/>
                <a:cs typeface="Calibri"/>
              </a:rPr>
              <a:t>perform</a:t>
            </a:r>
            <a:r>
              <a:rPr sz="2000" dirty="0">
                <a:latin typeface="Calibri"/>
                <a:cs typeface="Calibri"/>
              </a:rPr>
              <a:t> a</a:t>
            </a:r>
            <a:r>
              <a:rPr sz="2000" spc="5" dirty="0">
                <a:latin typeface="Calibri"/>
                <a:cs typeface="Calibri"/>
              </a:rPr>
              <a:t> </a:t>
            </a:r>
            <a:r>
              <a:rPr sz="2000" dirty="0">
                <a:latin typeface="Calibri"/>
                <a:cs typeface="Calibri"/>
              </a:rPr>
              <a:t>POST</a:t>
            </a:r>
            <a:r>
              <a:rPr sz="2000" spc="5" dirty="0">
                <a:latin typeface="Calibri"/>
                <a:cs typeface="Calibri"/>
              </a:rPr>
              <a:t> </a:t>
            </a:r>
            <a:r>
              <a:rPr sz="2000" dirty="0">
                <a:latin typeface="Calibri"/>
                <a:cs typeface="Calibri"/>
              </a:rPr>
              <a:t>.</a:t>
            </a:r>
            <a:endParaRPr sz="2000">
              <a:latin typeface="Calibri"/>
              <a:cs typeface="Calibri"/>
            </a:endParaRPr>
          </a:p>
          <a:p>
            <a:pPr>
              <a:lnSpc>
                <a:spcPct val="100000"/>
              </a:lnSpc>
              <a:spcBef>
                <a:spcPts val="40"/>
              </a:spcBef>
              <a:buFont typeface="Wingdings"/>
              <a:buChar char=""/>
            </a:pPr>
            <a:endParaRPr sz="2750">
              <a:latin typeface="Calibri"/>
              <a:cs typeface="Calibri"/>
            </a:endParaRPr>
          </a:p>
          <a:p>
            <a:pPr marL="355600" marR="5080" indent="-342900" algn="just">
              <a:lnSpc>
                <a:spcPct val="99200"/>
              </a:lnSpc>
              <a:buFont typeface="Wingdings"/>
              <a:buChar char=""/>
              <a:tabLst>
                <a:tab pos="355600" algn="l"/>
              </a:tabLst>
            </a:pPr>
            <a:r>
              <a:rPr sz="2000" spc="-10" dirty="0">
                <a:latin typeface="Calibri"/>
                <a:cs typeface="Calibri"/>
              </a:rPr>
              <a:t>After </a:t>
            </a:r>
            <a:r>
              <a:rPr sz="2000" dirty="0">
                <a:latin typeface="Calibri"/>
                <a:cs typeface="Calibri"/>
              </a:rPr>
              <a:t>the POST and</a:t>
            </a:r>
            <a:r>
              <a:rPr sz="2000" spc="5" dirty="0">
                <a:latin typeface="Calibri"/>
                <a:cs typeface="Calibri"/>
              </a:rPr>
              <a:t> </a:t>
            </a:r>
            <a:r>
              <a:rPr sz="2000" dirty="0">
                <a:latin typeface="Calibri"/>
                <a:cs typeface="Calibri"/>
              </a:rPr>
              <a:t>it is </a:t>
            </a:r>
            <a:r>
              <a:rPr sz="2000" spc="-5" dirty="0">
                <a:latin typeface="Calibri"/>
                <a:cs typeface="Calibri"/>
              </a:rPr>
              <a:t>confirms </a:t>
            </a:r>
            <a:r>
              <a:rPr sz="2000" dirty="0">
                <a:latin typeface="Calibri"/>
                <a:cs typeface="Calibri"/>
              </a:rPr>
              <a:t>that, the </a:t>
            </a:r>
            <a:r>
              <a:rPr sz="2000" spc="-5" dirty="0">
                <a:latin typeface="Calibri"/>
                <a:cs typeface="Calibri"/>
              </a:rPr>
              <a:t>computer </a:t>
            </a:r>
            <a:r>
              <a:rPr sz="2000" dirty="0">
                <a:latin typeface="Calibri"/>
                <a:cs typeface="Calibri"/>
              </a:rPr>
              <a:t>is </a:t>
            </a:r>
            <a:r>
              <a:rPr sz="2000" spc="-5" dirty="0">
                <a:latin typeface="Calibri"/>
                <a:cs typeface="Calibri"/>
              </a:rPr>
              <a:t>producing </a:t>
            </a:r>
            <a:r>
              <a:rPr sz="2000" dirty="0">
                <a:latin typeface="Calibri"/>
                <a:cs typeface="Calibri"/>
              </a:rPr>
              <a:t>all </a:t>
            </a:r>
            <a:r>
              <a:rPr sz="2000" spc="-5" dirty="0">
                <a:latin typeface="Calibri"/>
                <a:cs typeface="Calibri"/>
              </a:rPr>
              <a:t>of </a:t>
            </a:r>
            <a:r>
              <a:rPr sz="2000" dirty="0">
                <a:latin typeface="Calibri"/>
                <a:cs typeface="Calibri"/>
              </a:rPr>
              <a:t>the </a:t>
            </a:r>
            <a:r>
              <a:rPr sz="2000" spc="-440" dirty="0">
                <a:latin typeface="Calibri"/>
                <a:cs typeface="Calibri"/>
              </a:rPr>
              <a:t> </a:t>
            </a:r>
            <a:r>
              <a:rPr sz="2000" dirty="0">
                <a:latin typeface="Calibri"/>
                <a:cs typeface="Calibri"/>
              </a:rPr>
              <a:t>usual</a:t>
            </a:r>
            <a:r>
              <a:rPr sz="2000" spc="430" dirty="0">
                <a:latin typeface="Calibri"/>
                <a:cs typeface="Calibri"/>
              </a:rPr>
              <a:t> </a:t>
            </a:r>
            <a:r>
              <a:rPr sz="2000" spc="-5" dirty="0">
                <a:latin typeface="Calibri"/>
                <a:cs typeface="Calibri"/>
              </a:rPr>
              <a:t>startup</a:t>
            </a:r>
            <a:r>
              <a:rPr sz="2000" spc="430" dirty="0">
                <a:latin typeface="Calibri"/>
                <a:cs typeface="Calibri"/>
              </a:rPr>
              <a:t> </a:t>
            </a:r>
            <a:r>
              <a:rPr sz="2000" spc="-5" dirty="0">
                <a:latin typeface="Calibri"/>
                <a:cs typeface="Calibri"/>
              </a:rPr>
              <a:t>sounds</a:t>
            </a:r>
            <a:r>
              <a:rPr sz="2000" spc="430" dirty="0">
                <a:latin typeface="Calibri"/>
                <a:cs typeface="Calibri"/>
              </a:rPr>
              <a:t> </a:t>
            </a:r>
            <a:r>
              <a:rPr sz="2000" dirty="0">
                <a:latin typeface="Calibri"/>
                <a:cs typeface="Calibri"/>
              </a:rPr>
              <a:t>and</a:t>
            </a:r>
            <a:r>
              <a:rPr sz="2000" spc="430" dirty="0">
                <a:latin typeface="Calibri"/>
                <a:cs typeface="Calibri"/>
              </a:rPr>
              <a:t> </a:t>
            </a:r>
            <a:r>
              <a:rPr sz="2000" dirty="0">
                <a:latin typeface="Calibri"/>
                <a:cs typeface="Calibri"/>
              </a:rPr>
              <a:t>lights,</a:t>
            </a:r>
            <a:r>
              <a:rPr sz="2000" spc="430" dirty="0">
                <a:latin typeface="Calibri"/>
                <a:cs typeface="Calibri"/>
              </a:rPr>
              <a:t> </a:t>
            </a:r>
            <a:r>
              <a:rPr sz="2000" dirty="0">
                <a:latin typeface="Calibri"/>
                <a:cs typeface="Calibri"/>
              </a:rPr>
              <a:t>but</a:t>
            </a:r>
            <a:r>
              <a:rPr sz="2000" spc="430" dirty="0">
                <a:latin typeface="Calibri"/>
                <a:cs typeface="Calibri"/>
              </a:rPr>
              <a:t> </a:t>
            </a:r>
            <a:r>
              <a:rPr sz="2000" dirty="0">
                <a:latin typeface="Calibri"/>
                <a:cs typeface="Calibri"/>
              </a:rPr>
              <a:t>the</a:t>
            </a:r>
            <a:r>
              <a:rPr sz="2000" spc="430" dirty="0">
                <a:latin typeface="Calibri"/>
                <a:cs typeface="Calibri"/>
              </a:rPr>
              <a:t> </a:t>
            </a:r>
            <a:r>
              <a:rPr sz="2000" spc="-5" dirty="0">
                <a:latin typeface="Calibri"/>
                <a:cs typeface="Calibri"/>
              </a:rPr>
              <a:t>monitor</a:t>
            </a:r>
            <a:r>
              <a:rPr sz="2000" spc="430" dirty="0">
                <a:latin typeface="Calibri"/>
                <a:cs typeface="Calibri"/>
              </a:rPr>
              <a:t> </a:t>
            </a:r>
            <a:r>
              <a:rPr sz="2000" dirty="0">
                <a:latin typeface="Calibri"/>
                <a:cs typeface="Calibri"/>
              </a:rPr>
              <a:t>is</a:t>
            </a:r>
            <a:r>
              <a:rPr sz="2000" spc="430" dirty="0">
                <a:latin typeface="Calibri"/>
                <a:cs typeface="Calibri"/>
              </a:rPr>
              <a:t> </a:t>
            </a:r>
            <a:r>
              <a:rPr sz="2000" spc="-5" dirty="0">
                <a:latin typeface="Calibri"/>
                <a:cs typeface="Calibri"/>
              </a:rPr>
              <a:t>not</a:t>
            </a:r>
            <a:r>
              <a:rPr sz="2000" spc="430" dirty="0">
                <a:latin typeface="Calibri"/>
                <a:cs typeface="Calibri"/>
              </a:rPr>
              <a:t> </a:t>
            </a:r>
            <a:r>
              <a:rPr sz="2000" spc="-5" dirty="0">
                <a:latin typeface="Calibri"/>
                <a:cs typeface="Calibri"/>
              </a:rPr>
              <a:t>displaying</a:t>
            </a:r>
            <a:r>
              <a:rPr sz="2000" spc="430" dirty="0">
                <a:latin typeface="Calibri"/>
                <a:cs typeface="Calibri"/>
              </a:rPr>
              <a:t> </a:t>
            </a:r>
            <a:r>
              <a:rPr sz="2000" dirty="0">
                <a:latin typeface="Calibri"/>
                <a:cs typeface="Calibri"/>
              </a:rPr>
              <a:t>any </a:t>
            </a:r>
            <a:r>
              <a:rPr sz="2000" spc="-440" dirty="0">
                <a:latin typeface="Calibri"/>
                <a:cs typeface="Calibri"/>
              </a:rPr>
              <a:t> </a:t>
            </a:r>
            <a:r>
              <a:rPr sz="2000" spc="-5" dirty="0">
                <a:latin typeface="Calibri"/>
                <a:cs typeface="Calibri"/>
              </a:rPr>
              <a:t>information, perhaps there </a:t>
            </a:r>
            <a:r>
              <a:rPr sz="2000" dirty="0">
                <a:latin typeface="Calibri"/>
                <a:cs typeface="Calibri"/>
              </a:rPr>
              <a:t>is a </a:t>
            </a:r>
            <a:r>
              <a:rPr sz="2000" spc="-5" dirty="0">
                <a:latin typeface="Calibri"/>
                <a:cs typeface="Calibri"/>
              </a:rPr>
              <a:t>problem with </a:t>
            </a:r>
            <a:r>
              <a:rPr sz="2000" dirty="0">
                <a:latin typeface="Calibri"/>
                <a:cs typeface="Calibri"/>
              </a:rPr>
              <a:t>the </a:t>
            </a:r>
            <a:r>
              <a:rPr sz="2000" spc="-5" dirty="0">
                <a:latin typeface="Calibri"/>
                <a:cs typeface="Calibri"/>
              </a:rPr>
              <a:t>monitor.</a:t>
            </a:r>
            <a:r>
              <a:rPr sz="2000" dirty="0">
                <a:latin typeface="Calibri"/>
                <a:cs typeface="Calibri"/>
              </a:rPr>
              <a:t> </a:t>
            </a:r>
            <a:r>
              <a:rPr sz="2000" spc="-5" dirty="0">
                <a:latin typeface="Calibri"/>
                <a:cs typeface="Calibri"/>
              </a:rPr>
              <a:t>Make sure </a:t>
            </a:r>
            <a:r>
              <a:rPr sz="2000" dirty="0">
                <a:latin typeface="Calibri"/>
                <a:cs typeface="Calibri"/>
              </a:rPr>
              <a:t>that </a:t>
            </a:r>
            <a:r>
              <a:rPr sz="2000" spc="-440" dirty="0">
                <a:latin typeface="Calibri"/>
                <a:cs typeface="Calibri"/>
              </a:rPr>
              <a:t> </a:t>
            </a:r>
            <a:r>
              <a:rPr sz="2000" dirty="0">
                <a:latin typeface="Calibri"/>
                <a:cs typeface="Calibri"/>
              </a:rPr>
              <a:t>it</a:t>
            </a:r>
            <a:r>
              <a:rPr sz="2000" spc="5" dirty="0">
                <a:latin typeface="Calibri"/>
                <a:cs typeface="Calibri"/>
              </a:rPr>
              <a:t> </a:t>
            </a:r>
            <a:r>
              <a:rPr sz="2000" dirty="0">
                <a:latin typeface="Calibri"/>
                <a:cs typeface="Calibri"/>
              </a:rPr>
              <a:t>is</a:t>
            </a:r>
            <a:r>
              <a:rPr sz="2000" spc="5" dirty="0">
                <a:latin typeface="Calibri"/>
                <a:cs typeface="Calibri"/>
              </a:rPr>
              <a:t> </a:t>
            </a:r>
            <a:r>
              <a:rPr sz="2000" spc="-5" dirty="0">
                <a:latin typeface="Calibri"/>
                <a:cs typeface="Calibri"/>
              </a:rPr>
              <a:t>connected</a:t>
            </a:r>
            <a:r>
              <a:rPr sz="2000" dirty="0">
                <a:latin typeface="Calibri"/>
                <a:cs typeface="Calibri"/>
              </a:rPr>
              <a:t> to</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power</a:t>
            </a:r>
            <a:r>
              <a:rPr sz="2000" dirty="0">
                <a:latin typeface="Calibri"/>
                <a:cs typeface="Calibri"/>
              </a:rPr>
              <a:t> </a:t>
            </a:r>
            <a:r>
              <a:rPr sz="2000" spc="-5" dirty="0">
                <a:latin typeface="Calibri"/>
                <a:cs typeface="Calibri"/>
              </a:rPr>
              <a:t>source,</a:t>
            </a:r>
            <a:r>
              <a:rPr sz="2000" dirty="0">
                <a:latin typeface="Calibri"/>
                <a:cs typeface="Calibri"/>
              </a:rPr>
              <a:t> and</a:t>
            </a:r>
            <a:r>
              <a:rPr sz="2000" spc="5" dirty="0">
                <a:latin typeface="Calibri"/>
                <a:cs typeface="Calibri"/>
              </a:rPr>
              <a:t> </a:t>
            </a:r>
            <a:r>
              <a:rPr sz="2000" dirty="0">
                <a:latin typeface="Calibri"/>
                <a:cs typeface="Calibri"/>
              </a:rPr>
              <a:t>also</a:t>
            </a:r>
            <a:r>
              <a:rPr sz="2000" spc="5" dirty="0">
                <a:latin typeface="Calibri"/>
                <a:cs typeface="Calibri"/>
              </a:rPr>
              <a:t> </a:t>
            </a:r>
            <a:r>
              <a:rPr sz="2000" dirty="0">
                <a:latin typeface="Calibri"/>
                <a:cs typeface="Calibri"/>
              </a:rPr>
              <a:t>that</a:t>
            </a:r>
            <a:r>
              <a:rPr sz="2000" spc="5"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VGA</a:t>
            </a:r>
            <a:r>
              <a:rPr sz="2000" spc="5" dirty="0">
                <a:latin typeface="Calibri"/>
                <a:cs typeface="Calibri"/>
              </a:rPr>
              <a:t> </a:t>
            </a:r>
            <a:r>
              <a:rPr sz="2000" dirty="0">
                <a:latin typeface="Calibri"/>
                <a:cs typeface="Calibri"/>
              </a:rPr>
              <a:t>cable</a:t>
            </a:r>
            <a:r>
              <a:rPr sz="2000" spc="450" dirty="0">
                <a:latin typeface="Calibri"/>
                <a:cs typeface="Calibri"/>
              </a:rPr>
              <a:t> </a:t>
            </a:r>
            <a:r>
              <a:rPr sz="2000" dirty="0">
                <a:latin typeface="Calibri"/>
                <a:cs typeface="Calibri"/>
              </a:rPr>
              <a:t>is </a:t>
            </a:r>
            <a:r>
              <a:rPr sz="2000" spc="5" dirty="0">
                <a:latin typeface="Calibri"/>
                <a:cs typeface="Calibri"/>
              </a:rPr>
              <a:t> </a:t>
            </a:r>
            <a:r>
              <a:rPr sz="2000" spc="-5" dirty="0">
                <a:latin typeface="Calibri"/>
                <a:cs typeface="Calibri"/>
              </a:rPr>
              <a:t>connected </a:t>
            </a:r>
            <a:r>
              <a:rPr sz="2000" dirty="0">
                <a:latin typeface="Calibri"/>
                <a:cs typeface="Calibri"/>
              </a:rPr>
              <a:t>to the </a:t>
            </a:r>
            <a:r>
              <a:rPr sz="2000" spc="-5" dirty="0">
                <a:latin typeface="Calibri"/>
                <a:cs typeface="Calibri"/>
              </a:rPr>
              <a:t>computer.</a:t>
            </a:r>
            <a:endParaRPr sz="200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87680"/>
          </a:xfrm>
          <a:prstGeom prst="rect">
            <a:avLst/>
          </a:prstGeom>
          <a:solidFill>
            <a:srgbClr val="FFCA00"/>
          </a:solidFill>
        </p:spPr>
        <p:txBody>
          <a:bodyPr vert="horz" wrap="square" lIns="0" tIns="90805" rIns="0" bIns="0" rtlCol="0">
            <a:spAutoFit/>
          </a:bodyPr>
          <a:lstStyle/>
          <a:p>
            <a:pPr marL="310515">
              <a:lnSpc>
                <a:spcPct val="100000"/>
              </a:lnSpc>
              <a:spcBef>
                <a:spcPts val="715"/>
              </a:spcBef>
            </a:pPr>
            <a:r>
              <a:rPr spc="-5" dirty="0"/>
              <a:t>Computer</a:t>
            </a:r>
            <a:r>
              <a:rPr spc="5" dirty="0"/>
              <a:t> </a:t>
            </a:r>
            <a:r>
              <a:rPr spc="-5" dirty="0"/>
              <a:t>issues/Problems</a:t>
            </a:r>
            <a:r>
              <a:rPr spc="5" dirty="0"/>
              <a:t> </a:t>
            </a:r>
            <a:r>
              <a:rPr dirty="0"/>
              <a:t>and</a:t>
            </a:r>
            <a:r>
              <a:rPr spc="5" dirty="0"/>
              <a:t> </a:t>
            </a:r>
            <a:r>
              <a:rPr dirty="0"/>
              <a:t>the</a:t>
            </a:r>
            <a:r>
              <a:rPr spc="5" dirty="0"/>
              <a:t> </a:t>
            </a:r>
            <a:r>
              <a:rPr spc="-5" dirty="0"/>
              <a:t>tips</a:t>
            </a:r>
            <a:r>
              <a:rPr spc="5" dirty="0"/>
              <a:t> </a:t>
            </a:r>
            <a:r>
              <a:rPr dirty="0"/>
              <a:t>to</a:t>
            </a:r>
            <a:r>
              <a:rPr spc="5" dirty="0"/>
              <a:t> </a:t>
            </a:r>
            <a:r>
              <a:rPr spc="-5" dirty="0"/>
              <a:t>troubleshoot</a:t>
            </a:r>
            <a:r>
              <a:rPr spc="5" dirty="0"/>
              <a:t> </a:t>
            </a:r>
            <a:r>
              <a:rPr dirty="0"/>
              <a:t>and</a:t>
            </a:r>
            <a:r>
              <a:rPr spc="5" dirty="0"/>
              <a:t> </a:t>
            </a:r>
            <a:r>
              <a:rPr spc="-5" dirty="0"/>
              <a:t>fix/</a:t>
            </a:r>
            <a:r>
              <a:rPr spc="5" dirty="0"/>
              <a:t> </a:t>
            </a:r>
            <a:r>
              <a:rPr spc="-5" dirty="0"/>
              <a:t>repairs</a:t>
            </a:r>
            <a:r>
              <a:rPr spc="5" dirty="0"/>
              <a:t> </a:t>
            </a:r>
            <a:r>
              <a:rPr spc="-5" dirty="0"/>
              <a:t>...</a:t>
            </a: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53</a:t>
            </a:fld>
            <a:endParaRPr dirty="0"/>
          </a:p>
        </p:txBody>
      </p:sp>
      <p:sp>
        <p:nvSpPr>
          <p:cNvPr id="3" name="object 3"/>
          <p:cNvSpPr txBox="1"/>
          <p:nvPr/>
        </p:nvSpPr>
        <p:spPr>
          <a:xfrm>
            <a:off x="535939" y="868680"/>
            <a:ext cx="8078470" cy="4904740"/>
          </a:xfrm>
          <a:prstGeom prst="rect">
            <a:avLst/>
          </a:prstGeom>
        </p:spPr>
        <p:txBody>
          <a:bodyPr vert="horz" wrap="square" lIns="0" tIns="53340" rIns="0" bIns="0" rtlCol="0">
            <a:spAutoFit/>
          </a:bodyPr>
          <a:lstStyle/>
          <a:p>
            <a:pPr marL="355600" algn="just">
              <a:lnSpc>
                <a:spcPct val="100000"/>
              </a:lnSpc>
              <a:spcBef>
                <a:spcPts val="420"/>
              </a:spcBef>
            </a:pPr>
            <a:r>
              <a:rPr sz="3000" b="1" spc="-5" dirty="0">
                <a:solidFill>
                  <a:srgbClr val="006600"/>
                </a:solidFill>
                <a:latin typeface="Calibri"/>
                <a:cs typeface="Calibri"/>
              </a:rPr>
              <a:t>The</a:t>
            </a:r>
            <a:r>
              <a:rPr sz="3000" b="1" spc="-10" dirty="0">
                <a:solidFill>
                  <a:srgbClr val="006600"/>
                </a:solidFill>
                <a:latin typeface="Calibri"/>
                <a:cs typeface="Calibri"/>
              </a:rPr>
              <a:t> </a:t>
            </a:r>
            <a:r>
              <a:rPr sz="3000" b="1" spc="-5" dirty="0">
                <a:solidFill>
                  <a:srgbClr val="006600"/>
                </a:solidFill>
                <a:latin typeface="Calibri"/>
                <a:cs typeface="Calibri"/>
              </a:rPr>
              <a:t>computer screen</a:t>
            </a:r>
            <a:r>
              <a:rPr sz="3000" b="1" spc="-10" dirty="0">
                <a:solidFill>
                  <a:srgbClr val="006600"/>
                </a:solidFill>
                <a:latin typeface="Calibri"/>
                <a:cs typeface="Calibri"/>
              </a:rPr>
              <a:t> </a:t>
            </a:r>
            <a:r>
              <a:rPr sz="3000" b="1" dirty="0">
                <a:solidFill>
                  <a:srgbClr val="006600"/>
                </a:solidFill>
                <a:latin typeface="Calibri"/>
                <a:cs typeface="Calibri"/>
              </a:rPr>
              <a:t>is</a:t>
            </a:r>
            <a:r>
              <a:rPr sz="3000" b="1" spc="-5" dirty="0">
                <a:solidFill>
                  <a:srgbClr val="006600"/>
                </a:solidFill>
                <a:latin typeface="Calibri"/>
                <a:cs typeface="Calibri"/>
              </a:rPr>
              <a:t> blank</a:t>
            </a:r>
            <a:endParaRPr sz="3000">
              <a:latin typeface="Calibri"/>
              <a:cs typeface="Calibri"/>
            </a:endParaRPr>
          </a:p>
          <a:p>
            <a:pPr marL="355600" marR="5080" indent="38735" algn="just">
              <a:lnSpc>
                <a:spcPts val="3279"/>
              </a:lnSpc>
              <a:spcBef>
                <a:spcPts val="695"/>
              </a:spcBef>
            </a:pPr>
            <a:r>
              <a:rPr sz="3000" b="1" dirty="0">
                <a:latin typeface="Calibri"/>
                <a:cs typeface="Calibri"/>
              </a:rPr>
              <a:t>I</a:t>
            </a:r>
            <a:r>
              <a:rPr sz="3000" dirty="0">
                <a:latin typeface="Calibri"/>
                <a:cs typeface="Calibri"/>
              </a:rPr>
              <a:t>f the </a:t>
            </a:r>
            <a:r>
              <a:rPr sz="3000" spc="-5" dirty="0">
                <a:latin typeface="Calibri"/>
                <a:cs typeface="Calibri"/>
              </a:rPr>
              <a:t>screen </a:t>
            </a:r>
            <a:r>
              <a:rPr sz="3000" dirty="0">
                <a:latin typeface="Calibri"/>
                <a:cs typeface="Calibri"/>
              </a:rPr>
              <a:t>is blank, the </a:t>
            </a:r>
            <a:r>
              <a:rPr sz="3000" spc="-5" dirty="0">
                <a:latin typeface="Calibri"/>
                <a:cs typeface="Calibri"/>
              </a:rPr>
              <a:t>computer may not </a:t>
            </a:r>
            <a:r>
              <a:rPr sz="3000" dirty="0">
                <a:latin typeface="Calibri"/>
                <a:cs typeface="Calibri"/>
              </a:rPr>
              <a:t>be </a:t>
            </a:r>
            <a:r>
              <a:rPr sz="3000" spc="5" dirty="0">
                <a:latin typeface="Calibri"/>
                <a:cs typeface="Calibri"/>
              </a:rPr>
              <a:t> </a:t>
            </a:r>
            <a:r>
              <a:rPr sz="3000" dirty="0">
                <a:latin typeface="Calibri"/>
                <a:cs typeface="Calibri"/>
              </a:rPr>
              <a:t>set</a:t>
            </a:r>
            <a:r>
              <a:rPr sz="3000" spc="-5" dirty="0">
                <a:latin typeface="Calibri"/>
                <a:cs typeface="Calibri"/>
              </a:rPr>
              <a:t> </a:t>
            </a:r>
            <a:r>
              <a:rPr sz="3000" dirty="0">
                <a:latin typeface="Calibri"/>
                <a:cs typeface="Calibri"/>
              </a:rPr>
              <a:t>to</a:t>
            </a:r>
            <a:r>
              <a:rPr sz="3000" spc="-5" dirty="0">
                <a:latin typeface="Calibri"/>
                <a:cs typeface="Calibri"/>
              </a:rPr>
              <a:t> </a:t>
            </a:r>
            <a:r>
              <a:rPr sz="3000" dirty="0">
                <a:latin typeface="Calibri"/>
                <a:cs typeface="Calibri"/>
              </a:rPr>
              <a:t>display</a:t>
            </a:r>
            <a:r>
              <a:rPr sz="3000" spc="-5" dirty="0">
                <a:latin typeface="Calibri"/>
                <a:cs typeface="Calibri"/>
              </a:rPr>
              <a:t> </a:t>
            </a:r>
            <a:r>
              <a:rPr sz="3000" dirty="0">
                <a:latin typeface="Calibri"/>
                <a:cs typeface="Calibri"/>
              </a:rPr>
              <a:t>the</a:t>
            </a:r>
            <a:r>
              <a:rPr sz="3000" spc="-5" dirty="0">
                <a:latin typeface="Calibri"/>
                <a:cs typeface="Calibri"/>
              </a:rPr>
              <a:t> image</a:t>
            </a:r>
            <a:r>
              <a:rPr sz="3000" dirty="0">
                <a:latin typeface="Calibri"/>
                <a:cs typeface="Calibri"/>
              </a:rPr>
              <a:t> </a:t>
            </a:r>
            <a:r>
              <a:rPr sz="3000" spc="-5" dirty="0">
                <a:latin typeface="Calibri"/>
                <a:cs typeface="Calibri"/>
              </a:rPr>
              <a:t>on </a:t>
            </a:r>
            <a:r>
              <a:rPr sz="3000" dirty="0">
                <a:latin typeface="Calibri"/>
                <a:cs typeface="Calibri"/>
              </a:rPr>
              <a:t>the </a:t>
            </a:r>
            <a:r>
              <a:rPr sz="3000" spc="-5" dirty="0">
                <a:latin typeface="Calibri"/>
                <a:cs typeface="Calibri"/>
              </a:rPr>
              <a:t>computer screen.</a:t>
            </a:r>
            <a:endParaRPr sz="3000">
              <a:latin typeface="Calibri"/>
              <a:cs typeface="Calibri"/>
            </a:endParaRPr>
          </a:p>
          <a:p>
            <a:pPr marL="355600" marR="5080" indent="-342900" algn="just">
              <a:lnSpc>
                <a:spcPct val="89600"/>
              </a:lnSpc>
              <a:spcBef>
                <a:spcPts val="640"/>
              </a:spcBef>
              <a:buSzPct val="96666"/>
              <a:buFont typeface="Wingdings"/>
              <a:buChar char=""/>
              <a:tabLst>
                <a:tab pos="355600" algn="l"/>
              </a:tabLst>
            </a:pPr>
            <a:r>
              <a:rPr sz="3000" spc="-5" dirty="0">
                <a:latin typeface="Calibri"/>
                <a:cs typeface="Calibri"/>
              </a:rPr>
              <a:t>First,</a:t>
            </a:r>
            <a:r>
              <a:rPr sz="3000" dirty="0">
                <a:latin typeface="Calibri"/>
                <a:cs typeface="Calibri"/>
              </a:rPr>
              <a:t> check</a:t>
            </a:r>
            <a:r>
              <a:rPr sz="3000" spc="5" dirty="0">
                <a:latin typeface="Calibri"/>
                <a:cs typeface="Calibri"/>
              </a:rPr>
              <a:t> </a:t>
            </a:r>
            <a:r>
              <a:rPr sz="3000" dirty="0">
                <a:latin typeface="Calibri"/>
                <a:cs typeface="Calibri"/>
              </a:rPr>
              <a:t>if</a:t>
            </a:r>
            <a:r>
              <a:rPr sz="3000" spc="5" dirty="0">
                <a:latin typeface="Calibri"/>
                <a:cs typeface="Calibri"/>
              </a:rPr>
              <a:t> </a:t>
            </a:r>
            <a:r>
              <a:rPr sz="3000" dirty="0">
                <a:latin typeface="Calibri"/>
                <a:cs typeface="Calibri"/>
              </a:rPr>
              <a:t>the</a:t>
            </a:r>
            <a:r>
              <a:rPr sz="3000" spc="5" dirty="0">
                <a:latin typeface="Calibri"/>
                <a:cs typeface="Calibri"/>
              </a:rPr>
              <a:t> </a:t>
            </a:r>
            <a:r>
              <a:rPr sz="3000" spc="-5" dirty="0">
                <a:latin typeface="Calibri"/>
                <a:cs typeface="Calibri"/>
              </a:rPr>
              <a:t>monitor</a:t>
            </a:r>
            <a:r>
              <a:rPr sz="3000" dirty="0">
                <a:latin typeface="Calibri"/>
                <a:cs typeface="Calibri"/>
              </a:rPr>
              <a:t> is</a:t>
            </a:r>
            <a:r>
              <a:rPr sz="3000" spc="5" dirty="0">
                <a:latin typeface="Calibri"/>
                <a:cs typeface="Calibri"/>
              </a:rPr>
              <a:t> </a:t>
            </a:r>
            <a:r>
              <a:rPr sz="3000" dirty="0">
                <a:latin typeface="Calibri"/>
                <a:cs typeface="Calibri"/>
              </a:rPr>
              <a:t>plugged</a:t>
            </a:r>
            <a:r>
              <a:rPr sz="3000" spc="5" dirty="0">
                <a:latin typeface="Calibri"/>
                <a:cs typeface="Calibri"/>
              </a:rPr>
              <a:t> </a:t>
            </a:r>
            <a:r>
              <a:rPr sz="3000" dirty="0">
                <a:latin typeface="Calibri"/>
                <a:cs typeface="Calibri"/>
              </a:rPr>
              <a:t>in</a:t>
            </a:r>
            <a:r>
              <a:rPr sz="3000" spc="5" dirty="0">
                <a:latin typeface="Calibri"/>
                <a:cs typeface="Calibri"/>
              </a:rPr>
              <a:t> </a:t>
            </a:r>
            <a:r>
              <a:rPr sz="3000" dirty="0">
                <a:latin typeface="Calibri"/>
                <a:cs typeface="Calibri"/>
              </a:rPr>
              <a:t>to</a:t>
            </a:r>
            <a:r>
              <a:rPr sz="3000" spc="675" dirty="0">
                <a:latin typeface="Calibri"/>
                <a:cs typeface="Calibri"/>
              </a:rPr>
              <a:t> </a:t>
            </a:r>
            <a:r>
              <a:rPr sz="3000" dirty="0">
                <a:latin typeface="Calibri"/>
                <a:cs typeface="Calibri"/>
              </a:rPr>
              <a:t>a </a:t>
            </a:r>
            <a:r>
              <a:rPr sz="3000" spc="5" dirty="0">
                <a:latin typeface="Calibri"/>
                <a:cs typeface="Calibri"/>
              </a:rPr>
              <a:t> </a:t>
            </a:r>
            <a:r>
              <a:rPr sz="3000" spc="-5" dirty="0">
                <a:latin typeface="Calibri"/>
                <a:cs typeface="Calibri"/>
              </a:rPr>
              <a:t>power outlet </a:t>
            </a:r>
            <a:r>
              <a:rPr sz="3000" dirty="0">
                <a:latin typeface="Calibri"/>
                <a:cs typeface="Calibri"/>
              </a:rPr>
              <a:t>and is </a:t>
            </a:r>
            <a:r>
              <a:rPr sz="3000" spc="-5" dirty="0">
                <a:latin typeface="Calibri"/>
                <a:cs typeface="Calibri"/>
              </a:rPr>
              <a:t>connected </a:t>
            </a:r>
            <a:r>
              <a:rPr sz="3000" dirty="0">
                <a:latin typeface="Calibri"/>
                <a:cs typeface="Calibri"/>
              </a:rPr>
              <a:t>to the </a:t>
            </a:r>
            <a:r>
              <a:rPr sz="3000" spc="-5" dirty="0">
                <a:latin typeface="Calibri"/>
                <a:cs typeface="Calibri"/>
              </a:rPr>
              <a:t>computer </a:t>
            </a:r>
            <a:r>
              <a:rPr sz="3000" dirty="0">
                <a:latin typeface="Calibri"/>
                <a:cs typeface="Calibri"/>
              </a:rPr>
              <a:t> </a:t>
            </a:r>
            <a:r>
              <a:rPr sz="3000" spc="-5" dirty="0">
                <a:latin typeface="Calibri"/>
                <a:cs typeface="Calibri"/>
              </a:rPr>
              <a:t>securely</a:t>
            </a:r>
            <a:r>
              <a:rPr sz="3000" dirty="0">
                <a:latin typeface="Calibri"/>
                <a:cs typeface="Calibri"/>
              </a:rPr>
              <a:t> and</a:t>
            </a:r>
            <a:r>
              <a:rPr sz="3000" spc="5" dirty="0">
                <a:latin typeface="Calibri"/>
                <a:cs typeface="Calibri"/>
              </a:rPr>
              <a:t> </a:t>
            </a:r>
            <a:r>
              <a:rPr sz="3000" spc="-5" dirty="0">
                <a:latin typeface="Calibri"/>
                <a:cs typeface="Calibri"/>
              </a:rPr>
              <a:t>make</a:t>
            </a:r>
            <a:r>
              <a:rPr sz="3000" dirty="0">
                <a:latin typeface="Calibri"/>
                <a:cs typeface="Calibri"/>
              </a:rPr>
              <a:t> </a:t>
            </a:r>
            <a:r>
              <a:rPr sz="3000" spc="-5" dirty="0">
                <a:latin typeface="Calibri"/>
                <a:cs typeface="Calibri"/>
              </a:rPr>
              <a:t>sure</a:t>
            </a:r>
            <a:r>
              <a:rPr sz="3000" dirty="0">
                <a:latin typeface="Calibri"/>
                <a:cs typeface="Calibri"/>
              </a:rPr>
              <a:t> the</a:t>
            </a:r>
            <a:r>
              <a:rPr sz="3000" spc="5" dirty="0">
                <a:latin typeface="Calibri"/>
                <a:cs typeface="Calibri"/>
              </a:rPr>
              <a:t> </a:t>
            </a:r>
            <a:r>
              <a:rPr sz="3000" spc="-5" dirty="0">
                <a:latin typeface="Calibri"/>
                <a:cs typeface="Calibri"/>
              </a:rPr>
              <a:t>monitor</a:t>
            </a:r>
            <a:r>
              <a:rPr sz="3000" spc="670" dirty="0">
                <a:latin typeface="Calibri"/>
                <a:cs typeface="Calibri"/>
              </a:rPr>
              <a:t> </a:t>
            </a:r>
            <a:r>
              <a:rPr sz="3000" spc="-5" dirty="0">
                <a:latin typeface="Calibri"/>
                <a:cs typeface="Calibri"/>
              </a:rPr>
              <a:t>power </a:t>
            </a:r>
            <a:r>
              <a:rPr sz="3000" spc="-665" dirty="0">
                <a:latin typeface="Calibri"/>
                <a:cs typeface="Calibri"/>
              </a:rPr>
              <a:t> </a:t>
            </a:r>
            <a:r>
              <a:rPr sz="3000" spc="-25" dirty="0">
                <a:latin typeface="Calibri"/>
                <a:cs typeface="Calibri"/>
              </a:rPr>
              <a:t>button</a:t>
            </a:r>
            <a:r>
              <a:rPr sz="3000" spc="-10" dirty="0">
                <a:latin typeface="Calibri"/>
                <a:cs typeface="Calibri"/>
              </a:rPr>
              <a:t> </a:t>
            </a:r>
            <a:r>
              <a:rPr sz="3000" spc="-5" dirty="0">
                <a:latin typeface="Calibri"/>
                <a:cs typeface="Calibri"/>
              </a:rPr>
              <a:t>is on.</a:t>
            </a:r>
            <a:endParaRPr sz="3000">
              <a:latin typeface="Calibri"/>
              <a:cs typeface="Calibri"/>
            </a:endParaRPr>
          </a:p>
          <a:p>
            <a:pPr marL="355600" marR="5080" indent="-342900" algn="just">
              <a:lnSpc>
                <a:spcPct val="89600"/>
              </a:lnSpc>
              <a:spcBef>
                <a:spcPts val="790"/>
              </a:spcBef>
              <a:buSzPct val="96666"/>
              <a:buFont typeface="Wingdings"/>
              <a:buChar char=""/>
              <a:tabLst>
                <a:tab pos="355600" algn="l"/>
              </a:tabLst>
            </a:pPr>
            <a:r>
              <a:rPr sz="3000" dirty="0">
                <a:latin typeface="Calibri"/>
                <a:cs typeface="Calibri"/>
              </a:rPr>
              <a:t>If the </a:t>
            </a:r>
            <a:r>
              <a:rPr sz="3000" spc="-5" dirty="0">
                <a:latin typeface="Calibri"/>
                <a:cs typeface="Calibri"/>
              </a:rPr>
              <a:t>power </a:t>
            </a:r>
            <a:r>
              <a:rPr sz="3000" dirty="0">
                <a:latin typeface="Calibri"/>
                <a:cs typeface="Calibri"/>
              </a:rPr>
              <a:t>light is </a:t>
            </a:r>
            <a:r>
              <a:rPr sz="3000" spc="-5" dirty="0">
                <a:latin typeface="Calibri"/>
                <a:cs typeface="Calibri"/>
              </a:rPr>
              <a:t>not on, </a:t>
            </a:r>
            <a:r>
              <a:rPr sz="3000" dirty="0">
                <a:latin typeface="Calibri"/>
                <a:cs typeface="Calibri"/>
              </a:rPr>
              <a:t>it </a:t>
            </a:r>
            <a:r>
              <a:rPr sz="3000" spc="-5" dirty="0">
                <a:latin typeface="Calibri"/>
                <a:cs typeface="Calibri"/>
              </a:rPr>
              <a:t>means </a:t>
            </a:r>
            <a:r>
              <a:rPr sz="3000" dirty="0">
                <a:latin typeface="Calibri"/>
                <a:cs typeface="Calibri"/>
              </a:rPr>
              <a:t>that the </a:t>
            </a:r>
            <a:r>
              <a:rPr sz="3000" spc="5" dirty="0">
                <a:latin typeface="Calibri"/>
                <a:cs typeface="Calibri"/>
              </a:rPr>
              <a:t> </a:t>
            </a:r>
            <a:r>
              <a:rPr sz="3000" spc="-5" dirty="0">
                <a:latin typeface="Calibri"/>
                <a:cs typeface="Calibri"/>
              </a:rPr>
              <a:t>outlet</a:t>
            </a:r>
            <a:r>
              <a:rPr sz="3000" dirty="0">
                <a:latin typeface="Calibri"/>
                <a:cs typeface="Calibri"/>
              </a:rPr>
              <a:t> is</a:t>
            </a:r>
            <a:r>
              <a:rPr sz="3000" spc="5" dirty="0">
                <a:latin typeface="Calibri"/>
                <a:cs typeface="Calibri"/>
              </a:rPr>
              <a:t> </a:t>
            </a:r>
            <a:r>
              <a:rPr sz="3000" spc="-5" dirty="0">
                <a:latin typeface="Calibri"/>
                <a:cs typeface="Calibri"/>
              </a:rPr>
              <a:t>not</a:t>
            </a:r>
            <a:r>
              <a:rPr sz="3000" dirty="0">
                <a:latin typeface="Calibri"/>
                <a:cs typeface="Calibri"/>
              </a:rPr>
              <a:t> </a:t>
            </a:r>
            <a:r>
              <a:rPr sz="3000" spc="-5" dirty="0">
                <a:latin typeface="Calibri"/>
                <a:cs typeface="Calibri"/>
              </a:rPr>
              <a:t>delivering</a:t>
            </a:r>
            <a:r>
              <a:rPr sz="3000" dirty="0">
                <a:latin typeface="Calibri"/>
                <a:cs typeface="Calibri"/>
              </a:rPr>
              <a:t> </a:t>
            </a:r>
            <a:r>
              <a:rPr sz="3000" spc="-5" dirty="0">
                <a:latin typeface="Calibri"/>
                <a:cs typeface="Calibri"/>
              </a:rPr>
              <a:t>power</a:t>
            </a:r>
            <a:r>
              <a:rPr sz="3000" dirty="0">
                <a:latin typeface="Calibri"/>
                <a:cs typeface="Calibri"/>
              </a:rPr>
              <a:t> to</a:t>
            </a:r>
            <a:r>
              <a:rPr sz="3000" spc="5" dirty="0">
                <a:latin typeface="Calibri"/>
                <a:cs typeface="Calibri"/>
              </a:rPr>
              <a:t> </a:t>
            </a:r>
            <a:r>
              <a:rPr sz="3000" dirty="0">
                <a:latin typeface="Calibri"/>
                <a:cs typeface="Calibri"/>
              </a:rPr>
              <a:t>the</a:t>
            </a:r>
            <a:r>
              <a:rPr sz="3000" spc="5" dirty="0">
                <a:latin typeface="Calibri"/>
                <a:cs typeface="Calibri"/>
              </a:rPr>
              <a:t> </a:t>
            </a:r>
            <a:r>
              <a:rPr sz="3000" spc="-5" dirty="0">
                <a:latin typeface="Calibri"/>
                <a:cs typeface="Calibri"/>
              </a:rPr>
              <a:t>monitor. </a:t>
            </a:r>
            <a:r>
              <a:rPr sz="3000" dirty="0">
                <a:latin typeface="Calibri"/>
                <a:cs typeface="Calibri"/>
              </a:rPr>
              <a:t> Fixing the </a:t>
            </a:r>
            <a:r>
              <a:rPr sz="3000" spc="-5" dirty="0">
                <a:latin typeface="Calibri"/>
                <a:cs typeface="Calibri"/>
              </a:rPr>
              <a:t>power outlet </a:t>
            </a:r>
            <a:r>
              <a:rPr sz="3000" dirty="0">
                <a:latin typeface="Calibri"/>
                <a:cs typeface="Calibri"/>
              </a:rPr>
              <a:t>in such cases </a:t>
            </a:r>
            <a:r>
              <a:rPr sz="3000" spc="-5" dirty="0">
                <a:latin typeface="Calibri"/>
                <a:cs typeface="Calibri"/>
              </a:rPr>
              <a:t>should </a:t>
            </a:r>
            <a:r>
              <a:rPr sz="3000" dirty="0">
                <a:latin typeface="Calibri"/>
                <a:cs typeface="Calibri"/>
              </a:rPr>
              <a:t>help </a:t>
            </a:r>
            <a:r>
              <a:rPr sz="3000" spc="5" dirty="0">
                <a:latin typeface="Calibri"/>
                <a:cs typeface="Calibri"/>
              </a:rPr>
              <a:t> </a:t>
            </a:r>
            <a:r>
              <a:rPr sz="3000" spc="-5" dirty="0">
                <a:latin typeface="Calibri"/>
                <a:cs typeface="Calibri"/>
              </a:rPr>
              <a:t>solve </a:t>
            </a:r>
            <a:r>
              <a:rPr sz="3000" dirty="0">
                <a:latin typeface="Calibri"/>
                <a:cs typeface="Calibri"/>
              </a:rPr>
              <a:t>the issue.</a:t>
            </a:r>
            <a:endParaRPr sz="30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74639"/>
            <a:ext cx="8229600" cy="487680"/>
          </a:xfrm>
          <a:custGeom>
            <a:avLst/>
            <a:gdLst/>
            <a:ahLst/>
            <a:cxnLst/>
            <a:rect l="l" t="t" r="r" b="b"/>
            <a:pathLst>
              <a:path w="8229600" h="487680">
                <a:moveTo>
                  <a:pt x="8229598" y="0"/>
                </a:moveTo>
                <a:lnTo>
                  <a:pt x="0" y="0"/>
                </a:lnTo>
                <a:lnTo>
                  <a:pt x="0" y="487361"/>
                </a:lnTo>
                <a:lnTo>
                  <a:pt x="8229598" y="487361"/>
                </a:lnTo>
                <a:lnTo>
                  <a:pt x="8229598" y="0"/>
                </a:lnTo>
                <a:close/>
              </a:path>
            </a:pathLst>
          </a:custGeom>
          <a:solidFill>
            <a:srgbClr val="FFCA00"/>
          </a:solidFill>
        </p:spPr>
        <p:txBody>
          <a:bodyPr wrap="square" lIns="0" tIns="0" rIns="0" bIns="0" rtlCol="0"/>
          <a:lstStyle/>
          <a:p>
            <a:endParaRPr/>
          </a:p>
        </p:txBody>
      </p:sp>
      <p:sp>
        <p:nvSpPr>
          <p:cNvPr id="3" name="object 3"/>
          <p:cNvSpPr txBox="1">
            <a:spLocks noGrp="1"/>
          </p:cNvSpPr>
          <p:nvPr>
            <p:ph type="title"/>
          </p:nvPr>
        </p:nvSpPr>
        <p:spPr>
          <a:xfrm>
            <a:off x="659070" y="200819"/>
            <a:ext cx="7830820" cy="635000"/>
          </a:xfrm>
          <a:prstGeom prst="rect">
            <a:avLst/>
          </a:prstGeom>
        </p:spPr>
        <p:txBody>
          <a:bodyPr vert="horz" wrap="square" lIns="0" tIns="12700" rIns="0" bIns="0" rtlCol="0">
            <a:spAutoFit/>
          </a:bodyPr>
          <a:lstStyle/>
          <a:p>
            <a:pPr marL="12700">
              <a:lnSpc>
                <a:spcPct val="100000"/>
              </a:lnSpc>
              <a:spcBef>
                <a:spcPts val="100"/>
              </a:spcBef>
            </a:pPr>
            <a:r>
              <a:rPr spc="-5" dirty="0"/>
              <a:t>Computer</a:t>
            </a:r>
            <a:r>
              <a:rPr spc="5" dirty="0"/>
              <a:t> </a:t>
            </a:r>
            <a:r>
              <a:rPr spc="-5" dirty="0"/>
              <a:t>issues/Problems</a:t>
            </a:r>
            <a:r>
              <a:rPr spc="5" dirty="0"/>
              <a:t> </a:t>
            </a:r>
            <a:r>
              <a:rPr dirty="0"/>
              <a:t>and</a:t>
            </a:r>
            <a:r>
              <a:rPr spc="5" dirty="0"/>
              <a:t> </a:t>
            </a:r>
            <a:r>
              <a:rPr dirty="0"/>
              <a:t>the</a:t>
            </a:r>
            <a:r>
              <a:rPr spc="5" dirty="0"/>
              <a:t> </a:t>
            </a:r>
            <a:r>
              <a:rPr spc="-5" dirty="0"/>
              <a:t>tips</a:t>
            </a:r>
            <a:r>
              <a:rPr spc="5" dirty="0"/>
              <a:t> </a:t>
            </a:r>
            <a:r>
              <a:rPr dirty="0"/>
              <a:t>to</a:t>
            </a:r>
            <a:r>
              <a:rPr spc="5" dirty="0"/>
              <a:t> </a:t>
            </a:r>
            <a:r>
              <a:rPr spc="-5" dirty="0"/>
              <a:t>troubleshoot</a:t>
            </a:r>
            <a:r>
              <a:rPr spc="5" dirty="0"/>
              <a:t> </a:t>
            </a:r>
            <a:r>
              <a:rPr dirty="0"/>
              <a:t>and</a:t>
            </a:r>
            <a:r>
              <a:rPr spc="5" dirty="0"/>
              <a:t> </a:t>
            </a:r>
            <a:r>
              <a:rPr spc="-5" dirty="0"/>
              <a:t>fix/</a:t>
            </a:r>
            <a:r>
              <a:rPr spc="5" dirty="0"/>
              <a:t> </a:t>
            </a:r>
            <a:r>
              <a:rPr spc="-5" dirty="0"/>
              <a:t>repairs</a:t>
            </a:r>
            <a:r>
              <a:rPr dirty="0"/>
              <a:t> </a:t>
            </a:r>
            <a:r>
              <a:rPr sz="4000" spc="-5" dirty="0"/>
              <a:t>...</a:t>
            </a:r>
            <a:endParaRPr sz="4000"/>
          </a:p>
        </p:txBody>
      </p:sp>
      <p:sp>
        <p:nvSpPr>
          <p:cNvPr id="5" name="object 5"/>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54</a:t>
            </a:fld>
            <a:endParaRPr dirty="0"/>
          </a:p>
        </p:txBody>
      </p:sp>
      <p:sp>
        <p:nvSpPr>
          <p:cNvPr id="4" name="object 4"/>
          <p:cNvSpPr txBox="1"/>
          <p:nvPr/>
        </p:nvSpPr>
        <p:spPr>
          <a:xfrm>
            <a:off x="535939" y="891539"/>
            <a:ext cx="8077834" cy="4640580"/>
          </a:xfrm>
          <a:prstGeom prst="rect">
            <a:avLst/>
          </a:prstGeom>
        </p:spPr>
        <p:txBody>
          <a:bodyPr vert="horz" wrap="square" lIns="0" tIns="12700" rIns="0" bIns="0" rtlCol="0">
            <a:spAutoFit/>
          </a:bodyPr>
          <a:lstStyle/>
          <a:p>
            <a:pPr marL="12700">
              <a:lnSpc>
                <a:spcPts val="2635"/>
              </a:lnSpc>
              <a:spcBef>
                <a:spcPts val="100"/>
              </a:spcBef>
            </a:pPr>
            <a:r>
              <a:rPr sz="2200" b="1" spc="-5" dirty="0">
                <a:solidFill>
                  <a:srgbClr val="006600"/>
                </a:solidFill>
                <a:latin typeface="Calibri"/>
                <a:cs typeface="Calibri"/>
              </a:rPr>
              <a:t>The</a:t>
            </a:r>
            <a:r>
              <a:rPr sz="2200" b="1" spc="-15" dirty="0">
                <a:solidFill>
                  <a:srgbClr val="006600"/>
                </a:solidFill>
                <a:latin typeface="Calibri"/>
                <a:cs typeface="Calibri"/>
              </a:rPr>
              <a:t> </a:t>
            </a:r>
            <a:r>
              <a:rPr sz="2200" b="1" spc="-5" dirty="0">
                <a:solidFill>
                  <a:srgbClr val="006600"/>
                </a:solidFill>
                <a:latin typeface="Calibri"/>
                <a:cs typeface="Calibri"/>
              </a:rPr>
              <a:t>Blue</a:t>
            </a:r>
            <a:r>
              <a:rPr sz="2200" b="1" spc="-10" dirty="0">
                <a:solidFill>
                  <a:srgbClr val="006600"/>
                </a:solidFill>
                <a:latin typeface="Calibri"/>
                <a:cs typeface="Calibri"/>
              </a:rPr>
              <a:t> </a:t>
            </a:r>
            <a:r>
              <a:rPr sz="2200" b="1" dirty="0">
                <a:solidFill>
                  <a:srgbClr val="006600"/>
                </a:solidFill>
                <a:latin typeface="Calibri"/>
                <a:cs typeface="Calibri"/>
              </a:rPr>
              <a:t>screen</a:t>
            </a:r>
            <a:r>
              <a:rPr sz="2200" dirty="0">
                <a:latin typeface="Calibri"/>
                <a:cs typeface="Calibri"/>
              </a:rPr>
              <a:t>-These</a:t>
            </a:r>
            <a:r>
              <a:rPr sz="2200" spc="-5" dirty="0">
                <a:latin typeface="Calibri"/>
                <a:cs typeface="Calibri"/>
              </a:rPr>
              <a:t> errors are </a:t>
            </a:r>
            <a:r>
              <a:rPr sz="2200" spc="-15" dirty="0">
                <a:latin typeface="Calibri"/>
                <a:cs typeface="Calibri"/>
              </a:rPr>
              <a:t>often</a:t>
            </a:r>
            <a:r>
              <a:rPr sz="2200" spc="-5" dirty="0">
                <a:latin typeface="Calibri"/>
                <a:cs typeface="Calibri"/>
              </a:rPr>
              <a:t> </a:t>
            </a:r>
            <a:r>
              <a:rPr sz="2200" dirty="0">
                <a:latin typeface="Calibri"/>
                <a:cs typeface="Calibri"/>
              </a:rPr>
              <a:t>caused</a:t>
            </a:r>
            <a:r>
              <a:rPr sz="2200" spc="-5" dirty="0">
                <a:latin typeface="Calibri"/>
                <a:cs typeface="Calibri"/>
              </a:rPr>
              <a:t> </a:t>
            </a:r>
            <a:r>
              <a:rPr sz="2200" dirty="0">
                <a:latin typeface="Calibri"/>
                <a:cs typeface="Calibri"/>
              </a:rPr>
              <a:t>by</a:t>
            </a:r>
            <a:endParaRPr sz="2200">
              <a:latin typeface="Calibri"/>
              <a:cs typeface="Calibri"/>
            </a:endParaRPr>
          </a:p>
          <a:p>
            <a:pPr marL="355600" indent="-342900">
              <a:lnSpc>
                <a:spcPts val="2615"/>
              </a:lnSpc>
              <a:buFont typeface="Wingdings"/>
              <a:buChar char=""/>
              <a:tabLst>
                <a:tab pos="355600" algn="l"/>
              </a:tabLst>
            </a:pPr>
            <a:r>
              <a:rPr sz="2200" spc="-5" dirty="0">
                <a:latin typeface="Calibri"/>
                <a:cs typeface="Calibri"/>
              </a:rPr>
              <a:t>Poorly functioning</a:t>
            </a:r>
            <a:r>
              <a:rPr sz="2200" dirty="0">
                <a:latin typeface="Calibri"/>
                <a:cs typeface="Calibri"/>
              </a:rPr>
              <a:t> </a:t>
            </a:r>
            <a:r>
              <a:rPr sz="2200" spc="-5" dirty="0">
                <a:latin typeface="Calibri"/>
                <a:cs typeface="Calibri"/>
              </a:rPr>
              <a:t>device</a:t>
            </a:r>
            <a:r>
              <a:rPr sz="2200" dirty="0">
                <a:latin typeface="Calibri"/>
                <a:cs typeface="Calibri"/>
              </a:rPr>
              <a:t> </a:t>
            </a:r>
            <a:r>
              <a:rPr sz="2200" spc="-5" dirty="0">
                <a:latin typeface="Calibri"/>
                <a:cs typeface="Calibri"/>
              </a:rPr>
              <a:t>drivers,</a:t>
            </a:r>
            <a:endParaRPr sz="2200">
              <a:latin typeface="Calibri"/>
              <a:cs typeface="Calibri"/>
            </a:endParaRPr>
          </a:p>
          <a:p>
            <a:pPr marL="355600" marR="5715" indent="-342900">
              <a:lnSpc>
                <a:spcPct val="78500"/>
              </a:lnSpc>
              <a:spcBef>
                <a:spcPts val="545"/>
              </a:spcBef>
              <a:buFont typeface="Wingdings"/>
              <a:buChar char=""/>
              <a:tabLst>
                <a:tab pos="355600" algn="l"/>
                <a:tab pos="3935729" algn="l"/>
              </a:tabLst>
            </a:pPr>
            <a:r>
              <a:rPr sz="2200" spc="-5" dirty="0">
                <a:latin typeface="Calibri"/>
                <a:cs typeface="Calibri"/>
              </a:rPr>
              <a:t>Hardware</a:t>
            </a:r>
            <a:r>
              <a:rPr sz="2200" spc="295" dirty="0">
                <a:latin typeface="Calibri"/>
                <a:cs typeface="Calibri"/>
              </a:rPr>
              <a:t> </a:t>
            </a:r>
            <a:r>
              <a:rPr sz="2200" spc="-5" dirty="0">
                <a:latin typeface="Calibri"/>
                <a:cs typeface="Calibri"/>
              </a:rPr>
              <a:t>problems</a:t>
            </a:r>
            <a:r>
              <a:rPr sz="2200" spc="295" dirty="0">
                <a:latin typeface="Calibri"/>
                <a:cs typeface="Calibri"/>
              </a:rPr>
              <a:t> </a:t>
            </a:r>
            <a:r>
              <a:rPr sz="2200" dirty="0">
                <a:latin typeface="Calibri"/>
                <a:cs typeface="Calibri"/>
              </a:rPr>
              <a:t>(such</a:t>
            </a:r>
            <a:r>
              <a:rPr sz="2200" spc="295" dirty="0">
                <a:latin typeface="Calibri"/>
                <a:cs typeface="Calibri"/>
              </a:rPr>
              <a:t> </a:t>
            </a:r>
            <a:r>
              <a:rPr sz="2200" dirty="0">
                <a:latin typeface="Calibri"/>
                <a:cs typeface="Calibri"/>
              </a:rPr>
              <a:t>as	</a:t>
            </a:r>
            <a:r>
              <a:rPr sz="2200" spc="-5" dirty="0">
                <a:latin typeface="Calibri"/>
                <a:cs typeface="Calibri"/>
              </a:rPr>
              <a:t>memory,</a:t>
            </a:r>
            <a:r>
              <a:rPr sz="2200" spc="275" dirty="0">
                <a:latin typeface="Calibri"/>
                <a:cs typeface="Calibri"/>
              </a:rPr>
              <a:t> </a:t>
            </a:r>
            <a:r>
              <a:rPr sz="2200" spc="-5" dirty="0">
                <a:latin typeface="Calibri"/>
                <a:cs typeface="Calibri"/>
              </a:rPr>
              <a:t>power</a:t>
            </a:r>
            <a:r>
              <a:rPr sz="2200" spc="275" dirty="0">
                <a:latin typeface="Calibri"/>
                <a:cs typeface="Calibri"/>
              </a:rPr>
              <a:t> </a:t>
            </a:r>
            <a:r>
              <a:rPr sz="2200" dirty="0">
                <a:latin typeface="Calibri"/>
                <a:cs typeface="Calibri"/>
              </a:rPr>
              <a:t>supplies</a:t>
            </a:r>
            <a:r>
              <a:rPr sz="2200" spc="275" dirty="0">
                <a:latin typeface="Calibri"/>
                <a:cs typeface="Calibri"/>
              </a:rPr>
              <a:t> </a:t>
            </a:r>
            <a:r>
              <a:rPr sz="2200" spc="-5" dirty="0">
                <a:latin typeface="Calibri"/>
                <a:cs typeface="Calibri"/>
              </a:rPr>
              <a:t>or</a:t>
            </a:r>
            <a:r>
              <a:rPr sz="2200" spc="275" dirty="0">
                <a:latin typeface="Calibri"/>
                <a:cs typeface="Calibri"/>
              </a:rPr>
              <a:t> </a:t>
            </a:r>
            <a:r>
              <a:rPr sz="2200" spc="-5" dirty="0">
                <a:latin typeface="Calibri"/>
                <a:cs typeface="Calibri"/>
              </a:rPr>
              <a:t>system </a:t>
            </a:r>
            <a:r>
              <a:rPr sz="2200" spc="-480" dirty="0">
                <a:latin typeface="Calibri"/>
                <a:cs typeface="Calibri"/>
              </a:rPr>
              <a:t> </a:t>
            </a:r>
            <a:r>
              <a:rPr sz="2200" spc="-5" dirty="0">
                <a:latin typeface="Calibri"/>
                <a:cs typeface="Calibri"/>
              </a:rPr>
              <a:t>overheating),</a:t>
            </a:r>
            <a:endParaRPr sz="2200">
              <a:latin typeface="Calibri"/>
              <a:cs typeface="Calibri"/>
            </a:endParaRPr>
          </a:p>
          <a:p>
            <a:pPr marL="355600" indent="-342900">
              <a:lnSpc>
                <a:spcPts val="2620"/>
              </a:lnSpc>
              <a:spcBef>
                <a:spcPts val="90"/>
              </a:spcBef>
              <a:buFont typeface="Wingdings"/>
              <a:buChar char=""/>
              <a:tabLst>
                <a:tab pos="355600" algn="l"/>
              </a:tabLst>
            </a:pPr>
            <a:r>
              <a:rPr sz="2200" spc="-5" dirty="0">
                <a:latin typeface="Calibri"/>
                <a:cs typeface="Calibri"/>
              </a:rPr>
              <a:t>Problems with </a:t>
            </a:r>
            <a:r>
              <a:rPr sz="2200" dirty="0">
                <a:latin typeface="Calibri"/>
                <a:cs typeface="Calibri"/>
              </a:rPr>
              <a:t>the</a:t>
            </a:r>
            <a:r>
              <a:rPr sz="2200" spc="-5" dirty="0">
                <a:latin typeface="Calibri"/>
                <a:cs typeface="Calibri"/>
              </a:rPr>
              <a:t> system</a:t>
            </a:r>
            <a:r>
              <a:rPr sz="2200" dirty="0">
                <a:latin typeface="Calibri"/>
                <a:cs typeface="Calibri"/>
              </a:rPr>
              <a:t> </a:t>
            </a:r>
            <a:r>
              <a:rPr sz="2200" spc="-10" dirty="0">
                <a:latin typeface="Calibri"/>
                <a:cs typeface="Calibri"/>
              </a:rPr>
              <a:t>software.</a:t>
            </a:r>
            <a:endParaRPr sz="2200">
              <a:latin typeface="Calibri"/>
              <a:cs typeface="Calibri"/>
            </a:endParaRPr>
          </a:p>
          <a:p>
            <a:pPr marL="355600" marR="5080" indent="-342900" algn="just">
              <a:lnSpc>
                <a:spcPct val="79000"/>
              </a:lnSpc>
              <a:spcBef>
                <a:spcPts val="535"/>
              </a:spcBef>
              <a:buFont typeface="Wingdings"/>
              <a:buChar char=""/>
              <a:tabLst>
                <a:tab pos="355600" algn="l"/>
              </a:tabLst>
            </a:pPr>
            <a:r>
              <a:rPr sz="2200" dirty="0">
                <a:latin typeface="Calibri"/>
                <a:cs typeface="Calibri"/>
              </a:rPr>
              <a:t>The </a:t>
            </a:r>
            <a:r>
              <a:rPr sz="2200" spc="-10" dirty="0">
                <a:latin typeface="Calibri"/>
                <a:cs typeface="Calibri"/>
              </a:rPr>
              <a:t>option </a:t>
            </a:r>
            <a:r>
              <a:rPr sz="2200" spc="-5" dirty="0">
                <a:latin typeface="Calibri"/>
                <a:cs typeface="Calibri"/>
              </a:rPr>
              <a:t>of System recovery </a:t>
            </a:r>
            <a:r>
              <a:rPr sz="2200" dirty="0">
                <a:latin typeface="Calibri"/>
                <a:cs typeface="Calibri"/>
              </a:rPr>
              <a:t>and </a:t>
            </a:r>
            <a:r>
              <a:rPr sz="2200" spc="-5" dirty="0">
                <a:latin typeface="Calibri"/>
                <a:cs typeface="Calibri"/>
              </a:rPr>
              <a:t>backup service will restore your </a:t>
            </a:r>
            <a:r>
              <a:rPr sz="2200" dirty="0">
                <a:latin typeface="Calibri"/>
                <a:cs typeface="Calibri"/>
              </a:rPr>
              <a:t> PC to an </a:t>
            </a:r>
            <a:r>
              <a:rPr sz="2200" spc="-5" dirty="0">
                <a:latin typeface="Calibri"/>
                <a:cs typeface="Calibri"/>
              </a:rPr>
              <a:t>earlier point of stage. You </a:t>
            </a:r>
            <a:r>
              <a:rPr sz="2200" dirty="0">
                <a:latin typeface="Calibri"/>
                <a:cs typeface="Calibri"/>
              </a:rPr>
              <a:t>can </a:t>
            </a:r>
            <a:r>
              <a:rPr sz="2200" spc="-5" dirty="0">
                <a:latin typeface="Calibri"/>
                <a:cs typeface="Calibri"/>
              </a:rPr>
              <a:t>perform </a:t>
            </a:r>
            <a:r>
              <a:rPr sz="2200" dirty="0">
                <a:latin typeface="Calibri"/>
                <a:cs typeface="Calibri"/>
              </a:rPr>
              <a:t>this </a:t>
            </a:r>
            <a:r>
              <a:rPr sz="2200" spc="-10" dirty="0">
                <a:latin typeface="Calibri"/>
                <a:cs typeface="Calibri"/>
              </a:rPr>
              <a:t>action </a:t>
            </a:r>
            <a:r>
              <a:rPr sz="2200" spc="-5" dirty="0">
                <a:latin typeface="Calibri"/>
                <a:cs typeface="Calibri"/>
              </a:rPr>
              <a:t>whilst </a:t>
            </a:r>
            <a:r>
              <a:rPr sz="2200" dirty="0">
                <a:latin typeface="Calibri"/>
                <a:cs typeface="Calibri"/>
              </a:rPr>
              <a:t> </a:t>
            </a:r>
            <a:r>
              <a:rPr sz="2200" spc="-5" dirty="0">
                <a:latin typeface="Calibri"/>
                <a:cs typeface="Calibri"/>
              </a:rPr>
              <a:t>you</a:t>
            </a:r>
            <a:r>
              <a:rPr sz="2200" dirty="0">
                <a:latin typeface="Calibri"/>
                <a:cs typeface="Calibri"/>
              </a:rPr>
              <a:t> get a </a:t>
            </a:r>
            <a:r>
              <a:rPr sz="2200" spc="-5" dirty="0">
                <a:latin typeface="Calibri"/>
                <a:cs typeface="Calibri"/>
              </a:rPr>
              <a:t>Blue</a:t>
            </a:r>
            <a:r>
              <a:rPr sz="2200" dirty="0">
                <a:latin typeface="Calibri"/>
                <a:cs typeface="Calibri"/>
              </a:rPr>
              <a:t> </a:t>
            </a:r>
            <a:r>
              <a:rPr sz="2200" spc="-5" dirty="0">
                <a:latin typeface="Calibri"/>
                <a:cs typeface="Calibri"/>
              </a:rPr>
              <a:t>screen</a:t>
            </a:r>
            <a:r>
              <a:rPr sz="2200" dirty="0">
                <a:latin typeface="Calibri"/>
                <a:cs typeface="Calibri"/>
              </a:rPr>
              <a:t> </a:t>
            </a:r>
            <a:r>
              <a:rPr sz="2200" spc="-5" dirty="0">
                <a:latin typeface="Calibri"/>
                <a:cs typeface="Calibri"/>
              </a:rPr>
              <a:t>error</a:t>
            </a:r>
            <a:r>
              <a:rPr sz="2200" dirty="0">
                <a:latin typeface="Calibri"/>
                <a:cs typeface="Calibri"/>
              </a:rPr>
              <a:t> </a:t>
            </a:r>
            <a:r>
              <a:rPr sz="2200" spc="-5" dirty="0">
                <a:latin typeface="Calibri"/>
                <a:cs typeface="Calibri"/>
              </a:rPr>
              <a:t>or</a:t>
            </a:r>
            <a:r>
              <a:rPr sz="2200" dirty="0">
                <a:latin typeface="Calibri"/>
                <a:cs typeface="Calibri"/>
              </a:rPr>
              <a:t> sudden </a:t>
            </a:r>
            <a:r>
              <a:rPr sz="2200" spc="-5" dirty="0">
                <a:latin typeface="Calibri"/>
                <a:cs typeface="Calibri"/>
              </a:rPr>
              <a:t>system</a:t>
            </a:r>
            <a:r>
              <a:rPr sz="2200" dirty="0">
                <a:latin typeface="Calibri"/>
                <a:cs typeface="Calibri"/>
              </a:rPr>
              <a:t> </a:t>
            </a:r>
            <a:r>
              <a:rPr sz="2200" spc="-5" dirty="0">
                <a:latin typeface="Calibri"/>
                <a:cs typeface="Calibri"/>
              </a:rPr>
              <a:t>crashes.</a:t>
            </a:r>
            <a:endParaRPr sz="2200">
              <a:latin typeface="Calibri"/>
              <a:cs typeface="Calibri"/>
            </a:endParaRPr>
          </a:p>
          <a:p>
            <a:pPr marL="12700" algn="just">
              <a:lnSpc>
                <a:spcPct val="100000"/>
              </a:lnSpc>
              <a:spcBef>
                <a:spcPts val="85"/>
              </a:spcBef>
            </a:pPr>
            <a:r>
              <a:rPr sz="2200" b="1" spc="-5" dirty="0">
                <a:solidFill>
                  <a:srgbClr val="006600"/>
                </a:solidFill>
                <a:latin typeface="Calibri"/>
                <a:cs typeface="Calibri"/>
              </a:rPr>
              <a:t>NOTE:</a:t>
            </a:r>
            <a:r>
              <a:rPr sz="2200" b="1" dirty="0">
                <a:solidFill>
                  <a:srgbClr val="006600"/>
                </a:solidFill>
                <a:latin typeface="Calibri"/>
                <a:cs typeface="Calibri"/>
              </a:rPr>
              <a:t> </a:t>
            </a:r>
            <a:r>
              <a:rPr sz="2200" spc="-5" dirty="0">
                <a:latin typeface="Calibri"/>
                <a:cs typeface="Calibri"/>
              </a:rPr>
              <a:t>Backup</a:t>
            </a:r>
            <a:r>
              <a:rPr sz="2200" dirty="0">
                <a:latin typeface="Calibri"/>
                <a:cs typeface="Calibri"/>
              </a:rPr>
              <a:t> </a:t>
            </a:r>
            <a:r>
              <a:rPr sz="2200" spc="-5" dirty="0">
                <a:latin typeface="Calibri"/>
                <a:cs typeface="Calibri"/>
              </a:rPr>
              <a:t>service</a:t>
            </a:r>
            <a:r>
              <a:rPr sz="2200" dirty="0">
                <a:latin typeface="Calibri"/>
                <a:cs typeface="Calibri"/>
              </a:rPr>
              <a:t> is</a:t>
            </a:r>
            <a:r>
              <a:rPr sz="2200" spc="5" dirty="0">
                <a:latin typeface="Calibri"/>
                <a:cs typeface="Calibri"/>
              </a:rPr>
              <a:t> </a:t>
            </a:r>
            <a:r>
              <a:rPr sz="2200" dirty="0">
                <a:latin typeface="Calibri"/>
                <a:cs typeface="Calibri"/>
              </a:rPr>
              <a:t>an </a:t>
            </a:r>
            <a:r>
              <a:rPr sz="2200" spc="-5" dirty="0">
                <a:latin typeface="Calibri"/>
                <a:cs typeface="Calibri"/>
              </a:rPr>
              <a:t>assurance</a:t>
            </a:r>
            <a:r>
              <a:rPr sz="2200" dirty="0">
                <a:latin typeface="Calibri"/>
                <a:cs typeface="Calibri"/>
              </a:rPr>
              <a:t> that </a:t>
            </a:r>
            <a:r>
              <a:rPr sz="2200" spc="-5" dirty="0">
                <a:latin typeface="Calibri"/>
                <a:cs typeface="Calibri"/>
              </a:rPr>
              <a:t>your</a:t>
            </a:r>
            <a:r>
              <a:rPr sz="2200" spc="5" dirty="0">
                <a:latin typeface="Calibri"/>
                <a:cs typeface="Calibri"/>
              </a:rPr>
              <a:t> </a:t>
            </a:r>
            <a:r>
              <a:rPr sz="2200" dirty="0">
                <a:latin typeface="Calibri"/>
                <a:cs typeface="Calibri"/>
              </a:rPr>
              <a:t>data is safe.</a:t>
            </a:r>
            <a:endParaRPr sz="2200">
              <a:latin typeface="Calibri"/>
              <a:cs typeface="Calibri"/>
            </a:endParaRPr>
          </a:p>
          <a:p>
            <a:pPr>
              <a:lnSpc>
                <a:spcPct val="100000"/>
              </a:lnSpc>
              <a:spcBef>
                <a:spcPts val="60"/>
              </a:spcBef>
            </a:pPr>
            <a:endParaRPr sz="2050">
              <a:latin typeface="Calibri"/>
              <a:cs typeface="Calibri"/>
            </a:endParaRPr>
          </a:p>
          <a:p>
            <a:pPr marL="12700" algn="just">
              <a:lnSpc>
                <a:spcPct val="100000"/>
              </a:lnSpc>
            </a:pPr>
            <a:r>
              <a:rPr sz="2200" b="1" spc="-5" dirty="0">
                <a:solidFill>
                  <a:srgbClr val="006600"/>
                </a:solidFill>
                <a:latin typeface="Calibri"/>
                <a:cs typeface="Calibri"/>
              </a:rPr>
              <a:t>Trouble</a:t>
            </a:r>
            <a:r>
              <a:rPr sz="2200" b="1" spc="-20" dirty="0">
                <a:solidFill>
                  <a:srgbClr val="006600"/>
                </a:solidFill>
                <a:latin typeface="Calibri"/>
                <a:cs typeface="Calibri"/>
              </a:rPr>
              <a:t> </a:t>
            </a:r>
            <a:r>
              <a:rPr sz="2200" b="1" spc="-5" dirty="0">
                <a:solidFill>
                  <a:srgbClr val="006600"/>
                </a:solidFill>
                <a:latin typeface="Calibri"/>
                <a:cs typeface="Calibri"/>
              </a:rPr>
              <a:t>with</a:t>
            </a:r>
            <a:r>
              <a:rPr sz="2200" b="1" spc="-15" dirty="0">
                <a:solidFill>
                  <a:srgbClr val="006600"/>
                </a:solidFill>
                <a:latin typeface="Calibri"/>
                <a:cs typeface="Calibri"/>
              </a:rPr>
              <a:t> </a:t>
            </a:r>
            <a:r>
              <a:rPr sz="2200" b="1" spc="-5" dirty="0">
                <a:solidFill>
                  <a:srgbClr val="006600"/>
                </a:solidFill>
                <a:latin typeface="Calibri"/>
                <a:cs typeface="Calibri"/>
              </a:rPr>
              <a:t>video</a:t>
            </a:r>
            <a:r>
              <a:rPr sz="2200" b="1" spc="-15" dirty="0">
                <a:solidFill>
                  <a:srgbClr val="006600"/>
                </a:solidFill>
                <a:latin typeface="Calibri"/>
                <a:cs typeface="Calibri"/>
              </a:rPr>
              <a:t> </a:t>
            </a:r>
            <a:r>
              <a:rPr sz="2200" b="1" spc="-5" dirty="0">
                <a:solidFill>
                  <a:srgbClr val="006600"/>
                </a:solidFill>
                <a:latin typeface="Calibri"/>
                <a:cs typeface="Calibri"/>
              </a:rPr>
              <a:t>card</a:t>
            </a:r>
            <a:r>
              <a:rPr sz="2200" b="1" spc="5" dirty="0">
                <a:solidFill>
                  <a:srgbClr val="006600"/>
                </a:solidFill>
                <a:latin typeface="Calibri"/>
                <a:cs typeface="Calibri"/>
              </a:rPr>
              <a:t> </a:t>
            </a:r>
            <a:r>
              <a:rPr sz="2200" dirty="0">
                <a:latin typeface="Calibri"/>
                <a:cs typeface="Calibri"/>
              </a:rPr>
              <a:t>–</a:t>
            </a:r>
            <a:endParaRPr sz="2200">
              <a:latin typeface="Calibri"/>
              <a:cs typeface="Calibri"/>
            </a:endParaRPr>
          </a:p>
          <a:p>
            <a:pPr marL="355600" marR="5080" indent="118745" algn="just">
              <a:lnSpc>
                <a:spcPct val="79200"/>
              </a:lnSpc>
              <a:spcBef>
                <a:spcPts val="610"/>
              </a:spcBef>
            </a:pPr>
            <a:r>
              <a:rPr sz="2200" dirty="0">
                <a:latin typeface="Calibri"/>
                <a:cs typeface="Calibri"/>
              </a:rPr>
              <a:t>If the </a:t>
            </a:r>
            <a:r>
              <a:rPr sz="2200" spc="-5" dirty="0">
                <a:latin typeface="Calibri"/>
                <a:cs typeface="Calibri"/>
              </a:rPr>
              <a:t>power </a:t>
            </a:r>
            <a:r>
              <a:rPr sz="2200" dirty="0">
                <a:latin typeface="Calibri"/>
                <a:cs typeface="Calibri"/>
              </a:rPr>
              <a:t>light </a:t>
            </a:r>
            <a:r>
              <a:rPr sz="2200" spc="-5" dirty="0">
                <a:latin typeface="Calibri"/>
                <a:cs typeface="Calibri"/>
              </a:rPr>
              <a:t>of </a:t>
            </a:r>
            <a:r>
              <a:rPr sz="2200" dirty="0">
                <a:latin typeface="Calibri"/>
                <a:cs typeface="Calibri"/>
              </a:rPr>
              <a:t>the </a:t>
            </a:r>
            <a:r>
              <a:rPr sz="2200" spc="-5" dirty="0">
                <a:latin typeface="Calibri"/>
                <a:cs typeface="Calibri"/>
              </a:rPr>
              <a:t>computer </a:t>
            </a:r>
            <a:r>
              <a:rPr sz="2200" dirty="0">
                <a:latin typeface="Calibri"/>
                <a:cs typeface="Calibri"/>
              </a:rPr>
              <a:t>and </a:t>
            </a:r>
            <a:r>
              <a:rPr sz="2200" spc="-5" dirty="0">
                <a:latin typeface="Calibri"/>
                <a:cs typeface="Calibri"/>
              </a:rPr>
              <a:t>monitor </a:t>
            </a:r>
            <a:r>
              <a:rPr sz="2200" dirty="0">
                <a:latin typeface="Calibri"/>
                <a:cs typeface="Calibri"/>
              </a:rPr>
              <a:t>is </a:t>
            </a:r>
            <a:r>
              <a:rPr sz="2200" spc="-5" dirty="0">
                <a:latin typeface="Calibri"/>
                <a:cs typeface="Calibri"/>
              </a:rPr>
              <a:t>on </a:t>
            </a:r>
            <a:r>
              <a:rPr sz="2200" dirty="0">
                <a:latin typeface="Calibri"/>
                <a:cs typeface="Calibri"/>
              </a:rPr>
              <a:t>and </a:t>
            </a:r>
            <a:r>
              <a:rPr sz="2200" spc="-5" dirty="0">
                <a:latin typeface="Calibri"/>
                <a:cs typeface="Calibri"/>
              </a:rPr>
              <a:t>nothing </a:t>
            </a:r>
            <a:r>
              <a:rPr sz="2200" dirty="0">
                <a:latin typeface="Calibri"/>
                <a:cs typeface="Calibri"/>
              </a:rPr>
              <a:t> </a:t>
            </a:r>
            <a:r>
              <a:rPr sz="2200" spc="-5" dirty="0">
                <a:latin typeface="Calibri"/>
                <a:cs typeface="Calibri"/>
              </a:rPr>
              <a:t>comes </a:t>
            </a:r>
            <a:r>
              <a:rPr sz="2200" dirty="0">
                <a:latin typeface="Calibri"/>
                <a:cs typeface="Calibri"/>
              </a:rPr>
              <a:t>up </a:t>
            </a:r>
            <a:r>
              <a:rPr sz="2200" spc="-5" dirty="0">
                <a:latin typeface="Calibri"/>
                <a:cs typeface="Calibri"/>
              </a:rPr>
              <a:t>on </a:t>
            </a:r>
            <a:r>
              <a:rPr sz="2200" dirty="0">
                <a:latin typeface="Calibri"/>
                <a:cs typeface="Calibri"/>
              </a:rPr>
              <a:t>the </a:t>
            </a:r>
            <a:r>
              <a:rPr sz="2200" spc="-5" dirty="0">
                <a:latin typeface="Calibri"/>
                <a:cs typeface="Calibri"/>
              </a:rPr>
              <a:t>screen when you start your computer </a:t>
            </a:r>
            <a:r>
              <a:rPr sz="2200" dirty="0">
                <a:latin typeface="Calibri"/>
                <a:cs typeface="Calibri"/>
              </a:rPr>
              <a:t>then </a:t>
            </a:r>
            <a:r>
              <a:rPr sz="2200" spc="-5" dirty="0">
                <a:latin typeface="Calibri"/>
                <a:cs typeface="Calibri"/>
              </a:rPr>
              <a:t>there </a:t>
            </a:r>
            <a:r>
              <a:rPr sz="2200" dirty="0">
                <a:latin typeface="Calibri"/>
                <a:cs typeface="Calibri"/>
              </a:rPr>
              <a:t> </a:t>
            </a:r>
            <a:r>
              <a:rPr sz="2200" spc="-5" dirty="0">
                <a:latin typeface="Calibri"/>
                <a:cs typeface="Calibri"/>
              </a:rPr>
              <a:t>must </a:t>
            </a:r>
            <a:r>
              <a:rPr sz="2200" dirty="0">
                <a:latin typeface="Calibri"/>
                <a:cs typeface="Calibri"/>
              </a:rPr>
              <a:t>be </a:t>
            </a:r>
            <a:r>
              <a:rPr sz="2200" spc="-5" dirty="0">
                <a:latin typeface="Calibri"/>
                <a:cs typeface="Calibri"/>
              </a:rPr>
              <a:t>something wrong with </a:t>
            </a:r>
            <a:r>
              <a:rPr sz="2200" dirty="0">
                <a:latin typeface="Calibri"/>
                <a:cs typeface="Calibri"/>
              </a:rPr>
              <a:t>video </a:t>
            </a:r>
            <a:r>
              <a:rPr sz="2200" spc="-5" dirty="0">
                <a:latin typeface="Calibri"/>
                <a:cs typeface="Calibri"/>
              </a:rPr>
              <a:t>card. </a:t>
            </a:r>
            <a:r>
              <a:rPr sz="2200" dirty="0">
                <a:latin typeface="Calibri"/>
                <a:cs typeface="Calibri"/>
              </a:rPr>
              <a:t>Change its video </a:t>
            </a:r>
            <a:r>
              <a:rPr sz="2200" spc="-5" dirty="0">
                <a:latin typeface="Calibri"/>
                <a:cs typeface="Calibri"/>
              </a:rPr>
              <a:t>or </a:t>
            </a:r>
            <a:r>
              <a:rPr sz="2200" dirty="0">
                <a:latin typeface="Calibri"/>
                <a:cs typeface="Calibri"/>
              </a:rPr>
              <a:t>the </a:t>
            </a:r>
            <a:r>
              <a:rPr sz="2200" spc="5" dirty="0">
                <a:latin typeface="Calibri"/>
                <a:cs typeface="Calibri"/>
              </a:rPr>
              <a:t> </a:t>
            </a:r>
            <a:r>
              <a:rPr sz="2200" spc="-5" dirty="0">
                <a:latin typeface="Calibri"/>
                <a:cs typeface="Calibri"/>
              </a:rPr>
              <a:t>graphics card</a:t>
            </a:r>
            <a:r>
              <a:rPr sz="2200" dirty="0">
                <a:latin typeface="Calibri"/>
                <a:cs typeface="Calibri"/>
              </a:rPr>
              <a:t> </a:t>
            </a:r>
            <a:r>
              <a:rPr sz="2200" spc="-5" dirty="0">
                <a:latin typeface="Calibri"/>
                <a:cs typeface="Calibri"/>
              </a:rPr>
              <a:t>with</a:t>
            </a:r>
            <a:r>
              <a:rPr sz="2200" dirty="0">
                <a:latin typeface="Calibri"/>
                <a:cs typeface="Calibri"/>
              </a:rPr>
              <a:t> a new </a:t>
            </a:r>
            <a:r>
              <a:rPr sz="2200" spc="-5" dirty="0">
                <a:latin typeface="Calibri"/>
                <a:cs typeface="Calibri"/>
              </a:rPr>
              <a:t>one.</a:t>
            </a:r>
            <a:endParaRPr sz="22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259079"/>
          </a:xfrm>
          <a:prstGeom prst="rect">
            <a:avLst/>
          </a:prstGeom>
          <a:solidFill>
            <a:srgbClr val="FFCA00"/>
          </a:solidFill>
        </p:spPr>
        <p:txBody>
          <a:bodyPr vert="horz" wrap="square" lIns="0" tIns="0" rIns="0" bIns="0" rtlCol="0">
            <a:spAutoFit/>
          </a:bodyPr>
          <a:lstStyle/>
          <a:p>
            <a:pPr marL="690880">
              <a:lnSpc>
                <a:spcPts val="2035"/>
              </a:lnSpc>
            </a:pPr>
            <a:r>
              <a:rPr sz="1800" spc="-5" dirty="0"/>
              <a:t>Computer</a:t>
            </a:r>
            <a:r>
              <a:rPr sz="1800" spc="5" dirty="0"/>
              <a:t> </a:t>
            </a:r>
            <a:r>
              <a:rPr sz="1800" spc="-5" dirty="0"/>
              <a:t>issues/Problems</a:t>
            </a:r>
            <a:r>
              <a:rPr sz="1800" spc="5" dirty="0"/>
              <a:t> </a:t>
            </a:r>
            <a:r>
              <a:rPr sz="1800" dirty="0"/>
              <a:t>and</a:t>
            </a:r>
            <a:r>
              <a:rPr sz="1800" spc="5" dirty="0"/>
              <a:t> </a:t>
            </a:r>
            <a:r>
              <a:rPr sz="1800" dirty="0"/>
              <a:t>the</a:t>
            </a:r>
            <a:r>
              <a:rPr sz="1800" spc="5" dirty="0"/>
              <a:t> </a:t>
            </a:r>
            <a:r>
              <a:rPr sz="1800" spc="-5" dirty="0"/>
              <a:t>tips</a:t>
            </a:r>
            <a:r>
              <a:rPr sz="1800" spc="5" dirty="0"/>
              <a:t> </a:t>
            </a:r>
            <a:r>
              <a:rPr sz="1800" dirty="0"/>
              <a:t>to</a:t>
            </a:r>
            <a:r>
              <a:rPr sz="1800" spc="5" dirty="0"/>
              <a:t> </a:t>
            </a:r>
            <a:r>
              <a:rPr sz="1800" spc="-5" dirty="0"/>
              <a:t>troubleshoot</a:t>
            </a:r>
            <a:r>
              <a:rPr sz="1800" spc="5" dirty="0"/>
              <a:t> </a:t>
            </a:r>
            <a:r>
              <a:rPr sz="1800" dirty="0"/>
              <a:t>and</a:t>
            </a:r>
            <a:r>
              <a:rPr sz="1800" spc="5" dirty="0"/>
              <a:t> </a:t>
            </a:r>
            <a:r>
              <a:rPr sz="1800" spc="-5" dirty="0"/>
              <a:t>fix/</a:t>
            </a:r>
            <a:r>
              <a:rPr sz="1800" spc="5" dirty="0"/>
              <a:t> </a:t>
            </a:r>
            <a:r>
              <a:rPr sz="1800" spc="-5" dirty="0"/>
              <a:t>repairs</a:t>
            </a:r>
            <a:r>
              <a:rPr sz="1800" spc="5" dirty="0"/>
              <a:t> </a:t>
            </a:r>
            <a:r>
              <a:rPr sz="1800" spc="-5" dirty="0"/>
              <a:t>...</a:t>
            </a:r>
            <a:endParaRPr sz="1800"/>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55</a:t>
            </a:fld>
            <a:endParaRPr dirty="0"/>
          </a:p>
        </p:txBody>
      </p:sp>
      <p:sp>
        <p:nvSpPr>
          <p:cNvPr id="3" name="object 3"/>
          <p:cNvSpPr txBox="1"/>
          <p:nvPr/>
        </p:nvSpPr>
        <p:spPr>
          <a:xfrm>
            <a:off x="535939" y="795020"/>
            <a:ext cx="8089265" cy="4696460"/>
          </a:xfrm>
          <a:prstGeom prst="rect">
            <a:avLst/>
          </a:prstGeom>
        </p:spPr>
        <p:txBody>
          <a:bodyPr vert="horz" wrap="square" lIns="0" tIns="15875" rIns="0" bIns="0" rtlCol="0">
            <a:spAutoFit/>
          </a:bodyPr>
          <a:lstStyle/>
          <a:p>
            <a:pPr marL="355600" marR="5080" indent="-342900" algn="just">
              <a:lnSpc>
                <a:spcPct val="99000"/>
              </a:lnSpc>
              <a:spcBef>
                <a:spcPts val="125"/>
              </a:spcBef>
              <a:buFont typeface="Arial MT"/>
              <a:buChar char="•"/>
              <a:tabLst>
                <a:tab pos="355600" algn="l"/>
              </a:tabLst>
            </a:pPr>
            <a:r>
              <a:rPr sz="2400" dirty="0">
                <a:latin typeface="Calibri"/>
                <a:cs typeface="Calibri"/>
              </a:rPr>
              <a:t>OS</a:t>
            </a:r>
            <a:r>
              <a:rPr sz="2400" spc="5" dirty="0">
                <a:latin typeface="Calibri"/>
                <a:cs typeface="Calibri"/>
              </a:rPr>
              <a:t> </a:t>
            </a:r>
            <a:r>
              <a:rPr sz="2400" spc="-5" dirty="0">
                <a:latin typeface="Calibri"/>
                <a:cs typeface="Calibri"/>
              </a:rPr>
              <a:t>or</a:t>
            </a:r>
            <a:r>
              <a:rPr sz="2400" dirty="0">
                <a:latin typeface="Calibri"/>
                <a:cs typeface="Calibri"/>
              </a:rPr>
              <a:t> </a:t>
            </a:r>
            <a:r>
              <a:rPr sz="2400" spc="-5" dirty="0">
                <a:latin typeface="Calibri"/>
                <a:cs typeface="Calibri"/>
              </a:rPr>
              <a:t>some</a:t>
            </a:r>
            <a:r>
              <a:rPr sz="2400" dirty="0">
                <a:latin typeface="Calibri"/>
                <a:cs typeface="Calibri"/>
              </a:rPr>
              <a:t> </a:t>
            </a:r>
            <a:r>
              <a:rPr sz="2400" spc="-10" dirty="0">
                <a:latin typeface="Calibri"/>
                <a:cs typeface="Calibri"/>
              </a:rPr>
              <a:t>Software</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functioning</a:t>
            </a:r>
            <a:r>
              <a:rPr sz="2400" dirty="0">
                <a:latin typeface="Calibri"/>
                <a:cs typeface="Calibri"/>
              </a:rPr>
              <a:t> </a:t>
            </a:r>
            <a:r>
              <a:rPr sz="2400" spc="-5" dirty="0">
                <a:latin typeface="Calibri"/>
                <a:cs typeface="Calibri"/>
              </a:rPr>
              <a:t>abnormally</a:t>
            </a:r>
            <a:r>
              <a:rPr sz="2400" dirty="0">
                <a:latin typeface="Calibri"/>
                <a:cs typeface="Calibri"/>
              </a:rPr>
              <a:t> –</a:t>
            </a:r>
            <a:r>
              <a:rPr sz="2400" spc="5" dirty="0">
                <a:latin typeface="Calibri"/>
                <a:cs typeface="Calibri"/>
              </a:rPr>
              <a:t> </a:t>
            </a:r>
            <a:r>
              <a:rPr sz="2400" dirty="0">
                <a:latin typeface="Calibri"/>
                <a:cs typeface="Calibri"/>
              </a:rPr>
              <a:t>If</a:t>
            </a:r>
            <a:r>
              <a:rPr sz="2400" spc="5" dirty="0">
                <a:latin typeface="Calibri"/>
                <a:cs typeface="Calibri"/>
              </a:rPr>
              <a:t> </a:t>
            </a:r>
            <a:r>
              <a:rPr sz="2400" dirty="0">
                <a:latin typeface="Calibri"/>
                <a:cs typeface="Calibri"/>
              </a:rPr>
              <a:t>the </a:t>
            </a:r>
            <a:r>
              <a:rPr sz="2400" spc="5" dirty="0">
                <a:latin typeface="Calibri"/>
                <a:cs typeface="Calibri"/>
              </a:rPr>
              <a:t> </a:t>
            </a:r>
            <a:r>
              <a:rPr sz="2400" spc="90" dirty="0">
                <a:latin typeface="Calibri"/>
                <a:cs typeface="Calibri"/>
              </a:rPr>
              <a:t>Operating</a:t>
            </a:r>
            <a:r>
              <a:rPr sz="2400" spc="95" dirty="0">
                <a:latin typeface="Calibri"/>
                <a:cs typeface="Calibri"/>
              </a:rPr>
              <a:t> </a:t>
            </a:r>
            <a:r>
              <a:rPr sz="2400" spc="100" dirty="0">
                <a:latin typeface="Calibri"/>
                <a:cs typeface="Calibri"/>
              </a:rPr>
              <a:t>System</a:t>
            </a:r>
            <a:r>
              <a:rPr sz="2400" spc="105" dirty="0">
                <a:latin typeface="Calibri"/>
                <a:cs typeface="Calibri"/>
              </a:rPr>
              <a:t> </a:t>
            </a:r>
            <a:r>
              <a:rPr sz="2400" spc="90" dirty="0">
                <a:latin typeface="Calibri"/>
                <a:cs typeface="Calibri"/>
              </a:rPr>
              <a:t>(OS)</a:t>
            </a:r>
            <a:r>
              <a:rPr sz="2400" spc="95" dirty="0">
                <a:latin typeface="Calibri"/>
                <a:cs typeface="Calibri"/>
              </a:rPr>
              <a:t> </a:t>
            </a:r>
            <a:r>
              <a:rPr sz="2400" spc="60" dirty="0">
                <a:latin typeface="Calibri"/>
                <a:cs typeface="Calibri"/>
              </a:rPr>
              <a:t>or</a:t>
            </a:r>
            <a:r>
              <a:rPr sz="2400" spc="665" dirty="0">
                <a:latin typeface="Calibri"/>
                <a:cs typeface="Calibri"/>
              </a:rPr>
              <a:t> </a:t>
            </a:r>
            <a:r>
              <a:rPr sz="2400" spc="90" dirty="0">
                <a:latin typeface="Calibri"/>
                <a:cs typeface="Calibri"/>
              </a:rPr>
              <a:t>some</a:t>
            </a:r>
            <a:r>
              <a:rPr sz="2400" spc="95" dirty="0">
                <a:latin typeface="Calibri"/>
                <a:cs typeface="Calibri"/>
              </a:rPr>
              <a:t> other</a:t>
            </a:r>
            <a:r>
              <a:rPr sz="2400" spc="100" dirty="0">
                <a:latin typeface="Calibri"/>
                <a:cs typeface="Calibri"/>
              </a:rPr>
              <a:t> </a:t>
            </a:r>
            <a:r>
              <a:rPr sz="2400" spc="85" dirty="0">
                <a:latin typeface="Calibri"/>
                <a:cs typeface="Calibri"/>
              </a:rPr>
              <a:t>software</a:t>
            </a:r>
            <a:r>
              <a:rPr sz="2400" spc="715" dirty="0">
                <a:latin typeface="Calibri"/>
                <a:cs typeface="Calibri"/>
              </a:rPr>
              <a:t> </a:t>
            </a:r>
            <a:r>
              <a:rPr sz="2400" spc="125" dirty="0">
                <a:latin typeface="Calibri"/>
                <a:cs typeface="Calibri"/>
              </a:rPr>
              <a:t>is </a:t>
            </a:r>
            <a:r>
              <a:rPr sz="2400" spc="-530" dirty="0">
                <a:latin typeface="Calibri"/>
                <a:cs typeface="Calibri"/>
              </a:rPr>
              <a:t> </a:t>
            </a:r>
            <a:r>
              <a:rPr sz="2400" spc="-5" dirty="0">
                <a:latin typeface="Calibri"/>
                <a:cs typeface="Calibri"/>
              </a:rPr>
              <a:t>unresponsive</a:t>
            </a:r>
            <a:r>
              <a:rPr sz="2400" dirty="0">
                <a:latin typeface="Calibri"/>
                <a:cs typeface="Calibri"/>
              </a:rPr>
              <a:t> </a:t>
            </a:r>
            <a:r>
              <a:rPr sz="2400" spc="-5" dirty="0">
                <a:latin typeface="Calibri"/>
                <a:cs typeface="Calibri"/>
              </a:rPr>
              <a:t>or</a:t>
            </a:r>
            <a:r>
              <a:rPr sz="2400" dirty="0">
                <a:latin typeface="Calibri"/>
                <a:cs typeface="Calibri"/>
              </a:rPr>
              <a:t> </a:t>
            </a:r>
            <a:r>
              <a:rPr sz="2400" spc="-5" dirty="0">
                <a:latin typeface="Calibri"/>
                <a:cs typeface="Calibri"/>
              </a:rPr>
              <a:t>responds</a:t>
            </a:r>
            <a:r>
              <a:rPr sz="2400" dirty="0">
                <a:latin typeface="Calibri"/>
                <a:cs typeface="Calibri"/>
              </a:rPr>
              <a:t> </a:t>
            </a:r>
            <a:r>
              <a:rPr sz="2400" spc="-5" dirty="0">
                <a:latin typeface="Calibri"/>
                <a:cs typeface="Calibri"/>
              </a:rPr>
              <a:t>abnormally,</a:t>
            </a:r>
            <a:endParaRPr sz="2400">
              <a:latin typeface="Calibri"/>
              <a:cs typeface="Calibri"/>
            </a:endParaRPr>
          </a:p>
          <a:p>
            <a:pPr marL="355600" marR="17145" indent="37465" algn="just">
              <a:lnSpc>
                <a:spcPts val="2820"/>
              </a:lnSpc>
              <a:spcBef>
                <a:spcPts val="740"/>
              </a:spcBef>
            </a:pPr>
            <a:r>
              <a:rPr sz="2400" b="1" spc="-5" dirty="0">
                <a:solidFill>
                  <a:srgbClr val="006600"/>
                </a:solidFill>
                <a:latin typeface="Calibri"/>
                <a:cs typeface="Calibri"/>
              </a:rPr>
              <a:t>Immediate Solution: </a:t>
            </a:r>
            <a:r>
              <a:rPr sz="2400" spc="-5" dirty="0">
                <a:latin typeface="Calibri"/>
                <a:cs typeface="Calibri"/>
              </a:rPr>
              <a:t>Restart your computer </a:t>
            </a:r>
            <a:r>
              <a:rPr sz="2400" dirty="0">
                <a:latin typeface="Calibri"/>
                <a:cs typeface="Calibri"/>
              </a:rPr>
              <a:t>and </a:t>
            </a:r>
            <a:r>
              <a:rPr sz="2400" spc="-5" dirty="0">
                <a:latin typeface="Calibri"/>
                <a:cs typeface="Calibri"/>
              </a:rPr>
              <a:t>run </a:t>
            </a:r>
            <a:r>
              <a:rPr sz="2400" dirty="0">
                <a:latin typeface="Calibri"/>
                <a:cs typeface="Calibri"/>
              </a:rPr>
              <a:t>a </a:t>
            </a:r>
            <a:r>
              <a:rPr sz="2400" spc="-5" dirty="0">
                <a:latin typeface="Calibri"/>
                <a:cs typeface="Calibri"/>
              </a:rPr>
              <a:t>virus </a:t>
            </a:r>
            <a:r>
              <a:rPr sz="2400" dirty="0">
                <a:latin typeface="Calibri"/>
                <a:cs typeface="Calibri"/>
              </a:rPr>
              <a:t> scan.</a:t>
            </a:r>
            <a:endParaRPr sz="2400">
              <a:latin typeface="Calibri"/>
              <a:cs typeface="Calibri"/>
            </a:endParaRPr>
          </a:p>
          <a:p>
            <a:pPr marL="355600" marR="16510" indent="30480" algn="just">
              <a:lnSpc>
                <a:spcPct val="101499"/>
              </a:lnSpc>
              <a:spcBef>
                <a:spcPts val="475"/>
              </a:spcBef>
            </a:pPr>
            <a:r>
              <a:rPr sz="2400" b="1" dirty="0">
                <a:solidFill>
                  <a:srgbClr val="006600"/>
                </a:solidFill>
                <a:latin typeface="Calibri"/>
                <a:cs typeface="Calibri"/>
              </a:rPr>
              <a:t>Note: </a:t>
            </a:r>
            <a:r>
              <a:rPr sz="2400" spc="-5" dirty="0">
                <a:latin typeface="Calibri"/>
                <a:cs typeface="Calibri"/>
              </a:rPr>
              <a:t>You should have </a:t>
            </a:r>
            <a:r>
              <a:rPr sz="2400" dirty="0">
                <a:latin typeface="Calibri"/>
                <a:cs typeface="Calibri"/>
              </a:rPr>
              <a:t>a </a:t>
            </a:r>
            <a:r>
              <a:rPr sz="2400" spc="-5" dirty="0">
                <a:latin typeface="Calibri"/>
                <a:cs typeface="Calibri"/>
              </a:rPr>
              <a:t>reliable antivirus </a:t>
            </a:r>
            <a:r>
              <a:rPr sz="2400" spc="-10" dirty="0">
                <a:latin typeface="Calibri"/>
                <a:cs typeface="Calibri"/>
              </a:rPr>
              <a:t>software </a:t>
            </a:r>
            <a:r>
              <a:rPr sz="2400" dirty="0">
                <a:latin typeface="Calibri"/>
                <a:cs typeface="Calibri"/>
              </a:rPr>
              <a:t>installed </a:t>
            </a:r>
            <a:r>
              <a:rPr sz="2400" spc="5" dirty="0">
                <a:latin typeface="Calibri"/>
                <a:cs typeface="Calibri"/>
              </a:rPr>
              <a:t> </a:t>
            </a:r>
            <a:r>
              <a:rPr sz="2400" spc="-5" dirty="0">
                <a:latin typeface="Calibri"/>
                <a:cs typeface="Calibri"/>
              </a:rPr>
              <a:t>on </a:t>
            </a:r>
            <a:r>
              <a:rPr sz="2400" dirty="0">
                <a:latin typeface="Calibri"/>
                <a:cs typeface="Calibri"/>
              </a:rPr>
              <a:t>the </a:t>
            </a:r>
            <a:r>
              <a:rPr sz="2400" spc="-5" dirty="0">
                <a:latin typeface="Calibri"/>
                <a:cs typeface="Calibri"/>
              </a:rPr>
              <a:t>computer</a:t>
            </a:r>
            <a:r>
              <a:rPr sz="2400" dirty="0">
                <a:latin typeface="Calibri"/>
                <a:cs typeface="Calibri"/>
              </a:rPr>
              <a:t> to </a:t>
            </a:r>
            <a:r>
              <a:rPr sz="2400" spc="-5" dirty="0">
                <a:latin typeface="Calibri"/>
                <a:cs typeface="Calibri"/>
              </a:rPr>
              <a:t>fix </a:t>
            </a:r>
            <a:r>
              <a:rPr sz="2400" dirty="0">
                <a:latin typeface="Calibri"/>
                <a:cs typeface="Calibri"/>
              </a:rPr>
              <a:t>this issue.</a:t>
            </a:r>
            <a:endParaRPr sz="2400">
              <a:latin typeface="Calibri"/>
              <a:cs typeface="Calibri"/>
            </a:endParaRPr>
          </a:p>
          <a:p>
            <a:pPr>
              <a:lnSpc>
                <a:spcPct val="100000"/>
              </a:lnSpc>
              <a:spcBef>
                <a:spcPts val="35"/>
              </a:spcBef>
            </a:pPr>
            <a:endParaRPr sz="3250">
              <a:latin typeface="Calibri"/>
              <a:cs typeface="Calibri"/>
            </a:endParaRPr>
          </a:p>
          <a:p>
            <a:pPr marL="355600" marR="16510" indent="-342900" algn="just">
              <a:lnSpc>
                <a:spcPct val="99800"/>
              </a:lnSpc>
              <a:buFont typeface="Arial MT"/>
              <a:buChar char="•"/>
              <a:tabLst>
                <a:tab pos="355600" algn="l"/>
              </a:tabLst>
            </a:pPr>
            <a:r>
              <a:rPr sz="2400" b="1" spc="-5" dirty="0">
                <a:solidFill>
                  <a:srgbClr val="006600"/>
                </a:solidFill>
                <a:latin typeface="Calibri"/>
                <a:cs typeface="Calibri"/>
              </a:rPr>
              <a:t>Windows</a:t>
            </a:r>
            <a:r>
              <a:rPr sz="2400" b="1" dirty="0">
                <a:solidFill>
                  <a:srgbClr val="006600"/>
                </a:solidFill>
                <a:latin typeface="Calibri"/>
                <a:cs typeface="Calibri"/>
              </a:rPr>
              <a:t> </a:t>
            </a:r>
            <a:r>
              <a:rPr sz="2400" b="1" spc="-5" dirty="0">
                <a:solidFill>
                  <a:srgbClr val="006600"/>
                </a:solidFill>
                <a:latin typeface="Calibri"/>
                <a:cs typeface="Calibri"/>
              </a:rPr>
              <a:t>do</a:t>
            </a:r>
            <a:r>
              <a:rPr sz="2400" b="1" dirty="0">
                <a:solidFill>
                  <a:srgbClr val="006600"/>
                </a:solidFill>
                <a:latin typeface="Calibri"/>
                <a:cs typeface="Calibri"/>
              </a:rPr>
              <a:t> </a:t>
            </a:r>
            <a:r>
              <a:rPr sz="2400" b="1" spc="-5" dirty="0">
                <a:solidFill>
                  <a:srgbClr val="006600"/>
                </a:solidFill>
                <a:latin typeface="Calibri"/>
                <a:cs typeface="Calibri"/>
              </a:rPr>
              <a:t>not</a:t>
            </a:r>
            <a:r>
              <a:rPr sz="2400" b="1" dirty="0">
                <a:solidFill>
                  <a:srgbClr val="006600"/>
                </a:solidFill>
                <a:latin typeface="Calibri"/>
                <a:cs typeface="Calibri"/>
              </a:rPr>
              <a:t> </a:t>
            </a:r>
            <a:r>
              <a:rPr sz="2400" b="1" spc="-5" dirty="0">
                <a:solidFill>
                  <a:srgbClr val="006600"/>
                </a:solidFill>
                <a:latin typeface="Calibri"/>
                <a:cs typeface="Calibri"/>
              </a:rPr>
              <a:t>boot</a:t>
            </a:r>
            <a:r>
              <a:rPr sz="2400" b="1" dirty="0">
                <a:solidFill>
                  <a:srgbClr val="006600"/>
                </a:solidFill>
                <a:latin typeface="Calibri"/>
                <a:cs typeface="Calibri"/>
              </a:rPr>
              <a:t> </a:t>
            </a:r>
            <a:r>
              <a:rPr sz="2400" b="1" spc="-5" dirty="0">
                <a:solidFill>
                  <a:srgbClr val="006600"/>
                </a:solidFill>
                <a:latin typeface="Calibri"/>
                <a:cs typeface="Calibri"/>
              </a:rPr>
              <a:t>properly</a:t>
            </a:r>
            <a:r>
              <a:rPr sz="2400" b="1" dirty="0">
                <a:solidFill>
                  <a:srgbClr val="006600"/>
                </a:solidFill>
                <a:latin typeface="Calibri"/>
                <a:cs typeface="Calibri"/>
              </a:rPr>
              <a:t> </a:t>
            </a:r>
            <a:r>
              <a:rPr sz="2400" dirty="0">
                <a:latin typeface="Calibri"/>
                <a:cs typeface="Calibri"/>
              </a:rPr>
              <a:t>– If </a:t>
            </a:r>
            <a:r>
              <a:rPr sz="2400" spc="-5" dirty="0">
                <a:latin typeface="Calibri"/>
                <a:cs typeface="Calibri"/>
              </a:rPr>
              <a:t>windows</a:t>
            </a:r>
            <a:r>
              <a:rPr sz="2400" dirty="0">
                <a:latin typeface="Calibri"/>
                <a:cs typeface="Calibri"/>
              </a:rPr>
              <a:t> do </a:t>
            </a:r>
            <a:r>
              <a:rPr sz="2400" spc="-5" dirty="0">
                <a:latin typeface="Calibri"/>
                <a:cs typeface="Calibri"/>
              </a:rPr>
              <a:t>not</a:t>
            </a:r>
            <a:r>
              <a:rPr sz="2400" dirty="0">
                <a:latin typeface="Calibri"/>
                <a:cs typeface="Calibri"/>
              </a:rPr>
              <a:t> </a:t>
            </a:r>
            <a:r>
              <a:rPr sz="2400" spc="-5" dirty="0">
                <a:latin typeface="Calibri"/>
                <a:cs typeface="Calibri"/>
              </a:rPr>
              <a:t>boot </a:t>
            </a:r>
            <a:r>
              <a:rPr sz="2400" dirty="0">
                <a:latin typeface="Calibri"/>
                <a:cs typeface="Calibri"/>
              </a:rPr>
              <a:t> </a:t>
            </a:r>
            <a:r>
              <a:rPr sz="2400" spc="-5" dirty="0">
                <a:latin typeface="Calibri"/>
                <a:cs typeface="Calibri"/>
              </a:rPr>
              <a:t>properly </a:t>
            </a:r>
            <a:r>
              <a:rPr sz="2400" dirty="0">
                <a:latin typeface="Calibri"/>
                <a:cs typeface="Calibri"/>
              </a:rPr>
              <a:t>then </a:t>
            </a:r>
            <a:r>
              <a:rPr sz="2400" spc="-5" dirty="0">
                <a:latin typeface="Calibri"/>
                <a:cs typeface="Calibri"/>
              </a:rPr>
              <a:t>you should reinstall windows with </a:t>
            </a:r>
            <a:r>
              <a:rPr sz="2400" dirty="0">
                <a:latin typeface="Calibri"/>
                <a:cs typeface="Calibri"/>
              </a:rPr>
              <a:t>the </a:t>
            </a:r>
            <a:r>
              <a:rPr sz="2400" spc="-5" dirty="0">
                <a:latin typeface="Calibri"/>
                <a:cs typeface="Calibri"/>
              </a:rPr>
              <a:t>windows </a:t>
            </a:r>
            <a:r>
              <a:rPr sz="2400" dirty="0">
                <a:latin typeface="Calibri"/>
                <a:cs typeface="Calibri"/>
              </a:rPr>
              <a:t> </a:t>
            </a:r>
            <a:r>
              <a:rPr sz="2400" spc="-5" dirty="0">
                <a:latin typeface="Calibri"/>
                <a:cs typeface="Calibri"/>
              </a:rPr>
              <a:t>recovery </a:t>
            </a:r>
            <a:r>
              <a:rPr sz="2400" dirty="0">
                <a:latin typeface="Calibri"/>
                <a:cs typeface="Calibri"/>
              </a:rPr>
              <a:t>disk. Most </a:t>
            </a:r>
            <a:r>
              <a:rPr sz="2400" spc="-5" dirty="0">
                <a:latin typeface="Calibri"/>
                <a:cs typeface="Calibri"/>
              </a:rPr>
              <a:t>of </a:t>
            </a:r>
            <a:r>
              <a:rPr sz="2400" dirty="0">
                <a:latin typeface="Calibri"/>
                <a:cs typeface="Calibri"/>
              </a:rPr>
              <a:t>the </a:t>
            </a:r>
            <a:r>
              <a:rPr sz="2400" spc="-5" dirty="0">
                <a:latin typeface="Calibri"/>
                <a:cs typeface="Calibri"/>
              </a:rPr>
              <a:t>times, </a:t>
            </a:r>
            <a:r>
              <a:rPr sz="2400" dirty="0">
                <a:latin typeface="Calibri"/>
                <a:cs typeface="Calibri"/>
              </a:rPr>
              <a:t>this </a:t>
            </a:r>
            <a:r>
              <a:rPr sz="2400" spc="-5" dirty="0">
                <a:latin typeface="Calibri"/>
                <a:cs typeface="Calibri"/>
              </a:rPr>
              <a:t>should </a:t>
            </a:r>
            <a:r>
              <a:rPr sz="2400" dirty="0">
                <a:latin typeface="Calibri"/>
                <a:cs typeface="Calibri"/>
              </a:rPr>
              <a:t>help </a:t>
            </a:r>
            <a:r>
              <a:rPr sz="2400" spc="-5" dirty="0">
                <a:latin typeface="Calibri"/>
                <a:cs typeface="Calibri"/>
              </a:rPr>
              <a:t>you </a:t>
            </a:r>
            <a:r>
              <a:rPr sz="2400" dirty="0">
                <a:latin typeface="Calibri"/>
                <a:cs typeface="Calibri"/>
              </a:rPr>
              <a:t>get </a:t>
            </a:r>
            <a:r>
              <a:rPr sz="2400" spc="-5" dirty="0">
                <a:latin typeface="Calibri"/>
                <a:cs typeface="Calibri"/>
              </a:rPr>
              <a:t>rid </a:t>
            </a:r>
            <a:r>
              <a:rPr sz="2400" dirty="0">
                <a:latin typeface="Calibri"/>
                <a:cs typeface="Calibri"/>
              </a:rPr>
              <a:t> </a:t>
            </a:r>
            <a:r>
              <a:rPr sz="2400" spc="-5" dirty="0">
                <a:latin typeface="Calibri"/>
                <a:cs typeface="Calibri"/>
              </a:rPr>
              <a:t>of </a:t>
            </a:r>
            <a:r>
              <a:rPr sz="2400" dirty="0">
                <a:latin typeface="Calibri"/>
                <a:cs typeface="Calibri"/>
              </a:rPr>
              <a:t>the </a:t>
            </a:r>
            <a:r>
              <a:rPr sz="2400" spc="-5" dirty="0">
                <a:latin typeface="Calibri"/>
                <a:cs typeface="Calibri"/>
              </a:rPr>
              <a:t>problem.</a:t>
            </a:r>
            <a:endParaRPr sz="24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29845" rIns="0" bIns="0" rtlCol="0">
            <a:spAutoFit/>
          </a:bodyPr>
          <a:lstStyle/>
          <a:p>
            <a:pPr marL="690880">
              <a:lnSpc>
                <a:spcPct val="100000"/>
              </a:lnSpc>
              <a:spcBef>
                <a:spcPts val="235"/>
              </a:spcBef>
            </a:pPr>
            <a:r>
              <a:rPr sz="1800" spc="-5" dirty="0"/>
              <a:t>Computer</a:t>
            </a:r>
            <a:r>
              <a:rPr sz="1800" spc="5" dirty="0"/>
              <a:t> </a:t>
            </a:r>
            <a:r>
              <a:rPr sz="1800" spc="-5" dirty="0"/>
              <a:t>issues/Problems</a:t>
            </a:r>
            <a:r>
              <a:rPr sz="1800" spc="5" dirty="0"/>
              <a:t> </a:t>
            </a:r>
            <a:r>
              <a:rPr sz="1800" dirty="0"/>
              <a:t>and</a:t>
            </a:r>
            <a:r>
              <a:rPr sz="1800" spc="5" dirty="0"/>
              <a:t> </a:t>
            </a:r>
            <a:r>
              <a:rPr sz="1800" dirty="0"/>
              <a:t>the</a:t>
            </a:r>
            <a:r>
              <a:rPr sz="1800" spc="5" dirty="0"/>
              <a:t> </a:t>
            </a:r>
            <a:r>
              <a:rPr sz="1800" spc="-5" dirty="0"/>
              <a:t>tips</a:t>
            </a:r>
            <a:r>
              <a:rPr sz="1800" spc="5" dirty="0"/>
              <a:t> </a:t>
            </a:r>
            <a:r>
              <a:rPr sz="1800" dirty="0"/>
              <a:t>to</a:t>
            </a:r>
            <a:r>
              <a:rPr sz="1800" spc="5" dirty="0"/>
              <a:t> </a:t>
            </a:r>
            <a:r>
              <a:rPr sz="1800" spc="-5" dirty="0"/>
              <a:t>troubleshoot</a:t>
            </a:r>
            <a:r>
              <a:rPr sz="1800" spc="5" dirty="0"/>
              <a:t> </a:t>
            </a:r>
            <a:r>
              <a:rPr sz="1800" dirty="0"/>
              <a:t>and</a:t>
            </a:r>
            <a:r>
              <a:rPr sz="1800" spc="5" dirty="0"/>
              <a:t> </a:t>
            </a:r>
            <a:r>
              <a:rPr sz="1800" spc="-5" dirty="0"/>
              <a:t>fix/</a:t>
            </a:r>
            <a:r>
              <a:rPr sz="1800" spc="5" dirty="0"/>
              <a:t> </a:t>
            </a:r>
            <a:r>
              <a:rPr sz="1800" spc="-5" dirty="0"/>
              <a:t>repairs</a:t>
            </a:r>
            <a:r>
              <a:rPr sz="1800" spc="5" dirty="0"/>
              <a:t> </a:t>
            </a:r>
            <a:r>
              <a:rPr sz="1800" spc="-5" dirty="0"/>
              <a:t>...</a:t>
            </a:r>
            <a:endParaRPr sz="1800"/>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56</a:t>
            </a:fld>
            <a:endParaRPr dirty="0"/>
          </a:p>
        </p:txBody>
      </p:sp>
      <p:sp>
        <p:nvSpPr>
          <p:cNvPr id="3" name="object 3"/>
          <p:cNvSpPr txBox="1"/>
          <p:nvPr/>
        </p:nvSpPr>
        <p:spPr>
          <a:xfrm>
            <a:off x="535939" y="795020"/>
            <a:ext cx="8077834" cy="5407660"/>
          </a:xfrm>
          <a:prstGeom prst="rect">
            <a:avLst/>
          </a:prstGeom>
        </p:spPr>
        <p:txBody>
          <a:bodyPr vert="horz" wrap="square" lIns="0" tIns="12700" rIns="0" bIns="0" rtlCol="0">
            <a:spAutoFit/>
          </a:bodyPr>
          <a:lstStyle/>
          <a:p>
            <a:pPr marL="355600" marR="5080" indent="-342900" algn="just">
              <a:lnSpc>
                <a:spcPct val="100000"/>
              </a:lnSpc>
              <a:spcBef>
                <a:spcPts val="100"/>
              </a:spcBef>
            </a:pPr>
            <a:r>
              <a:rPr sz="2000" b="1" spc="-5" dirty="0">
                <a:solidFill>
                  <a:srgbClr val="006600"/>
                </a:solidFill>
                <a:latin typeface="Calibri"/>
                <a:cs typeface="Calibri"/>
              </a:rPr>
              <a:t>The</a:t>
            </a:r>
            <a:r>
              <a:rPr sz="2000" b="1" dirty="0">
                <a:solidFill>
                  <a:srgbClr val="006600"/>
                </a:solidFill>
                <a:latin typeface="Calibri"/>
                <a:cs typeface="Calibri"/>
              </a:rPr>
              <a:t> </a:t>
            </a:r>
            <a:r>
              <a:rPr sz="2000" b="1" spc="-5" dirty="0">
                <a:solidFill>
                  <a:srgbClr val="006600"/>
                </a:solidFill>
                <a:latin typeface="Calibri"/>
                <a:cs typeface="Calibri"/>
              </a:rPr>
              <a:t>computer</a:t>
            </a:r>
            <a:r>
              <a:rPr sz="2000" b="1" dirty="0">
                <a:solidFill>
                  <a:srgbClr val="006600"/>
                </a:solidFill>
                <a:latin typeface="Calibri"/>
                <a:cs typeface="Calibri"/>
              </a:rPr>
              <a:t> </a:t>
            </a:r>
            <a:r>
              <a:rPr sz="2000" b="1" spc="-5" dirty="0">
                <a:solidFill>
                  <a:srgbClr val="006600"/>
                </a:solidFill>
                <a:latin typeface="Calibri"/>
                <a:cs typeface="Calibri"/>
              </a:rPr>
              <a:t>is</a:t>
            </a:r>
            <a:r>
              <a:rPr sz="2000" b="1" dirty="0">
                <a:solidFill>
                  <a:srgbClr val="006600"/>
                </a:solidFill>
                <a:latin typeface="Calibri"/>
                <a:cs typeface="Calibri"/>
              </a:rPr>
              <a:t> </a:t>
            </a:r>
            <a:r>
              <a:rPr sz="2000" b="1" spc="-5" dirty="0">
                <a:solidFill>
                  <a:srgbClr val="006600"/>
                </a:solidFill>
                <a:latin typeface="Calibri"/>
                <a:cs typeface="Calibri"/>
              </a:rPr>
              <a:t>on</a:t>
            </a:r>
            <a:r>
              <a:rPr sz="2000" b="1" dirty="0">
                <a:solidFill>
                  <a:srgbClr val="006600"/>
                </a:solidFill>
                <a:latin typeface="Calibri"/>
                <a:cs typeface="Calibri"/>
              </a:rPr>
              <a:t> </a:t>
            </a:r>
            <a:r>
              <a:rPr sz="2000" b="1" spc="-5" dirty="0">
                <a:solidFill>
                  <a:srgbClr val="006600"/>
                </a:solidFill>
                <a:latin typeface="Calibri"/>
                <a:cs typeface="Calibri"/>
              </a:rPr>
              <a:t>but</a:t>
            </a:r>
            <a:r>
              <a:rPr sz="2000" b="1" dirty="0">
                <a:solidFill>
                  <a:srgbClr val="006600"/>
                </a:solidFill>
                <a:latin typeface="Calibri"/>
                <a:cs typeface="Calibri"/>
              </a:rPr>
              <a:t> </a:t>
            </a:r>
            <a:r>
              <a:rPr sz="2000" b="1" spc="-5" dirty="0">
                <a:solidFill>
                  <a:srgbClr val="006600"/>
                </a:solidFill>
                <a:latin typeface="Calibri"/>
                <a:cs typeface="Calibri"/>
              </a:rPr>
              <a:t>not</a:t>
            </a:r>
            <a:r>
              <a:rPr sz="2000" b="1" dirty="0">
                <a:solidFill>
                  <a:srgbClr val="006600"/>
                </a:solidFill>
                <a:latin typeface="Calibri"/>
                <a:cs typeface="Calibri"/>
              </a:rPr>
              <a:t> </a:t>
            </a:r>
            <a:r>
              <a:rPr sz="2000" b="1" spc="-5" dirty="0">
                <a:solidFill>
                  <a:srgbClr val="006600"/>
                </a:solidFill>
                <a:latin typeface="Calibri"/>
                <a:cs typeface="Calibri"/>
              </a:rPr>
              <a:t>responding</a:t>
            </a:r>
            <a:r>
              <a:rPr sz="2000" b="1" dirty="0">
                <a:solidFill>
                  <a:srgbClr val="006600"/>
                </a:solidFill>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computer</a:t>
            </a:r>
            <a:r>
              <a:rPr sz="2000" dirty="0">
                <a:latin typeface="Calibri"/>
                <a:cs typeface="Calibri"/>
              </a:rPr>
              <a:t> is</a:t>
            </a:r>
            <a:r>
              <a:rPr sz="2000" spc="5" dirty="0">
                <a:latin typeface="Calibri"/>
                <a:cs typeface="Calibri"/>
              </a:rPr>
              <a:t> </a:t>
            </a:r>
            <a:r>
              <a:rPr sz="2000" spc="-5" dirty="0">
                <a:latin typeface="Calibri"/>
                <a:cs typeface="Calibri"/>
              </a:rPr>
              <a:t>on</a:t>
            </a:r>
            <a:r>
              <a:rPr sz="2000" dirty="0">
                <a:latin typeface="Calibri"/>
                <a:cs typeface="Calibri"/>
              </a:rPr>
              <a:t> but</a:t>
            </a:r>
            <a:r>
              <a:rPr sz="2000" spc="5" dirty="0">
                <a:latin typeface="Calibri"/>
                <a:cs typeface="Calibri"/>
              </a:rPr>
              <a:t> </a:t>
            </a:r>
            <a:r>
              <a:rPr sz="2000" spc="-5" dirty="0">
                <a:latin typeface="Calibri"/>
                <a:cs typeface="Calibri"/>
              </a:rPr>
              <a:t>not </a:t>
            </a:r>
            <a:r>
              <a:rPr sz="2000" dirty="0">
                <a:latin typeface="Calibri"/>
                <a:cs typeface="Calibri"/>
              </a:rPr>
              <a:t> </a:t>
            </a:r>
            <a:r>
              <a:rPr sz="2000" spc="-5" dirty="0">
                <a:latin typeface="Calibri"/>
                <a:cs typeface="Calibri"/>
              </a:rPr>
              <a:t>responding </a:t>
            </a:r>
            <a:r>
              <a:rPr sz="2000" dirty="0">
                <a:latin typeface="Calibri"/>
                <a:cs typeface="Calibri"/>
              </a:rPr>
              <a:t>to </a:t>
            </a:r>
            <a:r>
              <a:rPr sz="2000" spc="-10" dirty="0">
                <a:latin typeface="Calibri"/>
                <a:cs typeface="Calibri"/>
              </a:rPr>
              <a:t>software </a:t>
            </a:r>
            <a:r>
              <a:rPr sz="2000" spc="-5" dirty="0">
                <a:latin typeface="Calibri"/>
                <a:cs typeface="Calibri"/>
              </a:rPr>
              <a:t>or keyboard commands, </a:t>
            </a:r>
            <a:r>
              <a:rPr sz="2000" dirty="0">
                <a:latin typeface="Calibri"/>
                <a:cs typeface="Calibri"/>
              </a:rPr>
              <a:t>then it </a:t>
            </a:r>
            <a:r>
              <a:rPr sz="2000" spc="-5" dirty="0">
                <a:latin typeface="Calibri"/>
                <a:cs typeface="Calibri"/>
              </a:rPr>
              <a:t>must </a:t>
            </a:r>
            <a:r>
              <a:rPr sz="2000" dirty="0">
                <a:latin typeface="Calibri"/>
                <a:cs typeface="Calibri"/>
              </a:rPr>
              <a:t>be </a:t>
            </a:r>
            <a:r>
              <a:rPr sz="2000" spc="-5" dirty="0">
                <a:latin typeface="Calibri"/>
                <a:cs typeface="Calibri"/>
              </a:rPr>
              <a:t>frozen or </a:t>
            </a:r>
            <a:r>
              <a:rPr sz="2000" dirty="0">
                <a:latin typeface="Calibri"/>
                <a:cs typeface="Calibri"/>
              </a:rPr>
              <a:t> </a:t>
            </a:r>
            <a:r>
              <a:rPr sz="2000" spc="-5" dirty="0">
                <a:latin typeface="Calibri"/>
                <a:cs typeface="Calibri"/>
              </a:rPr>
              <a:t>halted.</a:t>
            </a:r>
            <a:endParaRPr sz="2000">
              <a:latin typeface="Calibri"/>
              <a:cs typeface="Calibri"/>
            </a:endParaRPr>
          </a:p>
          <a:p>
            <a:pPr marL="355600" algn="just">
              <a:lnSpc>
                <a:spcPct val="100000"/>
              </a:lnSpc>
              <a:spcBef>
                <a:spcPts val="480"/>
              </a:spcBef>
            </a:pPr>
            <a:r>
              <a:rPr sz="2000" spc="-5" dirty="0">
                <a:latin typeface="Calibri"/>
                <a:cs typeface="Calibri"/>
              </a:rPr>
              <a:t>I</a:t>
            </a:r>
            <a:r>
              <a:rPr sz="2000" b="1" spc="-5" dirty="0">
                <a:solidFill>
                  <a:srgbClr val="006600"/>
                </a:solidFill>
                <a:latin typeface="Calibri"/>
                <a:cs typeface="Calibri"/>
              </a:rPr>
              <a:t>mmediate</a:t>
            </a:r>
            <a:r>
              <a:rPr sz="2000" b="1" spc="-30" dirty="0">
                <a:solidFill>
                  <a:srgbClr val="006600"/>
                </a:solidFill>
                <a:latin typeface="Calibri"/>
                <a:cs typeface="Calibri"/>
              </a:rPr>
              <a:t> </a:t>
            </a:r>
            <a:r>
              <a:rPr sz="2000" b="1" spc="-5" dirty="0">
                <a:solidFill>
                  <a:srgbClr val="006600"/>
                </a:solidFill>
                <a:latin typeface="Calibri"/>
                <a:cs typeface="Calibri"/>
              </a:rPr>
              <a:t>solution:</a:t>
            </a:r>
            <a:endParaRPr sz="2000">
              <a:latin typeface="Calibri"/>
              <a:cs typeface="Calibri"/>
            </a:endParaRPr>
          </a:p>
          <a:p>
            <a:pPr marL="355600" indent="-342900">
              <a:lnSpc>
                <a:spcPct val="100000"/>
              </a:lnSpc>
              <a:spcBef>
                <a:spcPts val="400"/>
              </a:spcBef>
              <a:buFont typeface="Wingdings"/>
              <a:buChar char=""/>
              <a:tabLst>
                <a:tab pos="354965" algn="l"/>
                <a:tab pos="355600" algn="l"/>
              </a:tabLst>
            </a:pPr>
            <a:r>
              <a:rPr sz="2000" spc="-5" dirty="0">
                <a:latin typeface="Calibri"/>
                <a:cs typeface="Calibri"/>
              </a:rPr>
              <a:t>Press</a:t>
            </a:r>
            <a:r>
              <a:rPr sz="2000" dirty="0">
                <a:latin typeface="Calibri"/>
                <a:cs typeface="Calibri"/>
              </a:rPr>
              <a:t> and </a:t>
            </a:r>
            <a:r>
              <a:rPr sz="2000" spc="-5" dirty="0">
                <a:latin typeface="Calibri"/>
                <a:cs typeface="Calibri"/>
              </a:rPr>
              <a:t>hold</a:t>
            </a:r>
            <a:r>
              <a:rPr sz="2000" dirty="0">
                <a:latin typeface="Calibri"/>
                <a:cs typeface="Calibri"/>
              </a:rPr>
              <a:t> the </a:t>
            </a:r>
            <a:r>
              <a:rPr sz="2000" spc="-5" dirty="0">
                <a:latin typeface="Calibri"/>
                <a:cs typeface="Calibri"/>
              </a:rPr>
              <a:t>power</a:t>
            </a:r>
            <a:r>
              <a:rPr sz="2000" dirty="0">
                <a:latin typeface="Calibri"/>
                <a:cs typeface="Calibri"/>
              </a:rPr>
              <a:t> </a:t>
            </a:r>
            <a:r>
              <a:rPr sz="2000" spc="-15" dirty="0">
                <a:latin typeface="Calibri"/>
                <a:cs typeface="Calibri"/>
              </a:rPr>
              <a:t>button</a:t>
            </a:r>
            <a:r>
              <a:rPr sz="2000" dirty="0">
                <a:latin typeface="Calibri"/>
                <a:cs typeface="Calibri"/>
              </a:rPr>
              <a:t> </a:t>
            </a:r>
            <a:r>
              <a:rPr sz="2000" spc="-5" dirty="0">
                <a:latin typeface="Calibri"/>
                <a:cs typeface="Calibri"/>
              </a:rPr>
              <a:t>for</a:t>
            </a:r>
            <a:r>
              <a:rPr sz="2000" spc="5" dirty="0">
                <a:latin typeface="Calibri"/>
                <a:cs typeface="Calibri"/>
              </a:rPr>
              <a:t> </a:t>
            </a:r>
            <a:r>
              <a:rPr sz="2000" dirty="0">
                <a:latin typeface="Calibri"/>
                <a:cs typeface="Calibri"/>
              </a:rPr>
              <a:t>at least 5 </a:t>
            </a:r>
            <a:r>
              <a:rPr sz="2000" spc="-5" dirty="0">
                <a:latin typeface="Calibri"/>
                <a:cs typeface="Calibri"/>
              </a:rPr>
              <a:t>seconds,</a:t>
            </a:r>
            <a:endParaRPr sz="2000">
              <a:latin typeface="Calibri"/>
              <a:cs typeface="Calibri"/>
            </a:endParaRPr>
          </a:p>
          <a:p>
            <a:pPr marL="355600" indent="-342900">
              <a:lnSpc>
                <a:spcPct val="100000"/>
              </a:lnSpc>
              <a:spcBef>
                <a:spcPts val="500"/>
              </a:spcBef>
              <a:buFont typeface="Wingdings"/>
              <a:buChar char=""/>
              <a:tabLst>
                <a:tab pos="354965" algn="l"/>
                <a:tab pos="355600" algn="l"/>
              </a:tabLst>
            </a:pPr>
            <a:r>
              <a:rPr sz="2000" dirty="0">
                <a:latin typeface="Calibri"/>
                <a:cs typeface="Calibri"/>
              </a:rPr>
              <a:t>it</a:t>
            </a:r>
            <a:r>
              <a:rPr sz="2000" spc="-15" dirty="0">
                <a:latin typeface="Calibri"/>
                <a:cs typeface="Calibri"/>
              </a:rPr>
              <a:t> </a:t>
            </a:r>
            <a:r>
              <a:rPr sz="2000" spc="-5" dirty="0">
                <a:latin typeface="Calibri"/>
                <a:cs typeface="Calibri"/>
              </a:rPr>
              <a:t>will</a:t>
            </a:r>
            <a:r>
              <a:rPr sz="2000" spc="-10" dirty="0">
                <a:latin typeface="Calibri"/>
                <a:cs typeface="Calibri"/>
              </a:rPr>
              <a:t> </a:t>
            </a:r>
            <a:r>
              <a:rPr sz="2000" dirty="0">
                <a:latin typeface="Calibri"/>
                <a:cs typeface="Calibri"/>
              </a:rPr>
              <a:t>be</a:t>
            </a:r>
            <a:r>
              <a:rPr sz="2000" spc="-10" dirty="0">
                <a:latin typeface="Calibri"/>
                <a:cs typeface="Calibri"/>
              </a:rPr>
              <a:t> </a:t>
            </a:r>
            <a:r>
              <a:rPr sz="2000" spc="-5" dirty="0">
                <a:latin typeface="Calibri"/>
                <a:cs typeface="Calibri"/>
              </a:rPr>
              <a:t>turn</a:t>
            </a:r>
            <a:r>
              <a:rPr sz="2000" spc="-10" dirty="0">
                <a:latin typeface="Calibri"/>
                <a:cs typeface="Calibri"/>
              </a:rPr>
              <a:t> </a:t>
            </a:r>
            <a:r>
              <a:rPr sz="2000" spc="-5" dirty="0">
                <a:latin typeface="Calibri"/>
                <a:cs typeface="Calibri"/>
              </a:rPr>
              <a:t>oﬀ.</a:t>
            </a:r>
            <a:endParaRPr sz="2000">
              <a:latin typeface="Calibri"/>
              <a:cs typeface="Calibri"/>
            </a:endParaRPr>
          </a:p>
          <a:p>
            <a:pPr marL="355600" indent="-342900">
              <a:lnSpc>
                <a:spcPct val="100000"/>
              </a:lnSpc>
              <a:spcBef>
                <a:spcPts val="500"/>
              </a:spcBef>
              <a:buFont typeface="Wingdings"/>
              <a:buChar char=""/>
              <a:tabLst>
                <a:tab pos="354965" algn="l"/>
                <a:tab pos="355600" algn="l"/>
              </a:tabLst>
            </a:pPr>
            <a:r>
              <a:rPr sz="2000" spc="-5" dirty="0">
                <a:latin typeface="Calibri"/>
                <a:cs typeface="Calibri"/>
              </a:rPr>
              <a:t>Now</a:t>
            </a:r>
            <a:r>
              <a:rPr sz="2000" dirty="0">
                <a:latin typeface="Calibri"/>
                <a:cs typeface="Calibri"/>
              </a:rPr>
              <a:t> </a:t>
            </a:r>
            <a:r>
              <a:rPr sz="2000" spc="-5" dirty="0">
                <a:latin typeface="Calibri"/>
                <a:cs typeface="Calibri"/>
              </a:rPr>
              <a:t>restart</a:t>
            </a:r>
            <a:r>
              <a:rPr sz="2000" spc="5" dirty="0">
                <a:latin typeface="Calibri"/>
                <a:cs typeface="Calibri"/>
              </a:rPr>
              <a:t> </a:t>
            </a:r>
            <a:r>
              <a:rPr sz="2000" spc="-5" dirty="0">
                <a:latin typeface="Calibri"/>
                <a:cs typeface="Calibri"/>
              </a:rPr>
              <a:t>your</a:t>
            </a:r>
            <a:r>
              <a:rPr sz="2000" dirty="0">
                <a:latin typeface="Calibri"/>
                <a:cs typeface="Calibri"/>
              </a:rPr>
              <a:t> </a:t>
            </a:r>
            <a:r>
              <a:rPr sz="2000" spc="-5" dirty="0">
                <a:latin typeface="Calibri"/>
                <a:cs typeface="Calibri"/>
              </a:rPr>
              <a:t>computer.</a:t>
            </a:r>
            <a:r>
              <a:rPr sz="2000" spc="5" dirty="0">
                <a:latin typeface="Calibri"/>
                <a:cs typeface="Calibri"/>
              </a:rPr>
              <a:t> </a:t>
            </a:r>
            <a:r>
              <a:rPr sz="2000" dirty="0">
                <a:latin typeface="Calibri"/>
                <a:cs typeface="Calibri"/>
              </a:rPr>
              <a:t>This </a:t>
            </a:r>
            <a:r>
              <a:rPr sz="2000" spc="-5" dirty="0">
                <a:latin typeface="Calibri"/>
                <a:cs typeface="Calibri"/>
              </a:rPr>
              <a:t>should</a:t>
            </a:r>
            <a:r>
              <a:rPr sz="2000" spc="5" dirty="0">
                <a:latin typeface="Calibri"/>
                <a:cs typeface="Calibri"/>
              </a:rPr>
              <a:t> </a:t>
            </a:r>
            <a:r>
              <a:rPr sz="2000" spc="-5" dirty="0">
                <a:latin typeface="Calibri"/>
                <a:cs typeface="Calibri"/>
              </a:rPr>
              <a:t>fix</a:t>
            </a:r>
            <a:r>
              <a:rPr sz="2000" dirty="0">
                <a:latin typeface="Calibri"/>
                <a:cs typeface="Calibri"/>
              </a:rPr>
              <a:t> the</a:t>
            </a:r>
            <a:r>
              <a:rPr sz="2000" spc="5" dirty="0">
                <a:latin typeface="Calibri"/>
                <a:cs typeface="Calibri"/>
              </a:rPr>
              <a:t> </a:t>
            </a:r>
            <a:r>
              <a:rPr sz="2000" spc="-5" dirty="0">
                <a:latin typeface="Calibri"/>
                <a:cs typeface="Calibri"/>
              </a:rPr>
              <a:t>problem.</a:t>
            </a:r>
            <a:endParaRPr sz="2000">
              <a:latin typeface="Calibri"/>
              <a:cs typeface="Calibri"/>
            </a:endParaRPr>
          </a:p>
          <a:p>
            <a:pPr>
              <a:lnSpc>
                <a:spcPct val="100000"/>
              </a:lnSpc>
              <a:spcBef>
                <a:spcPts val="45"/>
              </a:spcBef>
              <a:buFont typeface="Wingdings"/>
              <a:buChar char=""/>
            </a:pPr>
            <a:endParaRPr sz="1800">
              <a:latin typeface="Calibri"/>
              <a:cs typeface="Calibri"/>
            </a:endParaRPr>
          </a:p>
          <a:p>
            <a:pPr marL="355600" marR="5080" indent="-342900">
              <a:lnSpc>
                <a:spcPts val="2320"/>
              </a:lnSpc>
            </a:pPr>
            <a:r>
              <a:rPr sz="2000" b="1" dirty="0">
                <a:solidFill>
                  <a:srgbClr val="006600"/>
                </a:solidFill>
                <a:latin typeface="Calibri"/>
                <a:cs typeface="Calibri"/>
              </a:rPr>
              <a:t>An</a:t>
            </a:r>
            <a:r>
              <a:rPr sz="2000" b="1" spc="25" dirty="0">
                <a:solidFill>
                  <a:srgbClr val="006600"/>
                </a:solidFill>
                <a:latin typeface="Calibri"/>
                <a:cs typeface="Calibri"/>
              </a:rPr>
              <a:t> </a:t>
            </a:r>
            <a:r>
              <a:rPr sz="2000" b="1" dirty="0">
                <a:solidFill>
                  <a:srgbClr val="006600"/>
                </a:solidFill>
                <a:latin typeface="Calibri"/>
                <a:cs typeface="Calibri"/>
              </a:rPr>
              <a:t>external</a:t>
            </a:r>
            <a:r>
              <a:rPr sz="2000" b="1" spc="30" dirty="0">
                <a:solidFill>
                  <a:srgbClr val="006600"/>
                </a:solidFill>
                <a:latin typeface="Calibri"/>
                <a:cs typeface="Calibri"/>
              </a:rPr>
              <a:t> </a:t>
            </a:r>
            <a:r>
              <a:rPr sz="2000" b="1" spc="-5" dirty="0">
                <a:solidFill>
                  <a:srgbClr val="006600"/>
                </a:solidFill>
                <a:latin typeface="Calibri"/>
                <a:cs typeface="Calibri"/>
              </a:rPr>
              <a:t>device</a:t>
            </a:r>
            <a:r>
              <a:rPr sz="2000" b="1" spc="35" dirty="0">
                <a:solidFill>
                  <a:srgbClr val="006600"/>
                </a:solidFill>
                <a:latin typeface="Calibri"/>
                <a:cs typeface="Calibri"/>
              </a:rPr>
              <a:t> </a:t>
            </a:r>
            <a:r>
              <a:rPr sz="2000" b="1" dirty="0">
                <a:solidFill>
                  <a:srgbClr val="006600"/>
                </a:solidFill>
                <a:latin typeface="Calibri"/>
                <a:cs typeface="Calibri"/>
              </a:rPr>
              <a:t>is</a:t>
            </a:r>
            <a:r>
              <a:rPr sz="2000" b="1" spc="30" dirty="0">
                <a:solidFill>
                  <a:srgbClr val="006600"/>
                </a:solidFill>
                <a:latin typeface="Calibri"/>
                <a:cs typeface="Calibri"/>
              </a:rPr>
              <a:t> </a:t>
            </a:r>
            <a:r>
              <a:rPr sz="2000" b="1" dirty="0">
                <a:solidFill>
                  <a:srgbClr val="006600"/>
                </a:solidFill>
                <a:latin typeface="Calibri"/>
                <a:cs typeface="Calibri"/>
              </a:rPr>
              <a:t>not</a:t>
            </a:r>
            <a:r>
              <a:rPr sz="2000" b="1" spc="30" dirty="0">
                <a:solidFill>
                  <a:srgbClr val="006600"/>
                </a:solidFill>
                <a:latin typeface="Calibri"/>
                <a:cs typeface="Calibri"/>
              </a:rPr>
              <a:t> </a:t>
            </a:r>
            <a:r>
              <a:rPr sz="2000" b="1" spc="-5" dirty="0">
                <a:solidFill>
                  <a:srgbClr val="006600"/>
                </a:solidFill>
                <a:latin typeface="Calibri"/>
                <a:cs typeface="Calibri"/>
              </a:rPr>
              <a:t>working</a:t>
            </a:r>
            <a:r>
              <a:rPr sz="2000" b="1" spc="35" dirty="0">
                <a:solidFill>
                  <a:srgbClr val="006600"/>
                </a:solidFill>
                <a:latin typeface="Calibri"/>
                <a:cs typeface="Calibri"/>
              </a:rPr>
              <a:t> </a:t>
            </a:r>
            <a:r>
              <a:rPr sz="2000" dirty="0">
                <a:latin typeface="Calibri"/>
                <a:cs typeface="Calibri"/>
              </a:rPr>
              <a:t>–</a:t>
            </a:r>
            <a:r>
              <a:rPr sz="2000" spc="25" dirty="0">
                <a:latin typeface="Calibri"/>
                <a:cs typeface="Calibri"/>
              </a:rPr>
              <a:t> </a:t>
            </a:r>
            <a:r>
              <a:rPr sz="2000" dirty="0">
                <a:latin typeface="Calibri"/>
                <a:cs typeface="Calibri"/>
              </a:rPr>
              <a:t>If</a:t>
            </a:r>
            <a:r>
              <a:rPr sz="2000" spc="30" dirty="0">
                <a:latin typeface="Calibri"/>
                <a:cs typeface="Calibri"/>
              </a:rPr>
              <a:t> </a:t>
            </a:r>
            <a:r>
              <a:rPr sz="2000" dirty="0">
                <a:latin typeface="Calibri"/>
                <a:cs typeface="Calibri"/>
              </a:rPr>
              <a:t>an</a:t>
            </a:r>
            <a:r>
              <a:rPr sz="2000" spc="35" dirty="0">
                <a:latin typeface="Calibri"/>
                <a:cs typeface="Calibri"/>
              </a:rPr>
              <a:t> </a:t>
            </a:r>
            <a:r>
              <a:rPr sz="2000" spc="-5" dirty="0">
                <a:latin typeface="Calibri"/>
                <a:cs typeface="Calibri"/>
              </a:rPr>
              <a:t>external</a:t>
            </a:r>
            <a:r>
              <a:rPr sz="2000" spc="30" dirty="0">
                <a:latin typeface="Calibri"/>
                <a:cs typeface="Calibri"/>
              </a:rPr>
              <a:t> </a:t>
            </a:r>
            <a:r>
              <a:rPr sz="2000" dirty="0">
                <a:latin typeface="Calibri"/>
                <a:cs typeface="Calibri"/>
              </a:rPr>
              <a:t>device</a:t>
            </a:r>
            <a:r>
              <a:rPr sz="2000" spc="30" dirty="0">
                <a:latin typeface="Calibri"/>
                <a:cs typeface="Calibri"/>
              </a:rPr>
              <a:t> </a:t>
            </a:r>
            <a:r>
              <a:rPr sz="2000" spc="-5" dirty="0">
                <a:latin typeface="Calibri"/>
                <a:cs typeface="Calibri"/>
              </a:rPr>
              <a:t>does</a:t>
            </a:r>
            <a:r>
              <a:rPr sz="2000" spc="35" dirty="0">
                <a:latin typeface="Calibri"/>
                <a:cs typeface="Calibri"/>
              </a:rPr>
              <a:t> </a:t>
            </a:r>
            <a:r>
              <a:rPr sz="2000" spc="-5" dirty="0">
                <a:latin typeface="Calibri"/>
                <a:cs typeface="Calibri"/>
              </a:rPr>
              <a:t>not</a:t>
            </a:r>
            <a:r>
              <a:rPr sz="2000" spc="30" dirty="0">
                <a:latin typeface="Calibri"/>
                <a:cs typeface="Calibri"/>
              </a:rPr>
              <a:t> </a:t>
            </a:r>
            <a:r>
              <a:rPr sz="2000" spc="-5" dirty="0">
                <a:latin typeface="Calibri"/>
                <a:cs typeface="Calibri"/>
              </a:rPr>
              <a:t>function</a:t>
            </a:r>
            <a:r>
              <a:rPr sz="2000" spc="35" dirty="0">
                <a:latin typeface="Calibri"/>
                <a:cs typeface="Calibri"/>
              </a:rPr>
              <a:t> </a:t>
            </a:r>
            <a:r>
              <a:rPr sz="2000" dirty="0">
                <a:latin typeface="Calibri"/>
                <a:cs typeface="Calibri"/>
              </a:rPr>
              <a:t>as </a:t>
            </a:r>
            <a:r>
              <a:rPr sz="2000" spc="-440" dirty="0">
                <a:latin typeface="Calibri"/>
                <a:cs typeface="Calibri"/>
              </a:rPr>
              <a:t> </a:t>
            </a:r>
            <a:r>
              <a:rPr sz="2000" spc="-5" dirty="0">
                <a:latin typeface="Calibri"/>
                <a:cs typeface="Calibri"/>
              </a:rPr>
              <a:t>expected.</a:t>
            </a:r>
            <a:endParaRPr sz="2000">
              <a:latin typeface="Calibri"/>
              <a:cs typeface="Calibri"/>
            </a:endParaRPr>
          </a:p>
          <a:p>
            <a:pPr marL="12700">
              <a:lnSpc>
                <a:spcPct val="100000"/>
              </a:lnSpc>
              <a:spcBef>
                <a:spcPts val="415"/>
              </a:spcBef>
            </a:pPr>
            <a:r>
              <a:rPr sz="2000" spc="-5" dirty="0">
                <a:latin typeface="Calibri"/>
                <a:cs typeface="Calibri"/>
              </a:rPr>
              <a:t>I</a:t>
            </a:r>
            <a:r>
              <a:rPr sz="2000" b="1" spc="-5" dirty="0">
                <a:solidFill>
                  <a:srgbClr val="006600"/>
                </a:solidFill>
                <a:latin typeface="Calibri"/>
                <a:cs typeface="Calibri"/>
              </a:rPr>
              <a:t>mmediate</a:t>
            </a:r>
            <a:r>
              <a:rPr sz="2000" b="1" spc="-30" dirty="0">
                <a:solidFill>
                  <a:srgbClr val="006600"/>
                </a:solidFill>
                <a:latin typeface="Calibri"/>
                <a:cs typeface="Calibri"/>
              </a:rPr>
              <a:t> </a:t>
            </a:r>
            <a:r>
              <a:rPr sz="2000" b="1" spc="-5" dirty="0">
                <a:solidFill>
                  <a:srgbClr val="006600"/>
                </a:solidFill>
                <a:latin typeface="Calibri"/>
                <a:cs typeface="Calibri"/>
              </a:rPr>
              <a:t>solution:</a:t>
            </a:r>
            <a:endParaRPr sz="2000">
              <a:latin typeface="Calibri"/>
              <a:cs typeface="Calibri"/>
            </a:endParaRPr>
          </a:p>
          <a:p>
            <a:pPr marL="412750" indent="-400685">
              <a:lnSpc>
                <a:spcPct val="100000"/>
              </a:lnSpc>
              <a:spcBef>
                <a:spcPts val="500"/>
              </a:spcBef>
              <a:buFont typeface="Wingdings"/>
              <a:buChar char=""/>
              <a:tabLst>
                <a:tab pos="412750" algn="l"/>
                <a:tab pos="413384" algn="l"/>
              </a:tabLst>
            </a:pPr>
            <a:r>
              <a:rPr sz="2000" spc="-5" dirty="0">
                <a:latin typeface="Calibri"/>
                <a:cs typeface="Calibri"/>
              </a:rPr>
              <a:t>turn</a:t>
            </a:r>
            <a:r>
              <a:rPr sz="2000" dirty="0">
                <a:latin typeface="Calibri"/>
                <a:cs typeface="Calibri"/>
              </a:rPr>
              <a:t> it</a:t>
            </a:r>
            <a:r>
              <a:rPr sz="2000" spc="5" dirty="0">
                <a:latin typeface="Calibri"/>
                <a:cs typeface="Calibri"/>
              </a:rPr>
              <a:t> </a:t>
            </a:r>
            <a:r>
              <a:rPr sz="2000" spc="-5" dirty="0">
                <a:latin typeface="Calibri"/>
                <a:cs typeface="Calibri"/>
              </a:rPr>
              <a:t>on</a:t>
            </a:r>
            <a:r>
              <a:rPr sz="2000" spc="5" dirty="0">
                <a:latin typeface="Calibri"/>
                <a:cs typeface="Calibri"/>
              </a:rPr>
              <a:t> </a:t>
            </a:r>
            <a:r>
              <a:rPr sz="2000" spc="-5" dirty="0">
                <a:latin typeface="Calibri"/>
                <a:cs typeface="Calibri"/>
              </a:rPr>
              <a:t>according</a:t>
            </a:r>
            <a:r>
              <a:rPr sz="2000" spc="5" dirty="0">
                <a:latin typeface="Calibri"/>
                <a:cs typeface="Calibri"/>
              </a:rPr>
              <a:t> </a:t>
            </a:r>
            <a:r>
              <a:rPr sz="2000" dirty="0">
                <a:latin typeface="Calibri"/>
                <a:cs typeface="Calibri"/>
              </a:rPr>
              <a:t>to</a:t>
            </a:r>
            <a:r>
              <a:rPr sz="2000" spc="5" dirty="0">
                <a:latin typeface="Calibri"/>
                <a:cs typeface="Calibri"/>
              </a:rPr>
              <a:t> </a:t>
            </a:r>
            <a:r>
              <a:rPr sz="2000" spc="-5" dirty="0">
                <a:latin typeface="Calibri"/>
                <a:cs typeface="Calibri"/>
              </a:rPr>
              <a:t>Manufacturers</a:t>
            </a:r>
            <a:r>
              <a:rPr sz="2000" dirty="0">
                <a:latin typeface="Calibri"/>
                <a:cs typeface="Calibri"/>
              </a:rPr>
              <a:t> </a:t>
            </a:r>
            <a:r>
              <a:rPr sz="2000" spc="-5" dirty="0">
                <a:latin typeface="Calibri"/>
                <a:cs typeface="Calibri"/>
              </a:rPr>
              <a:t>instruction;</a:t>
            </a:r>
            <a:endParaRPr sz="2000">
              <a:latin typeface="Calibri"/>
              <a:cs typeface="Calibri"/>
            </a:endParaRPr>
          </a:p>
          <a:p>
            <a:pPr marL="355600" marR="5080" indent="-342900">
              <a:lnSpc>
                <a:spcPct val="100800"/>
              </a:lnSpc>
              <a:spcBef>
                <a:spcPts val="480"/>
              </a:spcBef>
              <a:buFont typeface="Wingdings"/>
              <a:buChar char=""/>
              <a:tabLst>
                <a:tab pos="354965" algn="l"/>
                <a:tab pos="355600" algn="l"/>
              </a:tabLst>
            </a:pPr>
            <a:r>
              <a:rPr sz="2000" dirty="0">
                <a:latin typeface="Calibri"/>
                <a:cs typeface="Calibri"/>
              </a:rPr>
              <a:t>be</a:t>
            </a:r>
            <a:r>
              <a:rPr sz="2000" spc="5" dirty="0">
                <a:latin typeface="Calibri"/>
                <a:cs typeface="Calibri"/>
              </a:rPr>
              <a:t> </a:t>
            </a:r>
            <a:r>
              <a:rPr sz="2000" spc="-5" dirty="0">
                <a:latin typeface="Calibri"/>
                <a:cs typeface="Calibri"/>
              </a:rPr>
              <a:t>sure</a:t>
            </a:r>
            <a:r>
              <a:rPr sz="2000" spc="10" dirty="0">
                <a:latin typeface="Calibri"/>
                <a:cs typeface="Calibri"/>
              </a:rPr>
              <a:t> </a:t>
            </a:r>
            <a:r>
              <a:rPr sz="2000" dirty="0">
                <a:latin typeface="Calibri"/>
                <a:cs typeface="Calibri"/>
              </a:rPr>
              <a:t>that</a:t>
            </a:r>
            <a:r>
              <a:rPr sz="2000" spc="5" dirty="0">
                <a:latin typeface="Calibri"/>
                <a:cs typeface="Calibri"/>
              </a:rPr>
              <a:t> </a:t>
            </a:r>
            <a:r>
              <a:rPr sz="2000" dirty="0">
                <a:latin typeface="Calibri"/>
                <a:cs typeface="Calibri"/>
              </a:rPr>
              <a:t>all</a:t>
            </a:r>
            <a:r>
              <a:rPr sz="2000" spc="5" dirty="0">
                <a:latin typeface="Calibri"/>
                <a:cs typeface="Calibri"/>
              </a:rPr>
              <a:t> </a:t>
            </a:r>
            <a:r>
              <a:rPr sz="2000" dirty="0">
                <a:latin typeface="Calibri"/>
                <a:cs typeface="Calibri"/>
              </a:rPr>
              <a:t>device</a:t>
            </a:r>
            <a:r>
              <a:rPr sz="2000" spc="5" dirty="0">
                <a:latin typeface="Calibri"/>
                <a:cs typeface="Calibri"/>
              </a:rPr>
              <a:t> </a:t>
            </a:r>
            <a:r>
              <a:rPr sz="2000" spc="-5" dirty="0">
                <a:latin typeface="Calibri"/>
                <a:cs typeface="Calibri"/>
              </a:rPr>
              <a:t>connections</a:t>
            </a:r>
            <a:r>
              <a:rPr sz="2000" spc="10" dirty="0">
                <a:latin typeface="Calibri"/>
                <a:cs typeface="Calibri"/>
              </a:rPr>
              <a:t> </a:t>
            </a:r>
            <a:r>
              <a:rPr sz="2000" spc="-5" dirty="0">
                <a:latin typeface="Calibri"/>
                <a:cs typeface="Calibri"/>
              </a:rPr>
              <a:t>are</a:t>
            </a:r>
            <a:r>
              <a:rPr sz="2000" spc="10" dirty="0">
                <a:latin typeface="Calibri"/>
                <a:cs typeface="Calibri"/>
              </a:rPr>
              <a:t> </a:t>
            </a:r>
            <a:r>
              <a:rPr sz="2000" spc="-5" dirty="0">
                <a:latin typeface="Calibri"/>
                <a:cs typeface="Calibri"/>
              </a:rPr>
              <a:t>secure</a:t>
            </a:r>
            <a:r>
              <a:rPr sz="2000" spc="10" dirty="0">
                <a:latin typeface="Calibri"/>
                <a:cs typeface="Calibri"/>
              </a:rPr>
              <a:t> </a:t>
            </a:r>
            <a:r>
              <a:rPr sz="2000" dirty="0">
                <a:latin typeface="Calibri"/>
                <a:cs typeface="Calibri"/>
              </a:rPr>
              <a:t>and</a:t>
            </a:r>
            <a:r>
              <a:rPr sz="2000" spc="5" dirty="0">
                <a:latin typeface="Calibri"/>
                <a:cs typeface="Calibri"/>
              </a:rPr>
              <a:t> </a:t>
            </a:r>
            <a:r>
              <a:rPr sz="2000" spc="-5" dirty="0">
                <a:latin typeface="Calibri"/>
                <a:cs typeface="Calibri"/>
              </a:rPr>
              <a:t>receiving</a:t>
            </a:r>
            <a:r>
              <a:rPr sz="2000" spc="10" dirty="0">
                <a:latin typeface="Calibri"/>
                <a:cs typeface="Calibri"/>
              </a:rPr>
              <a:t> </a:t>
            </a:r>
            <a:r>
              <a:rPr sz="2000" spc="-5" dirty="0">
                <a:latin typeface="Calibri"/>
                <a:cs typeface="Calibri"/>
              </a:rPr>
              <a:t>electrical </a:t>
            </a:r>
            <a:r>
              <a:rPr sz="2000" spc="-440" dirty="0">
                <a:latin typeface="Calibri"/>
                <a:cs typeface="Calibri"/>
              </a:rPr>
              <a:t> </a:t>
            </a:r>
            <a:r>
              <a:rPr sz="2000" spc="-5" dirty="0">
                <a:latin typeface="Calibri"/>
                <a:cs typeface="Calibri"/>
              </a:rPr>
              <a:t>power</a:t>
            </a:r>
            <a:endParaRPr sz="2000">
              <a:latin typeface="Calibri"/>
              <a:cs typeface="Calibri"/>
            </a:endParaRPr>
          </a:p>
          <a:p>
            <a:pPr marL="355600" indent="-342900">
              <a:lnSpc>
                <a:spcPct val="100000"/>
              </a:lnSpc>
              <a:spcBef>
                <a:spcPts val="480"/>
              </a:spcBef>
              <a:buFont typeface="Wingdings"/>
              <a:buChar char=""/>
              <a:tabLst>
                <a:tab pos="354965" algn="l"/>
                <a:tab pos="355600" algn="l"/>
              </a:tabLst>
            </a:pPr>
            <a:r>
              <a:rPr sz="2000" spc="-5" dirty="0">
                <a:latin typeface="Calibri"/>
                <a:cs typeface="Calibri"/>
              </a:rPr>
              <a:t>Be</a:t>
            </a:r>
            <a:r>
              <a:rPr sz="2000" dirty="0">
                <a:latin typeface="Calibri"/>
                <a:cs typeface="Calibri"/>
              </a:rPr>
              <a:t> </a:t>
            </a:r>
            <a:r>
              <a:rPr sz="2000" spc="-5" dirty="0">
                <a:latin typeface="Calibri"/>
                <a:cs typeface="Calibri"/>
              </a:rPr>
              <a:t>sure</a:t>
            </a:r>
            <a:r>
              <a:rPr sz="2000" dirty="0">
                <a:latin typeface="Calibri"/>
                <a:cs typeface="Calibri"/>
              </a:rPr>
              <a:t> the device is </a:t>
            </a:r>
            <a:r>
              <a:rPr sz="2000" spc="-5" dirty="0">
                <a:latin typeface="Calibri"/>
                <a:cs typeface="Calibri"/>
              </a:rPr>
              <a:t>compatible</a:t>
            </a:r>
            <a:r>
              <a:rPr sz="2000" dirty="0">
                <a:latin typeface="Calibri"/>
                <a:cs typeface="Calibri"/>
              </a:rPr>
              <a:t> </a:t>
            </a:r>
            <a:r>
              <a:rPr sz="2000" spc="-5" dirty="0">
                <a:latin typeface="Calibri"/>
                <a:cs typeface="Calibri"/>
              </a:rPr>
              <a:t>with</a:t>
            </a:r>
            <a:r>
              <a:rPr sz="2000" dirty="0">
                <a:latin typeface="Calibri"/>
                <a:cs typeface="Calibri"/>
              </a:rPr>
              <a:t> the </a:t>
            </a:r>
            <a:r>
              <a:rPr sz="2000" spc="-5" dirty="0">
                <a:latin typeface="Calibri"/>
                <a:cs typeface="Calibri"/>
              </a:rPr>
              <a:t>operating</a:t>
            </a:r>
            <a:r>
              <a:rPr sz="2000" dirty="0">
                <a:latin typeface="Calibri"/>
                <a:cs typeface="Calibri"/>
              </a:rPr>
              <a:t> </a:t>
            </a:r>
            <a:r>
              <a:rPr sz="2000" spc="-5" dirty="0">
                <a:latin typeface="Calibri"/>
                <a:cs typeface="Calibri"/>
              </a:rPr>
              <a:t>system.</a:t>
            </a:r>
            <a:endParaRPr sz="2000">
              <a:latin typeface="Calibri"/>
              <a:cs typeface="Calibri"/>
            </a:endParaRPr>
          </a:p>
          <a:p>
            <a:pPr marL="355600" indent="-342900">
              <a:lnSpc>
                <a:spcPct val="100000"/>
              </a:lnSpc>
              <a:spcBef>
                <a:spcPts val="500"/>
              </a:spcBef>
              <a:buFont typeface="Wingdings"/>
              <a:buChar char=""/>
              <a:tabLst>
                <a:tab pos="354965" algn="l"/>
                <a:tab pos="355600" algn="l"/>
              </a:tabLst>
            </a:pPr>
            <a:r>
              <a:rPr sz="2000" dirty="0">
                <a:latin typeface="Calibri"/>
                <a:cs typeface="Calibri"/>
              </a:rPr>
              <a:t>And</a:t>
            </a:r>
            <a:r>
              <a:rPr sz="2000" spc="-5" dirty="0">
                <a:latin typeface="Calibri"/>
                <a:cs typeface="Calibri"/>
              </a:rPr>
              <a:t> </a:t>
            </a:r>
            <a:r>
              <a:rPr sz="2000" dirty="0">
                <a:latin typeface="Calibri"/>
                <a:cs typeface="Calibri"/>
              </a:rPr>
              <a:t>that the </a:t>
            </a:r>
            <a:r>
              <a:rPr sz="2000" spc="-5" dirty="0">
                <a:latin typeface="Calibri"/>
                <a:cs typeface="Calibri"/>
              </a:rPr>
              <a:t>correct</a:t>
            </a:r>
            <a:r>
              <a:rPr sz="2000" dirty="0">
                <a:latin typeface="Calibri"/>
                <a:cs typeface="Calibri"/>
              </a:rPr>
              <a:t> </a:t>
            </a:r>
            <a:r>
              <a:rPr sz="2000" spc="-5" dirty="0">
                <a:latin typeface="Calibri"/>
                <a:cs typeface="Calibri"/>
              </a:rPr>
              <a:t>drivers are</a:t>
            </a:r>
            <a:r>
              <a:rPr sz="2000" dirty="0">
                <a:latin typeface="Calibri"/>
                <a:cs typeface="Calibri"/>
              </a:rPr>
              <a:t> installed and </a:t>
            </a:r>
            <a:r>
              <a:rPr sz="2000" spc="-5" dirty="0">
                <a:latin typeface="Calibri"/>
                <a:cs typeface="Calibri"/>
              </a:rPr>
              <a:t>updated.</a:t>
            </a:r>
            <a:endParaRPr sz="20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75279" y="3007783"/>
            <a:ext cx="132715" cy="212090"/>
            <a:chOff x="4475279" y="3007783"/>
            <a:chExt cx="132715" cy="212090"/>
          </a:xfrm>
        </p:grpSpPr>
        <p:sp>
          <p:nvSpPr>
            <p:cNvPr id="3" name="object 3"/>
            <p:cNvSpPr/>
            <p:nvPr/>
          </p:nvSpPr>
          <p:spPr>
            <a:xfrm>
              <a:off x="4541602" y="3007783"/>
              <a:ext cx="0" cy="184150"/>
            </a:xfrm>
            <a:custGeom>
              <a:avLst/>
              <a:gdLst/>
              <a:ahLst/>
              <a:cxnLst/>
              <a:rect l="l" t="t" r="r" b="b"/>
              <a:pathLst>
                <a:path h="184150">
                  <a:moveTo>
                    <a:pt x="0" y="0"/>
                  </a:moveTo>
                  <a:lnTo>
                    <a:pt x="0" y="183575"/>
                  </a:lnTo>
                </a:path>
              </a:pathLst>
            </a:custGeom>
            <a:ln w="28574">
              <a:solidFill>
                <a:srgbClr val="6095C9"/>
              </a:solidFill>
            </a:ln>
          </p:spPr>
          <p:txBody>
            <a:bodyPr wrap="square" lIns="0" tIns="0" rIns="0" bIns="0" rtlCol="0"/>
            <a:lstStyle/>
            <a:p>
              <a:endParaRPr/>
            </a:p>
          </p:txBody>
        </p:sp>
        <p:sp>
          <p:nvSpPr>
            <p:cNvPr id="4" name="object 4"/>
            <p:cNvSpPr/>
            <p:nvPr/>
          </p:nvSpPr>
          <p:spPr>
            <a:xfrm>
              <a:off x="4475279" y="3089316"/>
              <a:ext cx="132715" cy="130810"/>
            </a:xfrm>
            <a:custGeom>
              <a:avLst/>
              <a:gdLst/>
              <a:ahLst/>
              <a:cxnLst/>
              <a:rect l="l" t="t" r="r" b="b"/>
              <a:pathLst>
                <a:path w="132714" h="130810">
                  <a:moveTo>
                    <a:pt x="15933" y="0"/>
                  </a:moveTo>
                  <a:lnTo>
                    <a:pt x="2301" y="7951"/>
                  </a:lnTo>
                  <a:lnTo>
                    <a:pt x="0" y="16700"/>
                  </a:lnTo>
                  <a:lnTo>
                    <a:pt x="66323" y="130397"/>
                  </a:lnTo>
                  <a:lnTo>
                    <a:pt x="99404" y="73686"/>
                  </a:lnTo>
                  <a:lnTo>
                    <a:pt x="66323" y="73686"/>
                  </a:lnTo>
                  <a:lnTo>
                    <a:pt x="24682" y="2302"/>
                  </a:lnTo>
                  <a:lnTo>
                    <a:pt x="15933" y="0"/>
                  </a:lnTo>
                  <a:close/>
                </a:path>
                <a:path w="132714" h="130810">
                  <a:moveTo>
                    <a:pt x="116712" y="0"/>
                  </a:moveTo>
                  <a:lnTo>
                    <a:pt x="107963" y="2302"/>
                  </a:lnTo>
                  <a:lnTo>
                    <a:pt x="66323" y="73686"/>
                  </a:lnTo>
                  <a:lnTo>
                    <a:pt x="99404" y="73686"/>
                  </a:lnTo>
                  <a:lnTo>
                    <a:pt x="132646" y="16700"/>
                  </a:lnTo>
                  <a:lnTo>
                    <a:pt x="130343" y="7951"/>
                  </a:lnTo>
                  <a:lnTo>
                    <a:pt x="116712" y="0"/>
                  </a:lnTo>
                  <a:close/>
                </a:path>
              </a:pathLst>
            </a:custGeom>
            <a:solidFill>
              <a:srgbClr val="6095C9"/>
            </a:solidFill>
          </p:spPr>
          <p:txBody>
            <a:bodyPr wrap="square" lIns="0" tIns="0" rIns="0" bIns="0" rtlCol="0"/>
            <a:lstStyle/>
            <a:p>
              <a:endParaRPr/>
            </a:p>
          </p:txBody>
        </p:sp>
      </p:grpSp>
      <p:sp>
        <p:nvSpPr>
          <p:cNvPr id="5" name="object 5"/>
          <p:cNvSpPr/>
          <p:nvPr/>
        </p:nvSpPr>
        <p:spPr>
          <a:xfrm>
            <a:off x="4552756" y="2743200"/>
            <a:ext cx="0" cy="158750"/>
          </a:xfrm>
          <a:custGeom>
            <a:avLst/>
            <a:gdLst/>
            <a:ahLst/>
            <a:cxnLst/>
            <a:rect l="l" t="t" r="r" b="b"/>
            <a:pathLst>
              <a:path h="158750">
                <a:moveTo>
                  <a:pt x="0" y="0"/>
                </a:moveTo>
                <a:lnTo>
                  <a:pt x="1" y="158749"/>
                </a:lnTo>
              </a:path>
            </a:pathLst>
          </a:custGeom>
          <a:ln w="28574">
            <a:solidFill>
              <a:srgbClr val="6095C9"/>
            </a:solidFill>
          </a:ln>
        </p:spPr>
        <p:txBody>
          <a:bodyPr wrap="square" lIns="0" tIns="0" rIns="0" bIns="0" rtlCol="0"/>
          <a:lstStyle/>
          <a:p>
            <a:endParaRPr/>
          </a:p>
        </p:txBody>
      </p:sp>
      <p:sp>
        <p:nvSpPr>
          <p:cNvPr id="6" name="object 6"/>
          <p:cNvSpPr txBox="1"/>
          <p:nvPr/>
        </p:nvSpPr>
        <p:spPr>
          <a:xfrm>
            <a:off x="4450715" y="2856786"/>
            <a:ext cx="2425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Yes</a:t>
            </a:r>
            <a:endParaRPr sz="1200">
              <a:latin typeface="Calibri"/>
              <a:cs typeface="Calibri"/>
            </a:endParaRPr>
          </a:p>
        </p:txBody>
      </p:sp>
      <p:sp>
        <p:nvSpPr>
          <p:cNvPr id="7" name="object 7"/>
          <p:cNvSpPr txBox="1"/>
          <p:nvPr/>
        </p:nvSpPr>
        <p:spPr>
          <a:xfrm>
            <a:off x="6420287" y="1828800"/>
            <a:ext cx="2286000" cy="990600"/>
          </a:xfrm>
          <a:prstGeom prst="rect">
            <a:avLst/>
          </a:prstGeom>
          <a:solidFill>
            <a:srgbClr val="FFFB00"/>
          </a:solidFill>
          <a:ln w="25399">
            <a:solidFill>
              <a:srgbClr val="47719C"/>
            </a:solidFill>
          </a:ln>
        </p:spPr>
        <p:txBody>
          <a:bodyPr vert="horz" wrap="square" lIns="0" tIns="0" rIns="0" bIns="0" rtlCol="0">
            <a:spAutoFit/>
          </a:bodyPr>
          <a:lstStyle/>
          <a:p>
            <a:pPr>
              <a:lnSpc>
                <a:spcPct val="100000"/>
              </a:lnSpc>
            </a:pPr>
            <a:endParaRPr sz="1400">
              <a:latin typeface="Times New Roman"/>
              <a:cs typeface="Times New Roman"/>
            </a:endParaRPr>
          </a:p>
          <a:p>
            <a:pPr marL="3810" algn="ctr">
              <a:lnSpc>
                <a:spcPts val="1420"/>
              </a:lnSpc>
              <a:spcBef>
                <a:spcPts val="850"/>
              </a:spcBef>
            </a:pPr>
            <a:r>
              <a:rPr sz="1200" b="1" spc="-5" dirty="0">
                <a:solidFill>
                  <a:srgbClr val="006600"/>
                </a:solidFill>
                <a:latin typeface="Calibri"/>
                <a:cs typeface="Calibri"/>
              </a:rPr>
              <a:t>Troubleshoot</a:t>
            </a:r>
            <a:r>
              <a:rPr sz="1200" b="1" spc="-35" dirty="0">
                <a:solidFill>
                  <a:srgbClr val="006600"/>
                </a:solidFill>
                <a:latin typeface="Calibri"/>
                <a:cs typeface="Calibri"/>
              </a:rPr>
              <a:t> </a:t>
            </a:r>
            <a:r>
              <a:rPr sz="1200" b="1" spc="-5" dirty="0">
                <a:solidFill>
                  <a:srgbClr val="006600"/>
                </a:solidFill>
                <a:latin typeface="Calibri"/>
                <a:cs typeface="Calibri"/>
              </a:rPr>
              <a:t>Video</a:t>
            </a:r>
            <a:endParaRPr sz="1200">
              <a:latin typeface="Calibri"/>
              <a:cs typeface="Calibri"/>
            </a:endParaRPr>
          </a:p>
          <a:p>
            <a:pPr marL="5715" algn="ctr">
              <a:lnSpc>
                <a:spcPts val="1420"/>
              </a:lnSpc>
            </a:pPr>
            <a:r>
              <a:rPr sz="1200" b="1" dirty="0">
                <a:solidFill>
                  <a:srgbClr val="006600"/>
                </a:solidFill>
                <a:latin typeface="Calibri"/>
                <a:cs typeface="Calibri"/>
              </a:rPr>
              <a:t>or</a:t>
            </a:r>
            <a:r>
              <a:rPr sz="1200" b="1" spc="-20" dirty="0">
                <a:solidFill>
                  <a:srgbClr val="006600"/>
                </a:solidFill>
                <a:latin typeface="Calibri"/>
                <a:cs typeface="Calibri"/>
              </a:rPr>
              <a:t> </a:t>
            </a:r>
            <a:r>
              <a:rPr sz="1200" b="1" dirty="0">
                <a:solidFill>
                  <a:srgbClr val="006600"/>
                </a:solidFill>
                <a:latin typeface="Calibri"/>
                <a:cs typeface="Calibri"/>
              </a:rPr>
              <a:t>Power</a:t>
            </a:r>
            <a:r>
              <a:rPr sz="1200" b="1" spc="-20" dirty="0">
                <a:solidFill>
                  <a:srgbClr val="006600"/>
                </a:solidFill>
                <a:latin typeface="Calibri"/>
                <a:cs typeface="Calibri"/>
              </a:rPr>
              <a:t> </a:t>
            </a:r>
            <a:r>
              <a:rPr sz="1200" b="1" dirty="0">
                <a:solidFill>
                  <a:srgbClr val="006600"/>
                </a:solidFill>
                <a:latin typeface="Calibri"/>
                <a:cs typeface="Calibri"/>
              </a:rPr>
              <a:t>Supply</a:t>
            </a:r>
            <a:r>
              <a:rPr sz="1200" b="1" spc="235" dirty="0">
                <a:solidFill>
                  <a:srgbClr val="006600"/>
                </a:solidFill>
                <a:latin typeface="Calibri"/>
                <a:cs typeface="Calibri"/>
              </a:rPr>
              <a:t> </a:t>
            </a:r>
            <a:r>
              <a:rPr sz="1200" b="1" dirty="0">
                <a:solidFill>
                  <a:srgbClr val="006600"/>
                </a:solidFill>
                <a:latin typeface="Calibri"/>
                <a:cs typeface="Calibri"/>
              </a:rPr>
              <a:t>Problem</a:t>
            </a:r>
            <a:endParaRPr sz="1200">
              <a:latin typeface="Calibri"/>
              <a:cs typeface="Calibri"/>
            </a:endParaRPr>
          </a:p>
        </p:txBody>
      </p:sp>
      <p:sp>
        <p:nvSpPr>
          <p:cNvPr id="8" name="object 8"/>
          <p:cNvSpPr txBox="1"/>
          <p:nvPr/>
        </p:nvSpPr>
        <p:spPr>
          <a:xfrm>
            <a:off x="6476998" y="4772025"/>
            <a:ext cx="2286000" cy="990600"/>
          </a:xfrm>
          <a:prstGeom prst="rect">
            <a:avLst/>
          </a:prstGeom>
          <a:solidFill>
            <a:srgbClr val="FFFB00"/>
          </a:solidFill>
          <a:ln w="25399">
            <a:solidFill>
              <a:srgbClr val="47719C"/>
            </a:solidFill>
          </a:ln>
        </p:spPr>
        <p:txBody>
          <a:bodyPr vert="horz" wrap="square" lIns="0" tIns="93980" rIns="0" bIns="0" rtlCol="0">
            <a:spAutoFit/>
          </a:bodyPr>
          <a:lstStyle/>
          <a:p>
            <a:pPr marL="117475" marR="104775" indent="-1905" algn="ctr">
              <a:lnSpc>
                <a:spcPts val="1400"/>
              </a:lnSpc>
              <a:spcBef>
                <a:spcPts val="740"/>
              </a:spcBef>
            </a:pPr>
            <a:r>
              <a:rPr sz="1200" b="1" spc="-5" dirty="0">
                <a:solidFill>
                  <a:srgbClr val="006600"/>
                </a:solidFill>
                <a:latin typeface="Calibri"/>
                <a:cs typeface="Calibri"/>
              </a:rPr>
              <a:t>Troubleshoot boot device, </a:t>
            </a:r>
            <a:r>
              <a:rPr sz="1200" b="1" dirty="0">
                <a:solidFill>
                  <a:srgbClr val="006600"/>
                </a:solidFill>
                <a:latin typeface="Calibri"/>
                <a:cs typeface="Calibri"/>
              </a:rPr>
              <a:t> </a:t>
            </a:r>
            <a:r>
              <a:rPr sz="1200" b="1" spc="-5" dirty="0">
                <a:solidFill>
                  <a:srgbClr val="006600"/>
                </a:solidFill>
                <a:latin typeface="Calibri"/>
                <a:cs typeface="Calibri"/>
              </a:rPr>
              <a:t>Operating</a:t>
            </a:r>
            <a:r>
              <a:rPr sz="1200" b="1" spc="-10" dirty="0">
                <a:solidFill>
                  <a:srgbClr val="006600"/>
                </a:solidFill>
                <a:latin typeface="Calibri"/>
                <a:cs typeface="Calibri"/>
              </a:rPr>
              <a:t> </a:t>
            </a:r>
            <a:r>
              <a:rPr sz="1200" b="1" dirty="0">
                <a:solidFill>
                  <a:srgbClr val="006600"/>
                </a:solidFill>
                <a:latin typeface="Calibri"/>
                <a:cs typeface="Calibri"/>
              </a:rPr>
              <a:t>System</a:t>
            </a:r>
            <a:r>
              <a:rPr sz="1200" b="1" spc="-15" dirty="0">
                <a:solidFill>
                  <a:srgbClr val="006600"/>
                </a:solidFill>
                <a:latin typeface="Calibri"/>
                <a:cs typeface="Calibri"/>
              </a:rPr>
              <a:t> </a:t>
            </a:r>
            <a:r>
              <a:rPr sz="1200" b="1" dirty="0">
                <a:solidFill>
                  <a:srgbClr val="006600"/>
                </a:solidFill>
                <a:latin typeface="Calibri"/>
                <a:cs typeface="Calibri"/>
              </a:rPr>
              <a:t>or</a:t>
            </a:r>
            <a:r>
              <a:rPr sz="1200" b="1" spc="-10" dirty="0">
                <a:solidFill>
                  <a:srgbClr val="006600"/>
                </a:solidFill>
                <a:latin typeface="Calibri"/>
                <a:cs typeface="Calibri"/>
              </a:rPr>
              <a:t> </a:t>
            </a:r>
            <a:r>
              <a:rPr sz="1200" b="1" spc="-5" dirty="0">
                <a:solidFill>
                  <a:srgbClr val="006600"/>
                </a:solidFill>
                <a:latin typeface="Calibri"/>
                <a:cs typeface="Calibri"/>
              </a:rPr>
              <a:t>Application </a:t>
            </a:r>
            <a:r>
              <a:rPr sz="1200" b="1" spc="-254" dirty="0">
                <a:solidFill>
                  <a:srgbClr val="006600"/>
                </a:solidFill>
                <a:latin typeface="Calibri"/>
                <a:cs typeface="Calibri"/>
              </a:rPr>
              <a:t> </a:t>
            </a:r>
            <a:r>
              <a:rPr sz="1200" b="1" dirty="0">
                <a:solidFill>
                  <a:srgbClr val="006600"/>
                </a:solidFill>
                <a:latin typeface="Calibri"/>
                <a:cs typeface="Calibri"/>
              </a:rPr>
              <a:t>loaded</a:t>
            </a:r>
            <a:r>
              <a:rPr sz="1200" b="1" spc="-10" dirty="0">
                <a:solidFill>
                  <a:srgbClr val="006600"/>
                </a:solidFill>
                <a:latin typeface="Calibri"/>
                <a:cs typeface="Calibri"/>
              </a:rPr>
              <a:t> </a:t>
            </a:r>
            <a:r>
              <a:rPr sz="1200" b="1" dirty="0">
                <a:solidFill>
                  <a:srgbClr val="006600"/>
                </a:solidFill>
                <a:latin typeface="Calibri"/>
                <a:cs typeface="Calibri"/>
              </a:rPr>
              <a:t>in</a:t>
            </a:r>
            <a:r>
              <a:rPr sz="1200" b="1" spc="-5" dirty="0">
                <a:solidFill>
                  <a:srgbClr val="006600"/>
                </a:solidFill>
                <a:latin typeface="Calibri"/>
                <a:cs typeface="Calibri"/>
              </a:rPr>
              <a:t> the</a:t>
            </a:r>
            <a:r>
              <a:rPr sz="1200" b="1" spc="260" dirty="0">
                <a:solidFill>
                  <a:srgbClr val="006600"/>
                </a:solidFill>
                <a:latin typeface="Calibri"/>
                <a:cs typeface="Calibri"/>
              </a:rPr>
              <a:t> </a:t>
            </a:r>
            <a:r>
              <a:rPr sz="1200" b="1" spc="-5" dirty="0">
                <a:solidFill>
                  <a:srgbClr val="006600"/>
                </a:solidFill>
                <a:latin typeface="Calibri"/>
                <a:cs typeface="Calibri"/>
              </a:rPr>
              <a:t>Startup</a:t>
            </a:r>
            <a:r>
              <a:rPr sz="1200" b="1" spc="-10" dirty="0">
                <a:solidFill>
                  <a:srgbClr val="006600"/>
                </a:solidFill>
                <a:latin typeface="Calibri"/>
                <a:cs typeface="Calibri"/>
              </a:rPr>
              <a:t> </a:t>
            </a:r>
            <a:r>
              <a:rPr sz="1200" b="1" dirty="0">
                <a:solidFill>
                  <a:srgbClr val="006600"/>
                </a:solidFill>
                <a:latin typeface="Calibri"/>
                <a:cs typeface="Calibri"/>
              </a:rPr>
              <a:t>folder.</a:t>
            </a:r>
            <a:endParaRPr sz="1200">
              <a:latin typeface="Calibri"/>
              <a:cs typeface="Calibri"/>
            </a:endParaRPr>
          </a:p>
        </p:txBody>
      </p:sp>
      <p:sp>
        <p:nvSpPr>
          <p:cNvPr id="9" name="object 9"/>
          <p:cNvSpPr txBox="1"/>
          <p:nvPr/>
        </p:nvSpPr>
        <p:spPr>
          <a:xfrm>
            <a:off x="6467473" y="3295650"/>
            <a:ext cx="2286000" cy="990600"/>
          </a:xfrm>
          <a:prstGeom prst="rect">
            <a:avLst/>
          </a:prstGeom>
          <a:solidFill>
            <a:srgbClr val="FFFB00"/>
          </a:solidFill>
          <a:ln w="25399">
            <a:solidFill>
              <a:srgbClr val="47719C"/>
            </a:solidFill>
          </a:ln>
        </p:spPr>
        <p:txBody>
          <a:bodyPr vert="horz" wrap="square" lIns="0" tIns="2540" rIns="0" bIns="0" rtlCol="0">
            <a:spAutoFit/>
          </a:bodyPr>
          <a:lstStyle/>
          <a:p>
            <a:pPr>
              <a:lnSpc>
                <a:spcPct val="100000"/>
              </a:lnSpc>
              <a:spcBef>
                <a:spcPts val="20"/>
              </a:spcBef>
            </a:pPr>
            <a:endParaRPr sz="1250">
              <a:latin typeface="Times New Roman"/>
              <a:cs typeface="Times New Roman"/>
            </a:endParaRPr>
          </a:p>
          <a:p>
            <a:pPr marL="801370" marR="709295" indent="-80645">
              <a:lnSpc>
                <a:spcPts val="1400"/>
              </a:lnSpc>
            </a:pPr>
            <a:r>
              <a:rPr sz="1200" b="1" dirty="0">
                <a:solidFill>
                  <a:srgbClr val="006600"/>
                </a:solidFill>
                <a:latin typeface="Calibri"/>
                <a:cs typeface="Calibri"/>
              </a:rPr>
              <a:t>Tr</a:t>
            </a:r>
            <a:r>
              <a:rPr sz="1200" b="1" spc="-5" dirty="0">
                <a:solidFill>
                  <a:srgbClr val="006600"/>
                </a:solidFill>
                <a:latin typeface="Calibri"/>
                <a:cs typeface="Calibri"/>
              </a:rPr>
              <a:t>oubleshoo</a:t>
            </a:r>
            <a:r>
              <a:rPr sz="1200" b="1" dirty="0">
                <a:solidFill>
                  <a:srgbClr val="006600"/>
                </a:solidFill>
                <a:latin typeface="Calibri"/>
                <a:cs typeface="Calibri"/>
              </a:rPr>
              <a:t>t  </a:t>
            </a:r>
            <a:r>
              <a:rPr sz="1200" b="1" spc="-5" dirty="0">
                <a:solidFill>
                  <a:srgbClr val="006600"/>
                </a:solidFill>
                <a:latin typeface="Calibri"/>
                <a:cs typeface="Calibri"/>
              </a:rPr>
              <a:t>POST</a:t>
            </a:r>
            <a:r>
              <a:rPr sz="1200" b="1" spc="-25" dirty="0">
                <a:solidFill>
                  <a:srgbClr val="006600"/>
                </a:solidFill>
                <a:latin typeface="Calibri"/>
                <a:cs typeface="Calibri"/>
              </a:rPr>
              <a:t> </a:t>
            </a:r>
            <a:r>
              <a:rPr sz="1200" b="1" spc="-5" dirty="0">
                <a:solidFill>
                  <a:srgbClr val="006600"/>
                </a:solidFill>
                <a:latin typeface="Calibri"/>
                <a:cs typeface="Calibri"/>
              </a:rPr>
              <a:t>error</a:t>
            </a:r>
            <a:endParaRPr sz="1200">
              <a:latin typeface="Calibri"/>
              <a:cs typeface="Calibri"/>
            </a:endParaRPr>
          </a:p>
        </p:txBody>
      </p:sp>
      <p:grpSp>
        <p:nvGrpSpPr>
          <p:cNvPr id="10" name="object 10"/>
          <p:cNvGrpSpPr/>
          <p:nvPr/>
        </p:nvGrpSpPr>
        <p:grpSpPr>
          <a:xfrm>
            <a:off x="6105523" y="2153879"/>
            <a:ext cx="333375" cy="132715"/>
            <a:chOff x="6105523" y="2153879"/>
            <a:chExt cx="333375" cy="132715"/>
          </a:xfrm>
        </p:grpSpPr>
        <p:sp>
          <p:nvSpPr>
            <p:cNvPr id="11" name="object 11"/>
            <p:cNvSpPr/>
            <p:nvPr/>
          </p:nvSpPr>
          <p:spPr>
            <a:xfrm>
              <a:off x="6105523" y="2220203"/>
              <a:ext cx="305435" cy="0"/>
            </a:xfrm>
            <a:custGeom>
              <a:avLst/>
              <a:gdLst/>
              <a:ahLst/>
              <a:cxnLst/>
              <a:rect l="l" t="t" r="r" b="b"/>
              <a:pathLst>
                <a:path w="305435">
                  <a:moveTo>
                    <a:pt x="0" y="0"/>
                  </a:moveTo>
                  <a:lnTo>
                    <a:pt x="305019" y="0"/>
                  </a:lnTo>
                </a:path>
              </a:pathLst>
            </a:custGeom>
            <a:ln w="28574">
              <a:solidFill>
                <a:srgbClr val="5B92C7"/>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6308501" y="2153879"/>
              <a:ext cx="130397" cy="132647"/>
            </a:xfrm>
            <a:prstGeom prst="rect">
              <a:avLst/>
            </a:prstGeom>
          </p:spPr>
        </p:pic>
      </p:grpSp>
      <p:sp>
        <p:nvSpPr>
          <p:cNvPr id="13" name="object 13"/>
          <p:cNvSpPr txBox="1"/>
          <p:nvPr/>
        </p:nvSpPr>
        <p:spPr>
          <a:xfrm>
            <a:off x="5850890" y="2100823"/>
            <a:ext cx="22923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NO</a:t>
            </a:r>
            <a:endParaRPr sz="1200">
              <a:latin typeface="Calibri"/>
              <a:cs typeface="Calibri"/>
            </a:endParaRPr>
          </a:p>
        </p:txBody>
      </p:sp>
      <p:grpSp>
        <p:nvGrpSpPr>
          <p:cNvPr id="14" name="object 14"/>
          <p:cNvGrpSpPr/>
          <p:nvPr/>
        </p:nvGrpSpPr>
        <p:grpSpPr>
          <a:xfrm>
            <a:off x="6124573" y="3686526"/>
            <a:ext cx="333375" cy="132715"/>
            <a:chOff x="6124573" y="3686526"/>
            <a:chExt cx="333375" cy="132715"/>
          </a:xfrm>
        </p:grpSpPr>
        <p:sp>
          <p:nvSpPr>
            <p:cNvPr id="15" name="object 15"/>
            <p:cNvSpPr/>
            <p:nvPr/>
          </p:nvSpPr>
          <p:spPr>
            <a:xfrm>
              <a:off x="6124573" y="3752850"/>
              <a:ext cx="305435" cy="0"/>
            </a:xfrm>
            <a:custGeom>
              <a:avLst/>
              <a:gdLst/>
              <a:ahLst/>
              <a:cxnLst/>
              <a:rect l="l" t="t" r="r" b="b"/>
              <a:pathLst>
                <a:path w="305435">
                  <a:moveTo>
                    <a:pt x="0" y="0"/>
                  </a:moveTo>
                  <a:lnTo>
                    <a:pt x="305019" y="0"/>
                  </a:lnTo>
                </a:path>
              </a:pathLst>
            </a:custGeom>
            <a:ln w="28574">
              <a:solidFill>
                <a:srgbClr val="5B92C7"/>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6327551" y="3686526"/>
              <a:ext cx="130397" cy="132647"/>
            </a:xfrm>
            <a:prstGeom prst="rect">
              <a:avLst/>
            </a:prstGeom>
          </p:spPr>
        </p:pic>
      </p:grpSp>
      <p:grpSp>
        <p:nvGrpSpPr>
          <p:cNvPr id="17" name="object 17"/>
          <p:cNvGrpSpPr/>
          <p:nvPr/>
        </p:nvGrpSpPr>
        <p:grpSpPr>
          <a:xfrm>
            <a:off x="3854450" y="368301"/>
            <a:ext cx="1998980" cy="1856739"/>
            <a:chOff x="3854450" y="368301"/>
            <a:chExt cx="1998980" cy="1856739"/>
          </a:xfrm>
        </p:grpSpPr>
        <p:sp>
          <p:nvSpPr>
            <p:cNvPr id="18" name="object 18"/>
            <p:cNvSpPr/>
            <p:nvPr/>
          </p:nvSpPr>
          <p:spPr>
            <a:xfrm>
              <a:off x="5505450" y="2210678"/>
              <a:ext cx="333375" cy="0"/>
            </a:xfrm>
            <a:custGeom>
              <a:avLst/>
              <a:gdLst/>
              <a:ahLst/>
              <a:cxnLst/>
              <a:rect l="l" t="t" r="r" b="b"/>
              <a:pathLst>
                <a:path w="333375">
                  <a:moveTo>
                    <a:pt x="0" y="0"/>
                  </a:moveTo>
                  <a:lnTo>
                    <a:pt x="333374" y="1"/>
                  </a:lnTo>
                </a:path>
              </a:pathLst>
            </a:custGeom>
            <a:ln w="28574">
              <a:solidFill>
                <a:srgbClr val="5B92C7"/>
              </a:solidFill>
            </a:ln>
          </p:spPr>
          <p:txBody>
            <a:bodyPr wrap="square" lIns="0" tIns="0" rIns="0" bIns="0" rtlCol="0"/>
            <a:lstStyle/>
            <a:p>
              <a:endParaRPr/>
            </a:p>
          </p:txBody>
        </p:sp>
        <p:sp>
          <p:nvSpPr>
            <p:cNvPr id="19" name="object 19"/>
            <p:cNvSpPr/>
            <p:nvPr/>
          </p:nvSpPr>
          <p:spPr>
            <a:xfrm>
              <a:off x="3867150" y="381001"/>
              <a:ext cx="1371600" cy="304800"/>
            </a:xfrm>
            <a:custGeom>
              <a:avLst/>
              <a:gdLst/>
              <a:ahLst/>
              <a:cxnLst/>
              <a:rect l="l" t="t" r="r" b="b"/>
              <a:pathLst>
                <a:path w="1371600" h="304800">
                  <a:moveTo>
                    <a:pt x="1320798" y="0"/>
                  </a:moveTo>
                  <a:lnTo>
                    <a:pt x="50800" y="0"/>
                  </a:lnTo>
                  <a:lnTo>
                    <a:pt x="31026" y="3992"/>
                  </a:lnTo>
                  <a:lnTo>
                    <a:pt x="14878" y="14878"/>
                  </a:lnTo>
                  <a:lnTo>
                    <a:pt x="3992" y="31026"/>
                  </a:lnTo>
                  <a:lnTo>
                    <a:pt x="0" y="50800"/>
                  </a:lnTo>
                  <a:lnTo>
                    <a:pt x="0" y="254000"/>
                  </a:lnTo>
                  <a:lnTo>
                    <a:pt x="3992" y="273773"/>
                  </a:lnTo>
                  <a:lnTo>
                    <a:pt x="14878" y="289920"/>
                  </a:lnTo>
                  <a:lnTo>
                    <a:pt x="31026" y="300807"/>
                  </a:lnTo>
                  <a:lnTo>
                    <a:pt x="50800" y="304800"/>
                  </a:lnTo>
                  <a:lnTo>
                    <a:pt x="1320798" y="304800"/>
                  </a:lnTo>
                  <a:lnTo>
                    <a:pt x="1340572" y="300807"/>
                  </a:lnTo>
                  <a:lnTo>
                    <a:pt x="1356720" y="289920"/>
                  </a:lnTo>
                  <a:lnTo>
                    <a:pt x="1367606" y="273773"/>
                  </a:lnTo>
                  <a:lnTo>
                    <a:pt x="1371598" y="254000"/>
                  </a:lnTo>
                  <a:lnTo>
                    <a:pt x="1371598" y="50800"/>
                  </a:lnTo>
                  <a:lnTo>
                    <a:pt x="1367606" y="31026"/>
                  </a:lnTo>
                  <a:lnTo>
                    <a:pt x="1356720" y="14878"/>
                  </a:lnTo>
                  <a:lnTo>
                    <a:pt x="1340572" y="3992"/>
                  </a:lnTo>
                  <a:lnTo>
                    <a:pt x="1320798" y="0"/>
                  </a:lnTo>
                  <a:close/>
                </a:path>
              </a:pathLst>
            </a:custGeom>
            <a:solidFill>
              <a:srgbClr val="FDDDC2"/>
            </a:solidFill>
          </p:spPr>
          <p:txBody>
            <a:bodyPr wrap="square" lIns="0" tIns="0" rIns="0" bIns="0" rtlCol="0"/>
            <a:lstStyle/>
            <a:p>
              <a:endParaRPr/>
            </a:p>
          </p:txBody>
        </p:sp>
        <p:sp>
          <p:nvSpPr>
            <p:cNvPr id="20" name="object 20"/>
            <p:cNvSpPr/>
            <p:nvPr/>
          </p:nvSpPr>
          <p:spPr>
            <a:xfrm>
              <a:off x="3867150" y="381001"/>
              <a:ext cx="1371600" cy="304800"/>
            </a:xfrm>
            <a:custGeom>
              <a:avLst/>
              <a:gdLst/>
              <a:ahLst/>
              <a:cxnLst/>
              <a:rect l="l" t="t" r="r" b="b"/>
              <a:pathLst>
                <a:path w="1371600" h="304800">
                  <a:moveTo>
                    <a:pt x="0" y="50799"/>
                  </a:moveTo>
                  <a:lnTo>
                    <a:pt x="3992" y="31026"/>
                  </a:lnTo>
                  <a:lnTo>
                    <a:pt x="14878" y="14878"/>
                  </a:lnTo>
                  <a:lnTo>
                    <a:pt x="31026" y="3992"/>
                  </a:lnTo>
                  <a:lnTo>
                    <a:pt x="50799" y="0"/>
                  </a:lnTo>
                  <a:lnTo>
                    <a:pt x="1320799" y="0"/>
                  </a:lnTo>
                  <a:lnTo>
                    <a:pt x="1340573" y="3992"/>
                  </a:lnTo>
                  <a:lnTo>
                    <a:pt x="1356720" y="14878"/>
                  </a:lnTo>
                  <a:lnTo>
                    <a:pt x="1367607" y="31026"/>
                  </a:lnTo>
                  <a:lnTo>
                    <a:pt x="1371599" y="50799"/>
                  </a:lnTo>
                  <a:lnTo>
                    <a:pt x="1371599" y="253999"/>
                  </a:lnTo>
                  <a:lnTo>
                    <a:pt x="1367607" y="273773"/>
                  </a:lnTo>
                  <a:lnTo>
                    <a:pt x="1356720" y="289920"/>
                  </a:lnTo>
                  <a:lnTo>
                    <a:pt x="1340573" y="300807"/>
                  </a:lnTo>
                  <a:lnTo>
                    <a:pt x="1320799" y="304799"/>
                  </a:lnTo>
                  <a:lnTo>
                    <a:pt x="50799" y="304799"/>
                  </a:lnTo>
                  <a:lnTo>
                    <a:pt x="31026" y="300807"/>
                  </a:lnTo>
                  <a:lnTo>
                    <a:pt x="14878" y="289920"/>
                  </a:lnTo>
                  <a:lnTo>
                    <a:pt x="3992" y="273773"/>
                  </a:lnTo>
                  <a:lnTo>
                    <a:pt x="0" y="253999"/>
                  </a:lnTo>
                  <a:lnTo>
                    <a:pt x="0" y="50799"/>
                  </a:lnTo>
                  <a:close/>
                </a:path>
              </a:pathLst>
            </a:custGeom>
            <a:ln w="25399">
              <a:solidFill>
                <a:srgbClr val="47719C"/>
              </a:solidFill>
            </a:ln>
          </p:spPr>
          <p:txBody>
            <a:bodyPr wrap="square" lIns="0" tIns="0" rIns="0" bIns="0" rtlCol="0"/>
            <a:lstStyle/>
            <a:p>
              <a:endParaRPr/>
            </a:p>
          </p:txBody>
        </p:sp>
      </p:grpSp>
      <p:sp>
        <p:nvSpPr>
          <p:cNvPr id="21" name="object 21"/>
          <p:cNvSpPr txBox="1"/>
          <p:nvPr/>
        </p:nvSpPr>
        <p:spPr>
          <a:xfrm>
            <a:off x="5869940" y="3633470"/>
            <a:ext cx="22923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NO</a:t>
            </a:r>
            <a:endParaRPr sz="1200">
              <a:latin typeface="Calibri"/>
              <a:cs typeface="Calibri"/>
            </a:endParaRPr>
          </a:p>
        </p:txBody>
      </p:sp>
      <p:grpSp>
        <p:nvGrpSpPr>
          <p:cNvPr id="22" name="object 22"/>
          <p:cNvGrpSpPr/>
          <p:nvPr/>
        </p:nvGrpSpPr>
        <p:grpSpPr>
          <a:xfrm>
            <a:off x="6134098" y="5228803"/>
            <a:ext cx="333375" cy="132715"/>
            <a:chOff x="6134098" y="5228803"/>
            <a:chExt cx="333375" cy="132715"/>
          </a:xfrm>
        </p:grpSpPr>
        <p:sp>
          <p:nvSpPr>
            <p:cNvPr id="23" name="object 23"/>
            <p:cNvSpPr/>
            <p:nvPr/>
          </p:nvSpPr>
          <p:spPr>
            <a:xfrm>
              <a:off x="6134098" y="5295126"/>
              <a:ext cx="305435" cy="0"/>
            </a:xfrm>
            <a:custGeom>
              <a:avLst/>
              <a:gdLst/>
              <a:ahLst/>
              <a:cxnLst/>
              <a:rect l="l" t="t" r="r" b="b"/>
              <a:pathLst>
                <a:path w="305435">
                  <a:moveTo>
                    <a:pt x="0" y="0"/>
                  </a:moveTo>
                  <a:lnTo>
                    <a:pt x="305019" y="0"/>
                  </a:lnTo>
                </a:path>
              </a:pathLst>
            </a:custGeom>
            <a:ln w="28574">
              <a:solidFill>
                <a:srgbClr val="5B92C7"/>
              </a:solidFill>
            </a:ln>
          </p:spPr>
          <p:txBody>
            <a:bodyPr wrap="square" lIns="0" tIns="0" rIns="0" bIns="0" rtlCol="0"/>
            <a:lstStyle/>
            <a:p>
              <a:endParaRPr/>
            </a:p>
          </p:txBody>
        </p:sp>
        <p:pic>
          <p:nvPicPr>
            <p:cNvPr id="24" name="object 24"/>
            <p:cNvPicPr/>
            <p:nvPr/>
          </p:nvPicPr>
          <p:blipFill>
            <a:blip r:embed="rId2" cstate="print"/>
            <a:stretch>
              <a:fillRect/>
            </a:stretch>
          </p:blipFill>
          <p:spPr>
            <a:xfrm>
              <a:off x="6337076" y="5228803"/>
              <a:ext cx="130397" cy="132646"/>
            </a:xfrm>
            <a:prstGeom prst="rect">
              <a:avLst/>
            </a:prstGeom>
          </p:spPr>
        </p:pic>
      </p:grpSp>
      <p:grpSp>
        <p:nvGrpSpPr>
          <p:cNvPr id="25" name="object 25"/>
          <p:cNvGrpSpPr/>
          <p:nvPr/>
        </p:nvGrpSpPr>
        <p:grpSpPr>
          <a:xfrm>
            <a:off x="3597275" y="3206750"/>
            <a:ext cx="2275205" cy="1101725"/>
            <a:chOff x="3597275" y="3206750"/>
            <a:chExt cx="2275205" cy="1101725"/>
          </a:xfrm>
        </p:grpSpPr>
        <p:sp>
          <p:nvSpPr>
            <p:cNvPr id="26" name="object 26"/>
            <p:cNvSpPr/>
            <p:nvPr/>
          </p:nvSpPr>
          <p:spPr>
            <a:xfrm>
              <a:off x="5524498" y="3743324"/>
              <a:ext cx="333375" cy="0"/>
            </a:xfrm>
            <a:custGeom>
              <a:avLst/>
              <a:gdLst/>
              <a:ahLst/>
              <a:cxnLst/>
              <a:rect l="l" t="t" r="r" b="b"/>
              <a:pathLst>
                <a:path w="333375">
                  <a:moveTo>
                    <a:pt x="0" y="0"/>
                  </a:moveTo>
                  <a:lnTo>
                    <a:pt x="333374" y="0"/>
                  </a:lnTo>
                </a:path>
              </a:pathLst>
            </a:custGeom>
            <a:ln w="28574">
              <a:solidFill>
                <a:srgbClr val="5B92C7"/>
              </a:solidFill>
            </a:ln>
          </p:spPr>
          <p:txBody>
            <a:bodyPr wrap="square" lIns="0" tIns="0" rIns="0" bIns="0" rtlCol="0"/>
            <a:lstStyle/>
            <a:p>
              <a:endParaRPr/>
            </a:p>
          </p:txBody>
        </p:sp>
        <p:sp>
          <p:nvSpPr>
            <p:cNvPr id="27" name="object 27"/>
            <p:cNvSpPr/>
            <p:nvPr/>
          </p:nvSpPr>
          <p:spPr>
            <a:xfrm>
              <a:off x="3609975" y="3219449"/>
              <a:ext cx="1905000" cy="1076325"/>
            </a:xfrm>
            <a:custGeom>
              <a:avLst/>
              <a:gdLst/>
              <a:ahLst/>
              <a:cxnLst/>
              <a:rect l="l" t="t" r="r" b="b"/>
              <a:pathLst>
                <a:path w="1905000" h="1076325">
                  <a:moveTo>
                    <a:pt x="952500" y="0"/>
                  </a:moveTo>
                  <a:lnTo>
                    <a:pt x="0" y="538163"/>
                  </a:lnTo>
                  <a:lnTo>
                    <a:pt x="952500" y="1076325"/>
                  </a:lnTo>
                  <a:lnTo>
                    <a:pt x="1904998" y="538163"/>
                  </a:lnTo>
                  <a:lnTo>
                    <a:pt x="952500" y="0"/>
                  </a:lnTo>
                  <a:close/>
                </a:path>
              </a:pathLst>
            </a:custGeom>
            <a:solidFill>
              <a:srgbClr val="FFFB00"/>
            </a:solidFill>
          </p:spPr>
          <p:txBody>
            <a:bodyPr wrap="square" lIns="0" tIns="0" rIns="0" bIns="0" rtlCol="0"/>
            <a:lstStyle/>
            <a:p>
              <a:endParaRPr/>
            </a:p>
          </p:txBody>
        </p:sp>
        <p:sp>
          <p:nvSpPr>
            <p:cNvPr id="28" name="object 28"/>
            <p:cNvSpPr/>
            <p:nvPr/>
          </p:nvSpPr>
          <p:spPr>
            <a:xfrm>
              <a:off x="3609975" y="3219450"/>
              <a:ext cx="1905000" cy="1076325"/>
            </a:xfrm>
            <a:custGeom>
              <a:avLst/>
              <a:gdLst/>
              <a:ahLst/>
              <a:cxnLst/>
              <a:rect l="l" t="t" r="r" b="b"/>
              <a:pathLst>
                <a:path w="1905000" h="1076325">
                  <a:moveTo>
                    <a:pt x="0" y="538162"/>
                  </a:moveTo>
                  <a:lnTo>
                    <a:pt x="952499" y="0"/>
                  </a:lnTo>
                  <a:lnTo>
                    <a:pt x="1904998" y="538162"/>
                  </a:lnTo>
                  <a:lnTo>
                    <a:pt x="952499" y="1076324"/>
                  </a:lnTo>
                  <a:lnTo>
                    <a:pt x="0" y="538162"/>
                  </a:lnTo>
                  <a:close/>
                </a:path>
              </a:pathLst>
            </a:custGeom>
            <a:ln w="25399">
              <a:solidFill>
                <a:srgbClr val="47719C"/>
              </a:solidFill>
            </a:ln>
          </p:spPr>
          <p:txBody>
            <a:bodyPr wrap="square" lIns="0" tIns="0" rIns="0" bIns="0" rtlCol="0"/>
            <a:lstStyle/>
            <a:p>
              <a:endParaRPr/>
            </a:p>
          </p:txBody>
        </p:sp>
      </p:grpSp>
      <p:sp>
        <p:nvSpPr>
          <p:cNvPr id="29" name="object 29"/>
          <p:cNvSpPr txBox="1"/>
          <p:nvPr/>
        </p:nvSpPr>
        <p:spPr>
          <a:xfrm>
            <a:off x="5879465" y="5175745"/>
            <a:ext cx="22923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NO</a:t>
            </a:r>
            <a:endParaRPr sz="1200">
              <a:latin typeface="Calibri"/>
              <a:cs typeface="Calibri"/>
            </a:endParaRPr>
          </a:p>
        </p:txBody>
      </p:sp>
      <p:grpSp>
        <p:nvGrpSpPr>
          <p:cNvPr id="30" name="object 30"/>
          <p:cNvGrpSpPr/>
          <p:nvPr/>
        </p:nvGrpSpPr>
        <p:grpSpPr>
          <a:xfrm>
            <a:off x="3568700" y="4778375"/>
            <a:ext cx="2313305" cy="1016000"/>
            <a:chOff x="3568700" y="4778375"/>
            <a:chExt cx="2313305" cy="1016000"/>
          </a:xfrm>
        </p:grpSpPr>
        <p:sp>
          <p:nvSpPr>
            <p:cNvPr id="31" name="object 31"/>
            <p:cNvSpPr/>
            <p:nvPr/>
          </p:nvSpPr>
          <p:spPr>
            <a:xfrm>
              <a:off x="5534025" y="5285600"/>
              <a:ext cx="333375" cy="0"/>
            </a:xfrm>
            <a:custGeom>
              <a:avLst/>
              <a:gdLst/>
              <a:ahLst/>
              <a:cxnLst/>
              <a:rect l="l" t="t" r="r" b="b"/>
              <a:pathLst>
                <a:path w="333375">
                  <a:moveTo>
                    <a:pt x="0" y="0"/>
                  </a:moveTo>
                  <a:lnTo>
                    <a:pt x="333374" y="0"/>
                  </a:lnTo>
                </a:path>
              </a:pathLst>
            </a:custGeom>
            <a:ln w="28574">
              <a:solidFill>
                <a:srgbClr val="5B92C7"/>
              </a:solidFill>
            </a:ln>
          </p:spPr>
          <p:txBody>
            <a:bodyPr wrap="square" lIns="0" tIns="0" rIns="0" bIns="0" rtlCol="0"/>
            <a:lstStyle/>
            <a:p>
              <a:endParaRPr/>
            </a:p>
          </p:txBody>
        </p:sp>
        <p:sp>
          <p:nvSpPr>
            <p:cNvPr id="32" name="object 32"/>
            <p:cNvSpPr/>
            <p:nvPr/>
          </p:nvSpPr>
          <p:spPr>
            <a:xfrm>
              <a:off x="3581400" y="4791074"/>
              <a:ext cx="1943100" cy="990600"/>
            </a:xfrm>
            <a:custGeom>
              <a:avLst/>
              <a:gdLst/>
              <a:ahLst/>
              <a:cxnLst/>
              <a:rect l="l" t="t" r="r" b="b"/>
              <a:pathLst>
                <a:path w="1943100" h="990600">
                  <a:moveTo>
                    <a:pt x="971550" y="0"/>
                  </a:moveTo>
                  <a:lnTo>
                    <a:pt x="0" y="495300"/>
                  </a:lnTo>
                  <a:lnTo>
                    <a:pt x="971550" y="990600"/>
                  </a:lnTo>
                  <a:lnTo>
                    <a:pt x="1943098" y="495300"/>
                  </a:lnTo>
                  <a:lnTo>
                    <a:pt x="971550" y="0"/>
                  </a:lnTo>
                  <a:close/>
                </a:path>
              </a:pathLst>
            </a:custGeom>
            <a:solidFill>
              <a:srgbClr val="FFFB00"/>
            </a:solidFill>
          </p:spPr>
          <p:txBody>
            <a:bodyPr wrap="square" lIns="0" tIns="0" rIns="0" bIns="0" rtlCol="0"/>
            <a:lstStyle/>
            <a:p>
              <a:endParaRPr/>
            </a:p>
          </p:txBody>
        </p:sp>
        <p:sp>
          <p:nvSpPr>
            <p:cNvPr id="33" name="object 33"/>
            <p:cNvSpPr/>
            <p:nvPr/>
          </p:nvSpPr>
          <p:spPr>
            <a:xfrm>
              <a:off x="3581400" y="4791075"/>
              <a:ext cx="1943100" cy="990600"/>
            </a:xfrm>
            <a:custGeom>
              <a:avLst/>
              <a:gdLst/>
              <a:ahLst/>
              <a:cxnLst/>
              <a:rect l="l" t="t" r="r" b="b"/>
              <a:pathLst>
                <a:path w="1943100" h="990600">
                  <a:moveTo>
                    <a:pt x="0" y="495299"/>
                  </a:moveTo>
                  <a:lnTo>
                    <a:pt x="971549" y="0"/>
                  </a:lnTo>
                  <a:lnTo>
                    <a:pt x="1943099" y="495299"/>
                  </a:lnTo>
                  <a:lnTo>
                    <a:pt x="971549" y="990599"/>
                  </a:lnTo>
                  <a:lnTo>
                    <a:pt x="0" y="495299"/>
                  </a:lnTo>
                  <a:close/>
                </a:path>
              </a:pathLst>
            </a:custGeom>
            <a:ln w="25399">
              <a:solidFill>
                <a:srgbClr val="47719C"/>
              </a:solidFill>
            </a:ln>
          </p:spPr>
          <p:txBody>
            <a:bodyPr wrap="square" lIns="0" tIns="0" rIns="0" bIns="0" rtlCol="0"/>
            <a:lstStyle/>
            <a:p>
              <a:endParaRPr/>
            </a:p>
          </p:txBody>
        </p:sp>
      </p:grpSp>
      <p:sp>
        <p:nvSpPr>
          <p:cNvPr id="34" name="object 34"/>
          <p:cNvSpPr txBox="1"/>
          <p:nvPr/>
        </p:nvSpPr>
        <p:spPr>
          <a:xfrm>
            <a:off x="4051317" y="429259"/>
            <a:ext cx="10090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6600"/>
                </a:solidFill>
                <a:latin typeface="Calibri"/>
                <a:cs typeface="Calibri"/>
              </a:rPr>
              <a:t>Problem/Issues</a:t>
            </a:r>
            <a:endParaRPr sz="1200">
              <a:latin typeface="Calibri"/>
              <a:cs typeface="Calibri"/>
            </a:endParaRPr>
          </a:p>
        </p:txBody>
      </p:sp>
      <p:sp>
        <p:nvSpPr>
          <p:cNvPr id="35" name="object 35"/>
          <p:cNvSpPr/>
          <p:nvPr/>
        </p:nvSpPr>
        <p:spPr>
          <a:xfrm>
            <a:off x="3638550" y="1066801"/>
            <a:ext cx="1905000" cy="381000"/>
          </a:xfrm>
          <a:custGeom>
            <a:avLst/>
            <a:gdLst/>
            <a:ahLst/>
            <a:cxnLst/>
            <a:rect l="l" t="t" r="r" b="b"/>
            <a:pathLst>
              <a:path w="1905000" h="381000">
                <a:moveTo>
                  <a:pt x="1905000" y="0"/>
                </a:moveTo>
                <a:lnTo>
                  <a:pt x="0" y="0"/>
                </a:lnTo>
                <a:lnTo>
                  <a:pt x="0" y="381000"/>
                </a:lnTo>
                <a:lnTo>
                  <a:pt x="1905000" y="381000"/>
                </a:lnTo>
                <a:lnTo>
                  <a:pt x="1905000" y="0"/>
                </a:lnTo>
                <a:close/>
              </a:path>
            </a:pathLst>
          </a:custGeom>
          <a:solidFill>
            <a:srgbClr val="FDDDC2"/>
          </a:solidFill>
        </p:spPr>
        <p:txBody>
          <a:bodyPr wrap="square" lIns="0" tIns="0" rIns="0" bIns="0" rtlCol="0"/>
          <a:lstStyle/>
          <a:p>
            <a:endParaRPr/>
          </a:p>
        </p:txBody>
      </p:sp>
      <p:sp>
        <p:nvSpPr>
          <p:cNvPr id="36" name="object 36"/>
          <p:cNvSpPr txBox="1"/>
          <p:nvPr/>
        </p:nvSpPr>
        <p:spPr>
          <a:xfrm>
            <a:off x="3638550" y="1066801"/>
            <a:ext cx="1905000" cy="381000"/>
          </a:xfrm>
          <a:prstGeom prst="rect">
            <a:avLst/>
          </a:prstGeom>
          <a:ln w="25399">
            <a:solidFill>
              <a:srgbClr val="47719C"/>
            </a:solidFill>
          </a:ln>
        </p:spPr>
        <p:txBody>
          <a:bodyPr vert="horz" wrap="square" lIns="0" tIns="99060" rIns="0" bIns="0" rtlCol="0">
            <a:spAutoFit/>
          </a:bodyPr>
          <a:lstStyle/>
          <a:p>
            <a:pPr marL="194945">
              <a:lnSpc>
                <a:spcPct val="100000"/>
              </a:lnSpc>
              <a:spcBef>
                <a:spcPts val="780"/>
              </a:spcBef>
            </a:pPr>
            <a:r>
              <a:rPr sz="1200" b="1" spc="-5" dirty="0">
                <a:solidFill>
                  <a:srgbClr val="006600"/>
                </a:solidFill>
                <a:latin typeface="Calibri"/>
                <a:cs typeface="Calibri"/>
              </a:rPr>
              <a:t>Power</a:t>
            </a:r>
            <a:r>
              <a:rPr sz="1200" b="1" spc="-20" dirty="0">
                <a:solidFill>
                  <a:srgbClr val="006600"/>
                </a:solidFill>
                <a:latin typeface="Calibri"/>
                <a:cs typeface="Calibri"/>
              </a:rPr>
              <a:t> </a:t>
            </a:r>
            <a:r>
              <a:rPr sz="1200" b="1" spc="-5" dirty="0">
                <a:solidFill>
                  <a:srgbClr val="006600"/>
                </a:solidFill>
                <a:latin typeface="Calibri"/>
                <a:cs typeface="Calibri"/>
              </a:rPr>
              <a:t>on</a:t>
            </a:r>
            <a:r>
              <a:rPr sz="1200" b="1" spc="-20" dirty="0">
                <a:solidFill>
                  <a:srgbClr val="006600"/>
                </a:solidFill>
                <a:latin typeface="Calibri"/>
                <a:cs typeface="Calibri"/>
              </a:rPr>
              <a:t> </a:t>
            </a:r>
            <a:r>
              <a:rPr sz="1200" b="1" spc="-5" dirty="0">
                <a:solidFill>
                  <a:srgbClr val="006600"/>
                </a:solidFill>
                <a:latin typeface="Calibri"/>
                <a:cs typeface="Calibri"/>
              </a:rPr>
              <a:t>the</a:t>
            </a:r>
            <a:r>
              <a:rPr sz="1200" b="1" spc="-20" dirty="0">
                <a:solidFill>
                  <a:srgbClr val="006600"/>
                </a:solidFill>
                <a:latin typeface="Calibri"/>
                <a:cs typeface="Calibri"/>
              </a:rPr>
              <a:t> </a:t>
            </a:r>
            <a:r>
              <a:rPr sz="1200" b="1" spc="-5" dirty="0">
                <a:solidFill>
                  <a:srgbClr val="006600"/>
                </a:solidFill>
                <a:latin typeface="Calibri"/>
                <a:cs typeface="Calibri"/>
              </a:rPr>
              <a:t>Computer</a:t>
            </a:r>
            <a:endParaRPr sz="1200">
              <a:latin typeface="Calibri"/>
              <a:cs typeface="Calibri"/>
            </a:endParaRPr>
          </a:p>
        </p:txBody>
      </p:sp>
      <p:grpSp>
        <p:nvGrpSpPr>
          <p:cNvPr id="37" name="object 37"/>
          <p:cNvGrpSpPr/>
          <p:nvPr/>
        </p:nvGrpSpPr>
        <p:grpSpPr>
          <a:xfrm>
            <a:off x="3587750" y="666751"/>
            <a:ext cx="1930400" cy="2089150"/>
            <a:chOff x="3587750" y="666751"/>
            <a:chExt cx="1930400" cy="2089150"/>
          </a:xfrm>
        </p:grpSpPr>
        <p:sp>
          <p:nvSpPr>
            <p:cNvPr id="38" name="object 38"/>
            <p:cNvSpPr/>
            <p:nvPr/>
          </p:nvSpPr>
          <p:spPr>
            <a:xfrm>
              <a:off x="3600450" y="1657350"/>
              <a:ext cx="1905000" cy="1085850"/>
            </a:xfrm>
            <a:custGeom>
              <a:avLst/>
              <a:gdLst/>
              <a:ahLst/>
              <a:cxnLst/>
              <a:rect l="l" t="t" r="r" b="b"/>
              <a:pathLst>
                <a:path w="1905000" h="1085850">
                  <a:moveTo>
                    <a:pt x="952500" y="0"/>
                  </a:moveTo>
                  <a:lnTo>
                    <a:pt x="0" y="542925"/>
                  </a:lnTo>
                  <a:lnTo>
                    <a:pt x="952500" y="1085850"/>
                  </a:lnTo>
                  <a:lnTo>
                    <a:pt x="1904998" y="542925"/>
                  </a:lnTo>
                  <a:lnTo>
                    <a:pt x="952500" y="0"/>
                  </a:lnTo>
                  <a:close/>
                </a:path>
              </a:pathLst>
            </a:custGeom>
            <a:solidFill>
              <a:srgbClr val="FFFB00"/>
            </a:solidFill>
          </p:spPr>
          <p:txBody>
            <a:bodyPr wrap="square" lIns="0" tIns="0" rIns="0" bIns="0" rtlCol="0"/>
            <a:lstStyle/>
            <a:p>
              <a:endParaRPr/>
            </a:p>
          </p:txBody>
        </p:sp>
        <p:sp>
          <p:nvSpPr>
            <p:cNvPr id="39" name="object 39"/>
            <p:cNvSpPr/>
            <p:nvPr/>
          </p:nvSpPr>
          <p:spPr>
            <a:xfrm>
              <a:off x="3600450" y="1657350"/>
              <a:ext cx="1905000" cy="1085850"/>
            </a:xfrm>
            <a:custGeom>
              <a:avLst/>
              <a:gdLst/>
              <a:ahLst/>
              <a:cxnLst/>
              <a:rect l="l" t="t" r="r" b="b"/>
              <a:pathLst>
                <a:path w="1905000" h="1085850">
                  <a:moveTo>
                    <a:pt x="0" y="542924"/>
                  </a:moveTo>
                  <a:lnTo>
                    <a:pt x="952499" y="0"/>
                  </a:lnTo>
                  <a:lnTo>
                    <a:pt x="1904999" y="542924"/>
                  </a:lnTo>
                  <a:lnTo>
                    <a:pt x="952499" y="1085849"/>
                  </a:lnTo>
                  <a:lnTo>
                    <a:pt x="0" y="542924"/>
                  </a:lnTo>
                  <a:close/>
                </a:path>
              </a:pathLst>
            </a:custGeom>
            <a:ln w="25399">
              <a:solidFill>
                <a:srgbClr val="47719C"/>
              </a:solidFill>
            </a:ln>
          </p:spPr>
          <p:txBody>
            <a:bodyPr wrap="square" lIns="0" tIns="0" rIns="0" bIns="0" rtlCol="0"/>
            <a:lstStyle/>
            <a:p>
              <a:endParaRPr/>
            </a:p>
          </p:txBody>
        </p:sp>
        <p:sp>
          <p:nvSpPr>
            <p:cNvPr id="40" name="object 40"/>
            <p:cNvSpPr/>
            <p:nvPr/>
          </p:nvSpPr>
          <p:spPr>
            <a:xfrm>
              <a:off x="4552948" y="685801"/>
              <a:ext cx="0" cy="381000"/>
            </a:xfrm>
            <a:custGeom>
              <a:avLst/>
              <a:gdLst/>
              <a:ahLst/>
              <a:cxnLst/>
              <a:rect l="l" t="t" r="r" b="b"/>
              <a:pathLst>
                <a:path h="381000">
                  <a:moveTo>
                    <a:pt x="0" y="0"/>
                  </a:moveTo>
                  <a:lnTo>
                    <a:pt x="1" y="380999"/>
                  </a:lnTo>
                </a:path>
              </a:pathLst>
            </a:custGeom>
            <a:ln w="38099">
              <a:solidFill>
                <a:srgbClr val="FFFB00"/>
              </a:solidFill>
            </a:ln>
          </p:spPr>
          <p:txBody>
            <a:bodyPr wrap="square" lIns="0" tIns="0" rIns="0" bIns="0" rtlCol="0"/>
            <a:lstStyle/>
            <a:p>
              <a:endParaRPr/>
            </a:p>
          </p:txBody>
        </p:sp>
      </p:grpSp>
      <p:sp>
        <p:nvSpPr>
          <p:cNvPr id="41" name="object 41"/>
          <p:cNvSpPr txBox="1"/>
          <p:nvPr/>
        </p:nvSpPr>
        <p:spPr>
          <a:xfrm>
            <a:off x="4279134" y="1898016"/>
            <a:ext cx="553085" cy="594360"/>
          </a:xfrm>
          <a:prstGeom prst="rect">
            <a:avLst/>
          </a:prstGeom>
        </p:spPr>
        <p:txBody>
          <a:bodyPr vert="horz" wrap="square" lIns="0" tIns="17145" rIns="0" bIns="0" rtlCol="0">
            <a:spAutoFit/>
          </a:bodyPr>
          <a:lstStyle/>
          <a:p>
            <a:pPr marL="12700" marR="5080" indent="50800" algn="just">
              <a:lnSpc>
                <a:spcPct val="97400"/>
              </a:lnSpc>
              <a:spcBef>
                <a:spcPts val="135"/>
              </a:spcBef>
            </a:pPr>
            <a:r>
              <a:rPr sz="1200" b="1" spc="-5" dirty="0">
                <a:solidFill>
                  <a:srgbClr val="006600"/>
                </a:solidFill>
                <a:latin typeface="Calibri"/>
                <a:cs typeface="Calibri"/>
              </a:rPr>
              <a:t>Does </a:t>
            </a:r>
            <a:r>
              <a:rPr sz="1200" b="1" dirty="0">
                <a:solidFill>
                  <a:srgbClr val="006600"/>
                </a:solidFill>
                <a:latin typeface="Calibri"/>
                <a:cs typeface="Calibri"/>
              </a:rPr>
              <a:t>a </a:t>
            </a:r>
            <a:r>
              <a:rPr sz="1200" b="1" spc="5" dirty="0">
                <a:solidFill>
                  <a:srgbClr val="006600"/>
                </a:solidFill>
                <a:latin typeface="Calibri"/>
                <a:cs typeface="Calibri"/>
              </a:rPr>
              <a:t> </a:t>
            </a:r>
            <a:r>
              <a:rPr sz="1200" b="1" spc="-5" dirty="0">
                <a:solidFill>
                  <a:srgbClr val="006600"/>
                </a:solidFill>
                <a:latin typeface="Calibri"/>
                <a:cs typeface="Calibri"/>
              </a:rPr>
              <a:t>Cursor </a:t>
            </a:r>
            <a:r>
              <a:rPr sz="1200" b="1" dirty="0">
                <a:solidFill>
                  <a:srgbClr val="006600"/>
                </a:solidFill>
                <a:latin typeface="Calibri"/>
                <a:cs typeface="Calibri"/>
              </a:rPr>
              <a:t> appea</a:t>
            </a:r>
            <a:r>
              <a:rPr sz="1200" b="1" spc="-5" dirty="0">
                <a:solidFill>
                  <a:srgbClr val="006600"/>
                </a:solidFill>
                <a:latin typeface="Calibri"/>
                <a:cs typeface="Calibri"/>
              </a:rPr>
              <a:t>r</a:t>
            </a:r>
            <a:r>
              <a:rPr sz="1400" b="1" dirty="0">
                <a:solidFill>
                  <a:srgbClr val="006600"/>
                </a:solidFill>
                <a:latin typeface="Calibri"/>
                <a:cs typeface="Calibri"/>
              </a:rPr>
              <a:t>?</a:t>
            </a:r>
            <a:endParaRPr sz="1400">
              <a:latin typeface="Calibri"/>
              <a:cs typeface="Calibri"/>
            </a:endParaRPr>
          </a:p>
        </p:txBody>
      </p:sp>
      <p:sp>
        <p:nvSpPr>
          <p:cNvPr id="42" name="object 42"/>
          <p:cNvSpPr/>
          <p:nvPr/>
        </p:nvSpPr>
        <p:spPr>
          <a:xfrm>
            <a:off x="4562475" y="1371601"/>
            <a:ext cx="0" cy="533400"/>
          </a:xfrm>
          <a:custGeom>
            <a:avLst/>
            <a:gdLst/>
            <a:ahLst/>
            <a:cxnLst/>
            <a:rect l="l" t="t" r="r" b="b"/>
            <a:pathLst>
              <a:path h="533400">
                <a:moveTo>
                  <a:pt x="0" y="0"/>
                </a:moveTo>
                <a:lnTo>
                  <a:pt x="1" y="533399"/>
                </a:lnTo>
              </a:path>
            </a:pathLst>
          </a:custGeom>
          <a:ln w="38099">
            <a:solidFill>
              <a:srgbClr val="FFFB00"/>
            </a:solidFill>
          </a:ln>
        </p:spPr>
        <p:txBody>
          <a:bodyPr wrap="square" lIns="0" tIns="0" rIns="0" bIns="0" rtlCol="0"/>
          <a:lstStyle/>
          <a:p>
            <a:endParaRPr/>
          </a:p>
        </p:txBody>
      </p:sp>
      <p:sp>
        <p:nvSpPr>
          <p:cNvPr id="43" name="object 43"/>
          <p:cNvSpPr txBox="1"/>
          <p:nvPr/>
        </p:nvSpPr>
        <p:spPr>
          <a:xfrm>
            <a:off x="4179575" y="3470592"/>
            <a:ext cx="772160" cy="563880"/>
          </a:xfrm>
          <a:prstGeom prst="rect">
            <a:avLst/>
          </a:prstGeom>
        </p:spPr>
        <p:txBody>
          <a:bodyPr vert="horz" wrap="square" lIns="0" tIns="22860" rIns="0" bIns="0" rtlCol="0">
            <a:spAutoFit/>
          </a:bodyPr>
          <a:lstStyle/>
          <a:p>
            <a:pPr marL="12700" marR="5080" indent="-1270" algn="ctr">
              <a:lnSpc>
                <a:spcPts val="1400"/>
              </a:lnSpc>
              <a:spcBef>
                <a:spcPts val="180"/>
              </a:spcBef>
            </a:pPr>
            <a:r>
              <a:rPr sz="1200" b="1" spc="-5" dirty="0">
                <a:solidFill>
                  <a:srgbClr val="006600"/>
                </a:solidFill>
                <a:latin typeface="Calibri"/>
                <a:cs typeface="Calibri"/>
              </a:rPr>
              <a:t>Does POST </a:t>
            </a:r>
            <a:r>
              <a:rPr sz="1200" b="1" dirty="0">
                <a:solidFill>
                  <a:srgbClr val="006600"/>
                </a:solidFill>
                <a:latin typeface="Calibri"/>
                <a:cs typeface="Calibri"/>
              </a:rPr>
              <a:t> pass </a:t>
            </a:r>
            <a:r>
              <a:rPr sz="1200" b="1" spc="5" dirty="0">
                <a:solidFill>
                  <a:srgbClr val="006600"/>
                </a:solidFill>
                <a:latin typeface="Calibri"/>
                <a:cs typeface="Calibri"/>
              </a:rPr>
              <a:t> </a:t>
            </a:r>
            <a:r>
              <a:rPr sz="1200" b="1" dirty="0">
                <a:solidFill>
                  <a:srgbClr val="006600"/>
                </a:solidFill>
                <a:latin typeface="Calibri"/>
                <a:cs typeface="Calibri"/>
              </a:rPr>
              <a:t>successfully</a:t>
            </a:r>
            <a:endParaRPr sz="1200">
              <a:latin typeface="Calibri"/>
              <a:cs typeface="Calibri"/>
            </a:endParaRPr>
          </a:p>
        </p:txBody>
      </p:sp>
      <p:sp>
        <p:nvSpPr>
          <p:cNvPr id="44" name="object 44"/>
          <p:cNvSpPr txBox="1"/>
          <p:nvPr/>
        </p:nvSpPr>
        <p:spPr>
          <a:xfrm>
            <a:off x="4170050" y="4816475"/>
            <a:ext cx="771525" cy="932180"/>
          </a:xfrm>
          <a:prstGeom prst="rect">
            <a:avLst/>
          </a:prstGeom>
        </p:spPr>
        <p:txBody>
          <a:bodyPr vert="horz" wrap="square" lIns="0" tIns="13335" rIns="0" bIns="0" rtlCol="0">
            <a:spAutoFit/>
          </a:bodyPr>
          <a:lstStyle/>
          <a:p>
            <a:pPr marL="12065" marR="5080" indent="-1270" algn="ctr">
              <a:lnSpc>
                <a:spcPct val="99500"/>
              </a:lnSpc>
              <a:spcBef>
                <a:spcPts val="105"/>
              </a:spcBef>
            </a:pPr>
            <a:r>
              <a:rPr sz="1200" b="1" spc="-5" dirty="0">
                <a:solidFill>
                  <a:srgbClr val="006600"/>
                </a:solidFill>
                <a:latin typeface="Calibri"/>
                <a:cs typeface="Calibri"/>
              </a:rPr>
              <a:t>Does </a:t>
            </a:r>
            <a:r>
              <a:rPr sz="1200" b="1" dirty="0">
                <a:solidFill>
                  <a:srgbClr val="006600"/>
                </a:solidFill>
                <a:latin typeface="Calibri"/>
                <a:cs typeface="Calibri"/>
              </a:rPr>
              <a:t>a </a:t>
            </a:r>
            <a:r>
              <a:rPr sz="1200" b="1" spc="5" dirty="0">
                <a:solidFill>
                  <a:srgbClr val="006600"/>
                </a:solidFill>
                <a:latin typeface="Calibri"/>
                <a:cs typeface="Calibri"/>
              </a:rPr>
              <a:t> </a:t>
            </a:r>
            <a:r>
              <a:rPr sz="1200" b="1" spc="-5" dirty="0">
                <a:solidFill>
                  <a:srgbClr val="006600"/>
                </a:solidFill>
                <a:latin typeface="Calibri"/>
                <a:cs typeface="Calibri"/>
              </a:rPr>
              <a:t>Computer </a:t>
            </a:r>
            <a:r>
              <a:rPr sz="1200" b="1" dirty="0">
                <a:solidFill>
                  <a:srgbClr val="006600"/>
                </a:solidFill>
                <a:latin typeface="Calibri"/>
                <a:cs typeface="Calibri"/>
              </a:rPr>
              <a:t> boot </a:t>
            </a:r>
            <a:r>
              <a:rPr sz="1200" b="1" spc="5" dirty="0">
                <a:solidFill>
                  <a:srgbClr val="006600"/>
                </a:solidFill>
                <a:latin typeface="Calibri"/>
                <a:cs typeface="Calibri"/>
              </a:rPr>
              <a:t> </a:t>
            </a:r>
            <a:r>
              <a:rPr sz="1200" b="1" dirty="0">
                <a:solidFill>
                  <a:srgbClr val="006600"/>
                </a:solidFill>
                <a:latin typeface="Calibri"/>
                <a:cs typeface="Calibri"/>
              </a:rPr>
              <a:t>successfully</a:t>
            </a:r>
            <a:endParaRPr sz="1200">
              <a:latin typeface="Calibri"/>
              <a:cs typeface="Calibri"/>
            </a:endParaRPr>
          </a:p>
          <a:p>
            <a:pPr algn="ctr">
              <a:lnSpc>
                <a:spcPts val="1400"/>
              </a:lnSpc>
            </a:pPr>
            <a:r>
              <a:rPr sz="1200" b="1" dirty="0">
                <a:solidFill>
                  <a:srgbClr val="006600"/>
                </a:solidFill>
                <a:latin typeface="Calibri"/>
                <a:cs typeface="Calibri"/>
              </a:rPr>
              <a:t>?</a:t>
            </a:r>
            <a:endParaRPr sz="1200">
              <a:latin typeface="Calibri"/>
              <a:cs typeface="Calibri"/>
            </a:endParaRPr>
          </a:p>
        </p:txBody>
      </p:sp>
      <p:grpSp>
        <p:nvGrpSpPr>
          <p:cNvPr id="45" name="object 45"/>
          <p:cNvGrpSpPr/>
          <p:nvPr/>
        </p:nvGrpSpPr>
        <p:grpSpPr>
          <a:xfrm>
            <a:off x="4484804" y="4555595"/>
            <a:ext cx="132715" cy="226695"/>
            <a:chOff x="4484804" y="4555595"/>
            <a:chExt cx="132715" cy="226695"/>
          </a:xfrm>
        </p:grpSpPr>
        <p:sp>
          <p:nvSpPr>
            <p:cNvPr id="46" name="object 46"/>
            <p:cNvSpPr/>
            <p:nvPr/>
          </p:nvSpPr>
          <p:spPr>
            <a:xfrm>
              <a:off x="4551127" y="4569883"/>
              <a:ext cx="0" cy="184150"/>
            </a:xfrm>
            <a:custGeom>
              <a:avLst/>
              <a:gdLst/>
              <a:ahLst/>
              <a:cxnLst/>
              <a:rect l="l" t="t" r="r" b="b"/>
              <a:pathLst>
                <a:path h="184150">
                  <a:moveTo>
                    <a:pt x="0" y="0"/>
                  </a:moveTo>
                  <a:lnTo>
                    <a:pt x="0" y="183575"/>
                  </a:lnTo>
                </a:path>
              </a:pathLst>
            </a:custGeom>
            <a:ln w="28574">
              <a:solidFill>
                <a:srgbClr val="6095C9"/>
              </a:solidFill>
            </a:ln>
          </p:spPr>
          <p:txBody>
            <a:bodyPr wrap="square" lIns="0" tIns="0" rIns="0" bIns="0" rtlCol="0"/>
            <a:lstStyle/>
            <a:p>
              <a:endParaRPr/>
            </a:p>
          </p:txBody>
        </p:sp>
        <p:sp>
          <p:nvSpPr>
            <p:cNvPr id="47" name="object 47"/>
            <p:cNvSpPr/>
            <p:nvPr/>
          </p:nvSpPr>
          <p:spPr>
            <a:xfrm>
              <a:off x="4484804" y="4651417"/>
              <a:ext cx="132715" cy="130810"/>
            </a:xfrm>
            <a:custGeom>
              <a:avLst/>
              <a:gdLst/>
              <a:ahLst/>
              <a:cxnLst/>
              <a:rect l="l" t="t" r="r" b="b"/>
              <a:pathLst>
                <a:path w="132714" h="130810">
                  <a:moveTo>
                    <a:pt x="15933" y="0"/>
                  </a:moveTo>
                  <a:lnTo>
                    <a:pt x="2301" y="7951"/>
                  </a:lnTo>
                  <a:lnTo>
                    <a:pt x="0" y="16700"/>
                  </a:lnTo>
                  <a:lnTo>
                    <a:pt x="66323" y="130397"/>
                  </a:lnTo>
                  <a:lnTo>
                    <a:pt x="99404" y="73686"/>
                  </a:lnTo>
                  <a:lnTo>
                    <a:pt x="66323" y="73686"/>
                  </a:lnTo>
                  <a:lnTo>
                    <a:pt x="24682" y="2302"/>
                  </a:lnTo>
                  <a:lnTo>
                    <a:pt x="15933" y="0"/>
                  </a:lnTo>
                  <a:close/>
                </a:path>
                <a:path w="132714" h="130810">
                  <a:moveTo>
                    <a:pt x="116712" y="0"/>
                  </a:moveTo>
                  <a:lnTo>
                    <a:pt x="107963" y="2302"/>
                  </a:lnTo>
                  <a:lnTo>
                    <a:pt x="66323" y="73686"/>
                  </a:lnTo>
                  <a:lnTo>
                    <a:pt x="99404" y="73686"/>
                  </a:lnTo>
                  <a:lnTo>
                    <a:pt x="132646" y="16700"/>
                  </a:lnTo>
                  <a:lnTo>
                    <a:pt x="130343" y="7951"/>
                  </a:lnTo>
                  <a:lnTo>
                    <a:pt x="116712" y="0"/>
                  </a:lnTo>
                  <a:close/>
                </a:path>
              </a:pathLst>
            </a:custGeom>
            <a:solidFill>
              <a:srgbClr val="6095C9"/>
            </a:solidFill>
          </p:spPr>
          <p:txBody>
            <a:bodyPr wrap="square" lIns="0" tIns="0" rIns="0" bIns="0" rtlCol="0"/>
            <a:lstStyle/>
            <a:p>
              <a:endParaRPr/>
            </a:p>
          </p:txBody>
        </p:sp>
      </p:grpSp>
      <p:sp>
        <p:nvSpPr>
          <p:cNvPr id="48" name="object 48"/>
          <p:cNvSpPr/>
          <p:nvPr/>
        </p:nvSpPr>
        <p:spPr>
          <a:xfrm>
            <a:off x="4562281" y="4305300"/>
            <a:ext cx="0" cy="158750"/>
          </a:xfrm>
          <a:custGeom>
            <a:avLst/>
            <a:gdLst/>
            <a:ahLst/>
            <a:cxnLst/>
            <a:rect l="l" t="t" r="r" b="b"/>
            <a:pathLst>
              <a:path h="158750">
                <a:moveTo>
                  <a:pt x="0" y="0"/>
                </a:moveTo>
                <a:lnTo>
                  <a:pt x="1" y="158749"/>
                </a:lnTo>
              </a:path>
            </a:pathLst>
          </a:custGeom>
          <a:ln w="28574">
            <a:solidFill>
              <a:srgbClr val="6095C9"/>
            </a:solidFill>
          </a:ln>
        </p:spPr>
        <p:txBody>
          <a:bodyPr wrap="square" lIns="0" tIns="0" rIns="0" bIns="0" rtlCol="0"/>
          <a:lstStyle/>
          <a:p>
            <a:endParaRPr/>
          </a:p>
        </p:txBody>
      </p:sp>
      <p:grpSp>
        <p:nvGrpSpPr>
          <p:cNvPr id="49" name="object 49"/>
          <p:cNvGrpSpPr/>
          <p:nvPr/>
        </p:nvGrpSpPr>
        <p:grpSpPr>
          <a:xfrm>
            <a:off x="3892548" y="6046258"/>
            <a:ext cx="1397000" cy="539115"/>
            <a:chOff x="3892548" y="6046258"/>
            <a:chExt cx="1397000" cy="539115"/>
          </a:xfrm>
        </p:grpSpPr>
        <p:sp>
          <p:nvSpPr>
            <p:cNvPr id="50" name="object 50"/>
            <p:cNvSpPr/>
            <p:nvPr/>
          </p:nvSpPr>
          <p:spPr>
            <a:xfrm>
              <a:off x="3905248" y="6267449"/>
              <a:ext cx="1371600" cy="304800"/>
            </a:xfrm>
            <a:custGeom>
              <a:avLst/>
              <a:gdLst/>
              <a:ahLst/>
              <a:cxnLst/>
              <a:rect l="l" t="t" r="r" b="b"/>
              <a:pathLst>
                <a:path w="1371600" h="304800">
                  <a:moveTo>
                    <a:pt x="1320800" y="0"/>
                  </a:moveTo>
                  <a:lnTo>
                    <a:pt x="50800" y="0"/>
                  </a:lnTo>
                  <a:lnTo>
                    <a:pt x="31026" y="3992"/>
                  </a:lnTo>
                  <a:lnTo>
                    <a:pt x="14879" y="14878"/>
                  </a:lnTo>
                  <a:lnTo>
                    <a:pt x="3992" y="31026"/>
                  </a:lnTo>
                  <a:lnTo>
                    <a:pt x="0" y="50800"/>
                  </a:lnTo>
                  <a:lnTo>
                    <a:pt x="0" y="254000"/>
                  </a:lnTo>
                  <a:lnTo>
                    <a:pt x="3992" y="273773"/>
                  </a:lnTo>
                  <a:lnTo>
                    <a:pt x="14879" y="289921"/>
                  </a:lnTo>
                  <a:lnTo>
                    <a:pt x="31026" y="300807"/>
                  </a:lnTo>
                  <a:lnTo>
                    <a:pt x="50800" y="304800"/>
                  </a:lnTo>
                  <a:lnTo>
                    <a:pt x="1320800" y="304800"/>
                  </a:lnTo>
                  <a:lnTo>
                    <a:pt x="1340573" y="300807"/>
                  </a:lnTo>
                  <a:lnTo>
                    <a:pt x="1356721" y="289921"/>
                  </a:lnTo>
                  <a:lnTo>
                    <a:pt x="1367607" y="273773"/>
                  </a:lnTo>
                  <a:lnTo>
                    <a:pt x="1371600" y="254000"/>
                  </a:lnTo>
                  <a:lnTo>
                    <a:pt x="1371600" y="50800"/>
                  </a:lnTo>
                  <a:lnTo>
                    <a:pt x="1367607" y="31026"/>
                  </a:lnTo>
                  <a:lnTo>
                    <a:pt x="1356721" y="14878"/>
                  </a:lnTo>
                  <a:lnTo>
                    <a:pt x="1340573" y="3992"/>
                  </a:lnTo>
                  <a:lnTo>
                    <a:pt x="1320800" y="0"/>
                  </a:lnTo>
                  <a:close/>
                </a:path>
              </a:pathLst>
            </a:custGeom>
            <a:solidFill>
              <a:srgbClr val="FDDDC2"/>
            </a:solidFill>
          </p:spPr>
          <p:txBody>
            <a:bodyPr wrap="square" lIns="0" tIns="0" rIns="0" bIns="0" rtlCol="0"/>
            <a:lstStyle/>
            <a:p>
              <a:endParaRPr/>
            </a:p>
          </p:txBody>
        </p:sp>
        <p:sp>
          <p:nvSpPr>
            <p:cNvPr id="51" name="object 51"/>
            <p:cNvSpPr/>
            <p:nvPr/>
          </p:nvSpPr>
          <p:spPr>
            <a:xfrm>
              <a:off x="3905248" y="6267449"/>
              <a:ext cx="1371600" cy="304800"/>
            </a:xfrm>
            <a:custGeom>
              <a:avLst/>
              <a:gdLst/>
              <a:ahLst/>
              <a:cxnLst/>
              <a:rect l="l" t="t" r="r" b="b"/>
              <a:pathLst>
                <a:path w="1371600" h="304800">
                  <a:moveTo>
                    <a:pt x="0" y="50799"/>
                  </a:moveTo>
                  <a:lnTo>
                    <a:pt x="3992" y="31026"/>
                  </a:lnTo>
                  <a:lnTo>
                    <a:pt x="14878" y="14878"/>
                  </a:lnTo>
                  <a:lnTo>
                    <a:pt x="31026" y="3992"/>
                  </a:lnTo>
                  <a:lnTo>
                    <a:pt x="50799" y="0"/>
                  </a:lnTo>
                  <a:lnTo>
                    <a:pt x="1320799" y="0"/>
                  </a:lnTo>
                  <a:lnTo>
                    <a:pt x="1340573" y="3992"/>
                  </a:lnTo>
                  <a:lnTo>
                    <a:pt x="1356720" y="14878"/>
                  </a:lnTo>
                  <a:lnTo>
                    <a:pt x="1367607" y="31026"/>
                  </a:lnTo>
                  <a:lnTo>
                    <a:pt x="1371599" y="50799"/>
                  </a:lnTo>
                  <a:lnTo>
                    <a:pt x="1371599" y="253999"/>
                  </a:lnTo>
                  <a:lnTo>
                    <a:pt x="1367607" y="273773"/>
                  </a:lnTo>
                  <a:lnTo>
                    <a:pt x="1356720" y="289920"/>
                  </a:lnTo>
                  <a:lnTo>
                    <a:pt x="1340573" y="300807"/>
                  </a:lnTo>
                  <a:lnTo>
                    <a:pt x="1320799" y="304799"/>
                  </a:lnTo>
                  <a:lnTo>
                    <a:pt x="50799" y="304799"/>
                  </a:lnTo>
                  <a:lnTo>
                    <a:pt x="31026" y="300807"/>
                  </a:lnTo>
                  <a:lnTo>
                    <a:pt x="14878" y="289920"/>
                  </a:lnTo>
                  <a:lnTo>
                    <a:pt x="3992" y="273773"/>
                  </a:lnTo>
                  <a:lnTo>
                    <a:pt x="0" y="253999"/>
                  </a:lnTo>
                  <a:lnTo>
                    <a:pt x="0" y="50799"/>
                  </a:lnTo>
                  <a:close/>
                </a:path>
              </a:pathLst>
            </a:custGeom>
            <a:ln w="25399">
              <a:solidFill>
                <a:srgbClr val="47719C"/>
              </a:solidFill>
            </a:ln>
          </p:spPr>
          <p:txBody>
            <a:bodyPr wrap="square" lIns="0" tIns="0" rIns="0" bIns="0" rtlCol="0"/>
            <a:lstStyle/>
            <a:p>
              <a:endParaRPr/>
            </a:p>
          </p:txBody>
        </p:sp>
        <p:sp>
          <p:nvSpPr>
            <p:cNvPr id="52" name="object 52"/>
            <p:cNvSpPr/>
            <p:nvPr/>
          </p:nvSpPr>
          <p:spPr>
            <a:xfrm>
              <a:off x="4541602" y="6046258"/>
              <a:ext cx="0" cy="184150"/>
            </a:xfrm>
            <a:custGeom>
              <a:avLst/>
              <a:gdLst/>
              <a:ahLst/>
              <a:cxnLst/>
              <a:rect l="l" t="t" r="r" b="b"/>
              <a:pathLst>
                <a:path h="184150">
                  <a:moveTo>
                    <a:pt x="0" y="0"/>
                  </a:moveTo>
                  <a:lnTo>
                    <a:pt x="0" y="183575"/>
                  </a:lnTo>
                </a:path>
              </a:pathLst>
            </a:custGeom>
            <a:ln w="28574">
              <a:solidFill>
                <a:srgbClr val="6095C9"/>
              </a:solidFill>
            </a:ln>
          </p:spPr>
          <p:txBody>
            <a:bodyPr wrap="square" lIns="0" tIns="0" rIns="0" bIns="0" rtlCol="0"/>
            <a:lstStyle/>
            <a:p>
              <a:endParaRPr/>
            </a:p>
          </p:txBody>
        </p:sp>
        <p:sp>
          <p:nvSpPr>
            <p:cNvPr id="53" name="object 53"/>
            <p:cNvSpPr/>
            <p:nvPr/>
          </p:nvSpPr>
          <p:spPr>
            <a:xfrm>
              <a:off x="4475279" y="6127791"/>
              <a:ext cx="132715" cy="130810"/>
            </a:xfrm>
            <a:custGeom>
              <a:avLst/>
              <a:gdLst/>
              <a:ahLst/>
              <a:cxnLst/>
              <a:rect l="l" t="t" r="r" b="b"/>
              <a:pathLst>
                <a:path w="132714" h="130810">
                  <a:moveTo>
                    <a:pt x="15933" y="0"/>
                  </a:moveTo>
                  <a:lnTo>
                    <a:pt x="2301" y="7951"/>
                  </a:lnTo>
                  <a:lnTo>
                    <a:pt x="0" y="16700"/>
                  </a:lnTo>
                  <a:lnTo>
                    <a:pt x="66323" y="130397"/>
                  </a:lnTo>
                  <a:lnTo>
                    <a:pt x="99404" y="73686"/>
                  </a:lnTo>
                  <a:lnTo>
                    <a:pt x="66323" y="73686"/>
                  </a:lnTo>
                  <a:lnTo>
                    <a:pt x="24682" y="2302"/>
                  </a:lnTo>
                  <a:lnTo>
                    <a:pt x="15933" y="0"/>
                  </a:lnTo>
                  <a:close/>
                </a:path>
                <a:path w="132714" h="130810">
                  <a:moveTo>
                    <a:pt x="116712" y="0"/>
                  </a:moveTo>
                  <a:lnTo>
                    <a:pt x="107963" y="2302"/>
                  </a:lnTo>
                  <a:lnTo>
                    <a:pt x="66323" y="73686"/>
                  </a:lnTo>
                  <a:lnTo>
                    <a:pt x="99404" y="73686"/>
                  </a:lnTo>
                  <a:lnTo>
                    <a:pt x="132646" y="16700"/>
                  </a:lnTo>
                  <a:lnTo>
                    <a:pt x="130343" y="7951"/>
                  </a:lnTo>
                  <a:lnTo>
                    <a:pt x="116712" y="0"/>
                  </a:lnTo>
                  <a:close/>
                </a:path>
              </a:pathLst>
            </a:custGeom>
            <a:solidFill>
              <a:srgbClr val="6095C9"/>
            </a:solidFill>
          </p:spPr>
          <p:txBody>
            <a:bodyPr wrap="square" lIns="0" tIns="0" rIns="0" bIns="0" rtlCol="0"/>
            <a:lstStyle/>
            <a:p>
              <a:endParaRPr/>
            </a:p>
          </p:txBody>
        </p:sp>
      </p:grpSp>
      <p:sp>
        <p:nvSpPr>
          <p:cNvPr id="54" name="object 54"/>
          <p:cNvSpPr txBox="1"/>
          <p:nvPr/>
        </p:nvSpPr>
        <p:spPr>
          <a:xfrm>
            <a:off x="4460240" y="4418886"/>
            <a:ext cx="2425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Yes</a:t>
            </a:r>
            <a:endParaRPr sz="1200">
              <a:latin typeface="Calibri"/>
              <a:cs typeface="Calibri"/>
            </a:endParaRPr>
          </a:p>
        </p:txBody>
      </p:sp>
      <p:sp>
        <p:nvSpPr>
          <p:cNvPr id="55" name="object 55"/>
          <p:cNvSpPr/>
          <p:nvPr/>
        </p:nvSpPr>
        <p:spPr>
          <a:xfrm>
            <a:off x="4552756" y="5781674"/>
            <a:ext cx="0" cy="158750"/>
          </a:xfrm>
          <a:custGeom>
            <a:avLst/>
            <a:gdLst/>
            <a:ahLst/>
            <a:cxnLst/>
            <a:rect l="l" t="t" r="r" b="b"/>
            <a:pathLst>
              <a:path h="158750">
                <a:moveTo>
                  <a:pt x="0" y="0"/>
                </a:moveTo>
                <a:lnTo>
                  <a:pt x="1" y="158749"/>
                </a:lnTo>
              </a:path>
            </a:pathLst>
          </a:custGeom>
          <a:ln w="28574">
            <a:solidFill>
              <a:srgbClr val="6095C9"/>
            </a:solidFill>
          </a:ln>
        </p:spPr>
        <p:txBody>
          <a:bodyPr wrap="square" lIns="0" tIns="0" rIns="0" bIns="0" rtlCol="0"/>
          <a:lstStyle/>
          <a:p>
            <a:endParaRPr/>
          </a:p>
        </p:txBody>
      </p:sp>
      <p:sp>
        <p:nvSpPr>
          <p:cNvPr id="56" name="object 56"/>
          <p:cNvSpPr txBox="1"/>
          <p:nvPr/>
        </p:nvSpPr>
        <p:spPr>
          <a:xfrm>
            <a:off x="4450715" y="5895261"/>
            <a:ext cx="2425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Yes</a:t>
            </a:r>
            <a:endParaRPr sz="1200">
              <a:latin typeface="Calibri"/>
              <a:cs typeface="Calibri"/>
            </a:endParaRPr>
          </a:p>
        </p:txBody>
      </p:sp>
      <p:sp>
        <p:nvSpPr>
          <p:cNvPr id="57" name="object 57"/>
          <p:cNvSpPr/>
          <p:nvPr/>
        </p:nvSpPr>
        <p:spPr>
          <a:xfrm>
            <a:off x="1195255" y="609601"/>
            <a:ext cx="1323975" cy="5638800"/>
          </a:xfrm>
          <a:custGeom>
            <a:avLst/>
            <a:gdLst/>
            <a:ahLst/>
            <a:cxnLst/>
            <a:rect l="l" t="t" r="r" b="b"/>
            <a:pathLst>
              <a:path w="1323975" h="5638800">
                <a:moveTo>
                  <a:pt x="1323439" y="0"/>
                </a:moveTo>
                <a:lnTo>
                  <a:pt x="0" y="0"/>
                </a:lnTo>
                <a:lnTo>
                  <a:pt x="0" y="5638798"/>
                </a:lnTo>
                <a:lnTo>
                  <a:pt x="1323439" y="5638798"/>
                </a:lnTo>
                <a:lnTo>
                  <a:pt x="1323439" y="0"/>
                </a:lnTo>
                <a:close/>
              </a:path>
            </a:pathLst>
          </a:custGeom>
          <a:solidFill>
            <a:srgbClr val="00BA63"/>
          </a:solidFill>
        </p:spPr>
        <p:txBody>
          <a:bodyPr wrap="square" lIns="0" tIns="0" rIns="0" bIns="0" rtlCol="0"/>
          <a:lstStyle/>
          <a:p>
            <a:endParaRPr/>
          </a:p>
        </p:txBody>
      </p:sp>
      <p:sp>
        <p:nvSpPr>
          <p:cNvPr id="58" name="object 58"/>
          <p:cNvSpPr txBox="1"/>
          <p:nvPr/>
        </p:nvSpPr>
        <p:spPr>
          <a:xfrm>
            <a:off x="1252584" y="1685826"/>
            <a:ext cx="1255395" cy="3485515"/>
          </a:xfrm>
          <a:prstGeom prst="rect">
            <a:avLst/>
          </a:prstGeom>
        </p:spPr>
        <p:txBody>
          <a:bodyPr vert="vert270" wrap="square" lIns="0" tIns="8255" rIns="0" bIns="0" rtlCol="0">
            <a:spAutoFit/>
          </a:bodyPr>
          <a:lstStyle/>
          <a:p>
            <a:pPr marL="692785" marR="5080" indent="-680720">
              <a:lnSpc>
                <a:spcPts val="4800"/>
              </a:lnSpc>
              <a:spcBef>
                <a:spcPts val="65"/>
              </a:spcBef>
            </a:pPr>
            <a:r>
              <a:rPr sz="4000" b="1" spc="-5" dirty="0">
                <a:solidFill>
                  <a:srgbClr val="006600"/>
                </a:solidFill>
                <a:latin typeface="Calibri"/>
                <a:cs typeface="Calibri"/>
              </a:rPr>
              <a:t>Troubles</a:t>
            </a:r>
            <a:r>
              <a:rPr sz="4000" b="1" spc="-10" dirty="0">
                <a:solidFill>
                  <a:srgbClr val="006600"/>
                </a:solidFill>
                <a:latin typeface="Calibri"/>
                <a:cs typeface="Calibri"/>
              </a:rPr>
              <a:t>h</a:t>
            </a:r>
            <a:r>
              <a:rPr sz="4000" b="1" spc="-5" dirty="0">
                <a:solidFill>
                  <a:srgbClr val="006600"/>
                </a:solidFill>
                <a:latin typeface="Calibri"/>
                <a:cs typeface="Calibri"/>
              </a:rPr>
              <a:t>ooti</a:t>
            </a:r>
            <a:r>
              <a:rPr sz="4000" b="1" spc="-10" dirty="0">
                <a:solidFill>
                  <a:srgbClr val="006600"/>
                </a:solidFill>
                <a:latin typeface="Calibri"/>
                <a:cs typeface="Calibri"/>
              </a:rPr>
              <a:t>n</a:t>
            </a:r>
            <a:r>
              <a:rPr sz="4000" b="1" dirty="0">
                <a:solidFill>
                  <a:srgbClr val="006600"/>
                </a:solidFill>
                <a:latin typeface="Calibri"/>
                <a:cs typeface="Calibri"/>
              </a:rPr>
              <a:t>g  </a:t>
            </a:r>
            <a:r>
              <a:rPr sz="4000" b="1" spc="-5" dirty="0">
                <a:solidFill>
                  <a:srgbClr val="006600"/>
                </a:solidFill>
                <a:latin typeface="Calibri"/>
                <a:cs typeface="Calibri"/>
              </a:rPr>
              <a:t>Flowchart</a:t>
            </a:r>
            <a:endParaRPr sz="4000">
              <a:latin typeface="Calibri"/>
              <a:cs typeface="Calibri"/>
            </a:endParaRPr>
          </a:p>
        </p:txBody>
      </p:sp>
      <p:sp>
        <p:nvSpPr>
          <p:cNvPr id="59" name="object 59"/>
          <p:cNvSpPr txBox="1"/>
          <p:nvPr/>
        </p:nvSpPr>
        <p:spPr>
          <a:xfrm>
            <a:off x="3546125" y="6323002"/>
            <a:ext cx="2056764" cy="417195"/>
          </a:xfrm>
          <a:prstGeom prst="rect">
            <a:avLst/>
          </a:prstGeom>
        </p:spPr>
        <p:txBody>
          <a:bodyPr vert="horz" wrap="square" lIns="0" tIns="43180" rIns="0" bIns="0" rtlCol="0">
            <a:spAutoFit/>
          </a:bodyPr>
          <a:lstStyle/>
          <a:p>
            <a:pPr marL="618490" marR="5080" indent="-606425">
              <a:lnSpc>
                <a:spcPts val="1400"/>
              </a:lnSpc>
              <a:spcBef>
                <a:spcPts val="340"/>
              </a:spcBef>
            </a:pPr>
            <a:r>
              <a:rPr sz="1200" dirty="0">
                <a:solidFill>
                  <a:srgbClr val="898989"/>
                </a:solidFill>
                <a:latin typeface="Calibri"/>
                <a:cs typeface="Calibri"/>
              </a:rPr>
              <a:t>C</a:t>
            </a:r>
            <a:r>
              <a:rPr sz="1200" spc="-5" dirty="0">
                <a:solidFill>
                  <a:srgbClr val="898989"/>
                </a:solidFill>
                <a:latin typeface="Calibri"/>
                <a:cs typeface="Calibri"/>
              </a:rPr>
              <a:t>o</a:t>
            </a:r>
            <a:r>
              <a:rPr sz="1200" dirty="0">
                <a:solidFill>
                  <a:srgbClr val="898989"/>
                </a:solidFill>
                <a:latin typeface="Calibri"/>
                <a:cs typeface="Calibri"/>
              </a:rPr>
              <a:t>mput</a:t>
            </a:r>
            <a:r>
              <a:rPr sz="1200" spc="-5" dirty="0">
                <a:solidFill>
                  <a:srgbClr val="898989"/>
                </a:solidFill>
                <a:latin typeface="Calibri"/>
                <a:cs typeface="Calibri"/>
              </a:rPr>
              <a:t>e</a:t>
            </a:r>
            <a:r>
              <a:rPr sz="1200" dirty="0">
                <a:solidFill>
                  <a:srgbClr val="898989"/>
                </a:solidFill>
                <a:latin typeface="Calibri"/>
                <a:cs typeface="Calibri"/>
              </a:rPr>
              <a:t>r </a:t>
            </a:r>
            <a:r>
              <a:rPr sz="1200" spc="-5" dirty="0">
                <a:solidFill>
                  <a:srgbClr val="898989"/>
                </a:solidFill>
                <a:latin typeface="Calibri"/>
                <a:cs typeface="Calibri"/>
              </a:rPr>
              <a:t>Har</a:t>
            </a:r>
            <a:r>
              <a:rPr sz="1200" spc="-340" dirty="0">
                <a:solidFill>
                  <a:srgbClr val="898989"/>
                </a:solidFill>
                <a:latin typeface="Calibri"/>
                <a:cs typeface="Calibri"/>
              </a:rPr>
              <a:t>d</a:t>
            </a:r>
            <a:r>
              <a:rPr sz="1800" b="1" spc="-382" baseline="9259" dirty="0">
                <a:solidFill>
                  <a:srgbClr val="006600"/>
                </a:solidFill>
                <a:latin typeface="Calibri"/>
                <a:cs typeface="Calibri"/>
              </a:rPr>
              <a:t>E</a:t>
            </a:r>
            <a:r>
              <a:rPr sz="1200" spc="-610" dirty="0">
                <a:solidFill>
                  <a:srgbClr val="898989"/>
                </a:solidFill>
                <a:latin typeface="Calibri"/>
                <a:cs typeface="Calibri"/>
              </a:rPr>
              <a:t>w</a:t>
            </a:r>
            <a:r>
              <a:rPr sz="1800" b="1" spc="-60" baseline="9259" dirty="0">
                <a:solidFill>
                  <a:srgbClr val="006600"/>
                </a:solidFill>
                <a:latin typeface="Calibri"/>
                <a:cs typeface="Calibri"/>
              </a:rPr>
              <a:t>n</a:t>
            </a:r>
            <a:r>
              <a:rPr sz="1200" spc="-540" dirty="0">
                <a:solidFill>
                  <a:srgbClr val="898989"/>
                </a:solidFill>
                <a:latin typeface="Calibri"/>
                <a:cs typeface="Calibri"/>
              </a:rPr>
              <a:t>a</a:t>
            </a:r>
            <a:r>
              <a:rPr sz="1800" b="1" spc="-165" baseline="9259" dirty="0">
                <a:solidFill>
                  <a:srgbClr val="006600"/>
                </a:solidFill>
                <a:latin typeface="Calibri"/>
                <a:cs typeface="Calibri"/>
              </a:rPr>
              <a:t>d</a:t>
            </a:r>
            <a:r>
              <a:rPr sz="1200" spc="-5" dirty="0">
                <a:solidFill>
                  <a:srgbClr val="898989"/>
                </a:solidFill>
                <a:latin typeface="Calibri"/>
                <a:cs typeface="Calibri"/>
              </a:rPr>
              <a:t>r</a:t>
            </a:r>
            <a:r>
              <a:rPr sz="1200" dirty="0">
                <a:solidFill>
                  <a:srgbClr val="898989"/>
                </a:solidFill>
                <a:latin typeface="Calibri"/>
                <a:cs typeface="Calibri"/>
              </a:rPr>
              <a:t>e R</a:t>
            </a:r>
            <a:r>
              <a:rPr sz="1200" spc="-5" dirty="0">
                <a:solidFill>
                  <a:srgbClr val="898989"/>
                </a:solidFill>
                <a:latin typeface="Calibri"/>
                <a:cs typeface="Calibri"/>
              </a:rPr>
              <a:t>e</a:t>
            </a:r>
            <a:r>
              <a:rPr sz="1200" dirty="0">
                <a:solidFill>
                  <a:srgbClr val="898989"/>
                </a:solidFill>
                <a:latin typeface="Calibri"/>
                <a:cs typeface="Calibri"/>
              </a:rPr>
              <a:t>pairs and  </a:t>
            </a:r>
            <a:r>
              <a:rPr sz="1200" spc="-5" dirty="0">
                <a:solidFill>
                  <a:srgbClr val="898989"/>
                </a:solidFill>
                <a:latin typeface="Calibri"/>
                <a:cs typeface="Calibri"/>
              </a:rPr>
              <a:t>Maintenance</a:t>
            </a:r>
            <a:endParaRPr sz="1200">
              <a:latin typeface="Calibri"/>
              <a:cs typeface="Calibri"/>
            </a:endParaRPr>
          </a:p>
        </p:txBody>
      </p:sp>
      <p:sp>
        <p:nvSpPr>
          <p:cNvPr id="60" name="object 60"/>
          <p:cNvSpPr txBox="1"/>
          <p:nvPr/>
        </p:nvSpPr>
        <p:spPr>
          <a:xfrm>
            <a:off x="8433255" y="6442064"/>
            <a:ext cx="180340" cy="211454"/>
          </a:xfrm>
          <a:prstGeom prst="rect">
            <a:avLst/>
          </a:prstGeom>
        </p:spPr>
        <p:txBody>
          <a:bodyPr vert="horz" wrap="square" lIns="0" tIns="5080" rIns="0" bIns="0" rtlCol="0">
            <a:spAutoFit/>
          </a:bodyPr>
          <a:lstStyle/>
          <a:p>
            <a:pPr marL="12700">
              <a:lnSpc>
                <a:spcPct val="100000"/>
              </a:lnSpc>
              <a:spcBef>
                <a:spcPts val="40"/>
              </a:spcBef>
            </a:pPr>
            <a:r>
              <a:rPr sz="1200" dirty="0">
                <a:solidFill>
                  <a:srgbClr val="898989"/>
                </a:solidFill>
                <a:latin typeface="Calibri"/>
                <a:cs typeface="Calibri"/>
              </a:rPr>
              <a:t>57</a:t>
            </a:r>
            <a:endParaRPr sz="12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74639"/>
            <a:ext cx="8229600" cy="411480"/>
          </a:xfrm>
          <a:custGeom>
            <a:avLst/>
            <a:gdLst/>
            <a:ahLst/>
            <a:cxnLst/>
            <a:rect l="l" t="t" r="r" b="b"/>
            <a:pathLst>
              <a:path w="8229600" h="411480">
                <a:moveTo>
                  <a:pt x="8229598" y="0"/>
                </a:moveTo>
                <a:lnTo>
                  <a:pt x="0" y="0"/>
                </a:lnTo>
                <a:lnTo>
                  <a:pt x="0" y="411162"/>
                </a:lnTo>
                <a:lnTo>
                  <a:pt x="8229598" y="411162"/>
                </a:lnTo>
                <a:lnTo>
                  <a:pt x="8229598" y="0"/>
                </a:lnTo>
                <a:close/>
              </a:path>
            </a:pathLst>
          </a:custGeom>
          <a:solidFill>
            <a:srgbClr val="FFCA00"/>
          </a:solidFill>
        </p:spPr>
        <p:txBody>
          <a:bodyPr wrap="square" lIns="0" tIns="0" rIns="0" bIns="0" rtlCol="0"/>
          <a:lstStyle/>
          <a:p>
            <a:endParaRPr/>
          </a:p>
        </p:txBody>
      </p:sp>
      <p:sp>
        <p:nvSpPr>
          <p:cNvPr id="3" name="object 3"/>
          <p:cNvSpPr txBox="1">
            <a:spLocks noGrp="1"/>
          </p:cNvSpPr>
          <p:nvPr>
            <p:ph type="title"/>
          </p:nvPr>
        </p:nvSpPr>
        <p:spPr>
          <a:xfrm>
            <a:off x="1464875" y="419260"/>
            <a:ext cx="62198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00"/>
                </a:solidFill>
                <a:latin typeface="Calibri"/>
                <a:cs typeface="Calibri"/>
              </a:rPr>
              <a:t>Most</a:t>
            </a:r>
            <a:r>
              <a:rPr sz="2400" b="1" dirty="0">
                <a:solidFill>
                  <a:srgbClr val="006600"/>
                </a:solidFill>
                <a:latin typeface="Calibri"/>
                <a:cs typeface="Calibri"/>
              </a:rPr>
              <a:t> common</a:t>
            </a:r>
            <a:r>
              <a:rPr sz="2400" b="1" spc="5" dirty="0">
                <a:solidFill>
                  <a:srgbClr val="006600"/>
                </a:solidFill>
                <a:latin typeface="Calibri"/>
                <a:cs typeface="Calibri"/>
              </a:rPr>
              <a:t> </a:t>
            </a:r>
            <a:r>
              <a:rPr sz="2400" b="1" spc="-5" dirty="0">
                <a:solidFill>
                  <a:srgbClr val="006600"/>
                </a:solidFill>
                <a:latin typeface="Calibri"/>
                <a:cs typeface="Calibri"/>
              </a:rPr>
              <a:t>Basic</a:t>
            </a:r>
            <a:r>
              <a:rPr sz="2400" b="1" dirty="0">
                <a:solidFill>
                  <a:srgbClr val="006600"/>
                </a:solidFill>
                <a:latin typeface="Calibri"/>
                <a:cs typeface="Calibri"/>
              </a:rPr>
              <a:t> </a:t>
            </a:r>
            <a:r>
              <a:rPr sz="2400" b="1" spc="-5" dirty="0">
                <a:solidFill>
                  <a:srgbClr val="006600"/>
                </a:solidFill>
                <a:latin typeface="Calibri"/>
                <a:cs typeface="Calibri"/>
              </a:rPr>
              <a:t>computer</a:t>
            </a:r>
            <a:r>
              <a:rPr sz="2400" b="1" spc="5" dirty="0">
                <a:solidFill>
                  <a:srgbClr val="006600"/>
                </a:solidFill>
                <a:latin typeface="Calibri"/>
                <a:cs typeface="Calibri"/>
              </a:rPr>
              <a:t> </a:t>
            </a:r>
            <a:r>
              <a:rPr sz="2400" b="1" spc="-5" dirty="0">
                <a:solidFill>
                  <a:srgbClr val="006600"/>
                </a:solidFill>
                <a:latin typeface="Calibri"/>
                <a:cs typeface="Calibri"/>
              </a:rPr>
              <a:t>Hardware</a:t>
            </a:r>
            <a:r>
              <a:rPr sz="2400" b="1" dirty="0">
                <a:solidFill>
                  <a:srgbClr val="006600"/>
                </a:solidFill>
                <a:latin typeface="Calibri"/>
                <a:cs typeface="Calibri"/>
              </a:rPr>
              <a:t> </a:t>
            </a:r>
            <a:r>
              <a:rPr sz="2400" b="1" spc="-5" dirty="0">
                <a:solidFill>
                  <a:srgbClr val="006600"/>
                </a:solidFill>
                <a:latin typeface="Calibri"/>
                <a:cs typeface="Calibri"/>
              </a:rPr>
              <a:t>Repairs</a:t>
            </a:r>
            <a:endParaRPr sz="24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58</a:t>
            </a:fld>
            <a:endParaRPr dirty="0"/>
          </a:p>
        </p:txBody>
      </p:sp>
      <p:sp>
        <p:nvSpPr>
          <p:cNvPr id="4" name="object 4"/>
          <p:cNvSpPr txBox="1"/>
          <p:nvPr/>
        </p:nvSpPr>
        <p:spPr>
          <a:xfrm>
            <a:off x="535939" y="718820"/>
            <a:ext cx="8085455" cy="5778500"/>
          </a:xfrm>
          <a:prstGeom prst="rect">
            <a:avLst/>
          </a:prstGeom>
        </p:spPr>
        <p:txBody>
          <a:bodyPr vert="horz" wrap="square" lIns="0" tIns="106045" rIns="0" bIns="0" rtlCol="0">
            <a:spAutoFit/>
          </a:bodyPr>
          <a:lstStyle/>
          <a:p>
            <a:pPr marL="355600" marR="12700" indent="99060" algn="just">
              <a:lnSpc>
                <a:spcPct val="79600"/>
              </a:lnSpc>
              <a:spcBef>
                <a:spcPts val="835"/>
              </a:spcBef>
            </a:pPr>
            <a:r>
              <a:rPr sz="3000" b="1" spc="-5" dirty="0">
                <a:latin typeface="Calibri"/>
                <a:cs typeface="Calibri"/>
              </a:rPr>
              <a:t>Replacing</a:t>
            </a:r>
            <a:r>
              <a:rPr sz="3000" b="1" dirty="0">
                <a:latin typeface="Calibri"/>
                <a:cs typeface="Calibri"/>
              </a:rPr>
              <a:t> a</a:t>
            </a:r>
            <a:r>
              <a:rPr sz="3000" b="1" spc="5" dirty="0">
                <a:latin typeface="Calibri"/>
                <a:cs typeface="Calibri"/>
              </a:rPr>
              <a:t> </a:t>
            </a:r>
            <a:r>
              <a:rPr sz="3000" b="1" spc="-5" dirty="0">
                <a:latin typeface="Calibri"/>
                <a:cs typeface="Calibri"/>
              </a:rPr>
              <a:t>Power</a:t>
            </a:r>
            <a:r>
              <a:rPr sz="3000" b="1" dirty="0">
                <a:latin typeface="Calibri"/>
                <a:cs typeface="Calibri"/>
              </a:rPr>
              <a:t> </a:t>
            </a:r>
            <a:r>
              <a:rPr sz="3000" b="1" spc="-5" dirty="0">
                <a:latin typeface="Calibri"/>
                <a:cs typeface="Calibri"/>
              </a:rPr>
              <a:t>Supply.</a:t>
            </a:r>
            <a:r>
              <a:rPr sz="3000" b="1" dirty="0">
                <a:latin typeface="Calibri"/>
                <a:cs typeface="Calibri"/>
              </a:rPr>
              <a:t> </a:t>
            </a:r>
            <a:r>
              <a:rPr sz="3000" b="1" spc="-5" dirty="0">
                <a:latin typeface="Calibri"/>
                <a:cs typeface="Calibri"/>
              </a:rPr>
              <a:t>The</a:t>
            </a:r>
            <a:r>
              <a:rPr sz="3000" b="1" dirty="0">
                <a:latin typeface="Calibri"/>
                <a:cs typeface="Calibri"/>
              </a:rPr>
              <a:t> </a:t>
            </a:r>
            <a:r>
              <a:rPr sz="3000" spc="-5" dirty="0">
                <a:latin typeface="Calibri"/>
                <a:cs typeface="Calibri"/>
              </a:rPr>
              <a:t>power</a:t>
            </a:r>
            <a:r>
              <a:rPr sz="3000" dirty="0">
                <a:latin typeface="Calibri"/>
                <a:cs typeface="Calibri"/>
              </a:rPr>
              <a:t> supply </a:t>
            </a:r>
            <a:r>
              <a:rPr sz="3000" spc="5" dirty="0">
                <a:latin typeface="Calibri"/>
                <a:cs typeface="Calibri"/>
              </a:rPr>
              <a:t> </a:t>
            </a:r>
            <a:r>
              <a:rPr sz="3000" spc="-5" dirty="0">
                <a:latin typeface="Calibri"/>
                <a:cs typeface="Calibri"/>
              </a:rPr>
              <a:t>failure </a:t>
            </a:r>
            <a:r>
              <a:rPr sz="3000" dirty="0">
                <a:latin typeface="Calibri"/>
                <a:cs typeface="Calibri"/>
              </a:rPr>
              <a:t>is a </a:t>
            </a:r>
            <a:r>
              <a:rPr sz="3000" spc="-5" dirty="0">
                <a:latin typeface="Calibri"/>
                <a:cs typeface="Calibri"/>
              </a:rPr>
              <a:t>common problem </a:t>
            </a:r>
            <a:r>
              <a:rPr sz="3000" dirty="0">
                <a:latin typeface="Calibri"/>
                <a:cs typeface="Calibri"/>
              </a:rPr>
              <a:t>in </a:t>
            </a:r>
            <a:r>
              <a:rPr sz="3000" spc="-5" dirty="0">
                <a:latin typeface="Calibri"/>
                <a:cs typeface="Calibri"/>
              </a:rPr>
              <a:t>our country.</a:t>
            </a:r>
            <a:r>
              <a:rPr sz="3000" dirty="0">
                <a:latin typeface="Calibri"/>
                <a:cs typeface="Calibri"/>
              </a:rPr>
              <a:t> This </a:t>
            </a:r>
            <a:r>
              <a:rPr sz="3000" spc="5" dirty="0">
                <a:latin typeface="Calibri"/>
                <a:cs typeface="Calibri"/>
              </a:rPr>
              <a:t> </a:t>
            </a:r>
            <a:r>
              <a:rPr sz="3000" dirty="0">
                <a:latin typeface="Calibri"/>
                <a:cs typeface="Calibri"/>
              </a:rPr>
              <a:t>is due to an uneven </a:t>
            </a:r>
            <a:r>
              <a:rPr sz="3000" spc="-5" dirty="0">
                <a:latin typeface="Calibri"/>
                <a:cs typeface="Calibri"/>
              </a:rPr>
              <a:t>or “poor” voltage </a:t>
            </a:r>
            <a:r>
              <a:rPr sz="3000" dirty="0">
                <a:latin typeface="Calibri"/>
                <a:cs typeface="Calibri"/>
              </a:rPr>
              <a:t>and </a:t>
            </a:r>
            <a:r>
              <a:rPr sz="3000" spc="-5" dirty="0">
                <a:latin typeface="Calibri"/>
                <a:cs typeface="Calibri"/>
              </a:rPr>
              <a:t>power </a:t>
            </a:r>
            <a:r>
              <a:rPr sz="3000" dirty="0">
                <a:latin typeface="Calibri"/>
                <a:cs typeface="Calibri"/>
              </a:rPr>
              <a:t> </a:t>
            </a:r>
            <a:r>
              <a:rPr sz="3000" spc="-5" dirty="0">
                <a:latin typeface="Calibri"/>
                <a:cs typeface="Calibri"/>
              </a:rPr>
              <a:t>surges.</a:t>
            </a:r>
            <a:endParaRPr sz="3000">
              <a:latin typeface="Calibri"/>
              <a:cs typeface="Calibri"/>
            </a:endParaRPr>
          </a:p>
          <a:p>
            <a:pPr marL="355600" marR="5080" indent="-342900" algn="just">
              <a:lnSpc>
                <a:spcPts val="2880"/>
              </a:lnSpc>
              <a:spcBef>
                <a:spcPts val="715"/>
              </a:spcBef>
              <a:buFont typeface="Arial MT"/>
              <a:buChar char="•"/>
              <a:tabLst>
                <a:tab pos="357505" algn="l"/>
              </a:tabLst>
            </a:pPr>
            <a:r>
              <a:rPr sz="3000" b="1" spc="20" dirty="0">
                <a:latin typeface="Calibri"/>
                <a:cs typeface="Calibri"/>
              </a:rPr>
              <a:t>Replacing</a:t>
            </a:r>
            <a:r>
              <a:rPr sz="3000" b="1" spc="25" dirty="0">
                <a:latin typeface="Calibri"/>
                <a:cs typeface="Calibri"/>
              </a:rPr>
              <a:t> </a:t>
            </a:r>
            <a:r>
              <a:rPr sz="3000" b="1" dirty="0">
                <a:latin typeface="Calibri"/>
                <a:cs typeface="Calibri"/>
              </a:rPr>
              <a:t>a</a:t>
            </a:r>
            <a:r>
              <a:rPr sz="3000" b="1" spc="5" dirty="0">
                <a:latin typeface="Calibri"/>
                <a:cs typeface="Calibri"/>
              </a:rPr>
              <a:t> </a:t>
            </a:r>
            <a:r>
              <a:rPr sz="3000" b="1" spc="15" dirty="0">
                <a:latin typeface="Calibri"/>
                <a:cs typeface="Calibri"/>
              </a:rPr>
              <a:t>Hard</a:t>
            </a:r>
            <a:r>
              <a:rPr sz="3000" b="1" spc="20" dirty="0">
                <a:latin typeface="Calibri"/>
                <a:cs typeface="Calibri"/>
              </a:rPr>
              <a:t> </a:t>
            </a:r>
            <a:r>
              <a:rPr sz="3000" b="1" spc="15" dirty="0">
                <a:latin typeface="Calibri"/>
                <a:cs typeface="Calibri"/>
              </a:rPr>
              <a:t>Drive</a:t>
            </a:r>
            <a:r>
              <a:rPr sz="3000" b="1" spc="20" dirty="0">
                <a:latin typeface="Calibri"/>
                <a:cs typeface="Calibri"/>
              </a:rPr>
              <a:t> </a:t>
            </a:r>
            <a:r>
              <a:rPr sz="3000" b="1" spc="10" dirty="0">
                <a:latin typeface="Calibri"/>
                <a:cs typeface="Calibri"/>
              </a:rPr>
              <a:t>or</a:t>
            </a:r>
            <a:r>
              <a:rPr sz="3000" b="1" spc="700" dirty="0">
                <a:latin typeface="Calibri"/>
                <a:cs typeface="Calibri"/>
              </a:rPr>
              <a:t> </a:t>
            </a:r>
            <a:r>
              <a:rPr sz="3000" b="1" spc="5" dirty="0">
                <a:latin typeface="Calibri"/>
                <a:cs typeface="Calibri"/>
              </a:rPr>
              <a:t>formatting</a:t>
            </a:r>
            <a:r>
              <a:rPr sz="3000" b="1" spc="10" dirty="0">
                <a:latin typeface="Calibri"/>
                <a:cs typeface="Calibri"/>
              </a:rPr>
              <a:t> </a:t>
            </a:r>
            <a:r>
              <a:rPr sz="3000" b="1" spc="25" dirty="0">
                <a:latin typeface="Calibri"/>
                <a:cs typeface="Calibri"/>
              </a:rPr>
              <a:t>and </a:t>
            </a:r>
            <a:r>
              <a:rPr sz="3000" b="1" spc="30" dirty="0">
                <a:latin typeface="Calibri"/>
                <a:cs typeface="Calibri"/>
              </a:rPr>
              <a:t> </a:t>
            </a:r>
            <a:r>
              <a:rPr sz="3000" b="1" spc="-5" dirty="0">
                <a:latin typeface="Calibri"/>
                <a:cs typeface="Calibri"/>
              </a:rPr>
              <a:t>installing</a:t>
            </a:r>
            <a:r>
              <a:rPr sz="3000" b="1" dirty="0">
                <a:latin typeface="Calibri"/>
                <a:cs typeface="Calibri"/>
              </a:rPr>
              <a:t> </a:t>
            </a:r>
            <a:r>
              <a:rPr sz="3000" b="1" spc="-5" dirty="0">
                <a:latin typeface="Calibri"/>
                <a:cs typeface="Calibri"/>
              </a:rPr>
              <a:t>Fresh</a:t>
            </a:r>
            <a:r>
              <a:rPr sz="3000" b="1" dirty="0">
                <a:latin typeface="Calibri"/>
                <a:cs typeface="Calibri"/>
              </a:rPr>
              <a:t> </a:t>
            </a:r>
            <a:r>
              <a:rPr sz="3000" b="1" spc="-5" dirty="0">
                <a:latin typeface="Calibri"/>
                <a:cs typeface="Calibri"/>
              </a:rPr>
              <a:t>OPERATING</a:t>
            </a:r>
            <a:r>
              <a:rPr sz="3000" b="1" dirty="0">
                <a:latin typeface="Calibri"/>
                <a:cs typeface="Calibri"/>
              </a:rPr>
              <a:t> </a:t>
            </a:r>
            <a:r>
              <a:rPr sz="3000" b="1" spc="-5" dirty="0">
                <a:latin typeface="Calibri"/>
                <a:cs typeface="Calibri"/>
              </a:rPr>
              <a:t>SYSTEM.</a:t>
            </a:r>
            <a:endParaRPr sz="3000">
              <a:latin typeface="Calibri"/>
              <a:cs typeface="Calibri"/>
            </a:endParaRPr>
          </a:p>
          <a:p>
            <a:pPr marL="355600" marR="12065" indent="-342900" algn="just">
              <a:lnSpc>
                <a:spcPct val="79800"/>
              </a:lnSpc>
              <a:spcBef>
                <a:spcPts val="770"/>
              </a:spcBef>
              <a:buFont typeface="Arial MT"/>
              <a:buChar char="•"/>
              <a:tabLst>
                <a:tab pos="355600" algn="l"/>
              </a:tabLst>
            </a:pPr>
            <a:r>
              <a:rPr sz="3000" b="1" spc="-5" dirty="0">
                <a:latin typeface="Calibri"/>
                <a:cs typeface="Calibri"/>
              </a:rPr>
              <a:t>Replacing </a:t>
            </a:r>
            <a:r>
              <a:rPr sz="3000" b="1" dirty="0">
                <a:latin typeface="Calibri"/>
                <a:cs typeface="Calibri"/>
              </a:rPr>
              <a:t>RAM.</a:t>
            </a:r>
            <a:r>
              <a:rPr sz="3000" b="1" spc="5" dirty="0">
                <a:latin typeface="Calibri"/>
                <a:cs typeface="Calibri"/>
              </a:rPr>
              <a:t> </a:t>
            </a:r>
            <a:r>
              <a:rPr sz="3000" spc="-5" dirty="0">
                <a:latin typeface="Calibri"/>
                <a:cs typeface="Calibri"/>
              </a:rPr>
              <a:t>RAM</a:t>
            </a:r>
            <a:r>
              <a:rPr sz="3000" spc="665" dirty="0">
                <a:latin typeface="Calibri"/>
                <a:cs typeface="Calibri"/>
              </a:rPr>
              <a:t> </a:t>
            </a:r>
            <a:r>
              <a:rPr sz="3000" dirty="0">
                <a:latin typeface="Calibri"/>
                <a:cs typeface="Calibri"/>
              </a:rPr>
              <a:t>can fail </a:t>
            </a:r>
            <a:r>
              <a:rPr sz="3000" spc="-5" dirty="0">
                <a:latin typeface="Calibri"/>
                <a:cs typeface="Calibri"/>
              </a:rPr>
              <a:t>or </a:t>
            </a:r>
            <a:r>
              <a:rPr sz="3000" dirty="0">
                <a:latin typeface="Calibri"/>
                <a:cs typeface="Calibri"/>
              </a:rPr>
              <a:t>can </a:t>
            </a:r>
            <a:r>
              <a:rPr sz="3000" spc="-5" dirty="0">
                <a:latin typeface="Calibri"/>
                <a:cs typeface="Calibri"/>
              </a:rPr>
              <a:t>loose from </a:t>
            </a:r>
            <a:r>
              <a:rPr sz="3000" dirty="0">
                <a:latin typeface="Calibri"/>
                <a:cs typeface="Calibri"/>
              </a:rPr>
              <a:t> its</a:t>
            </a:r>
            <a:r>
              <a:rPr sz="3000" spc="5" dirty="0">
                <a:latin typeface="Calibri"/>
                <a:cs typeface="Calibri"/>
              </a:rPr>
              <a:t> </a:t>
            </a:r>
            <a:r>
              <a:rPr sz="3000" spc="-5" dirty="0">
                <a:latin typeface="Calibri"/>
                <a:cs typeface="Calibri"/>
              </a:rPr>
              <a:t>housing</a:t>
            </a:r>
            <a:r>
              <a:rPr sz="3000" dirty="0">
                <a:latin typeface="Calibri"/>
                <a:cs typeface="Calibri"/>
              </a:rPr>
              <a:t> and</a:t>
            </a:r>
            <a:r>
              <a:rPr sz="3000" spc="5" dirty="0">
                <a:latin typeface="Calibri"/>
                <a:cs typeface="Calibri"/>
              </a:rPr>
              <a:t> </a:t>
            </a:r>
            <a:r>
              <a:rPr sz="3000" dirty="0">
                <a:latin typeface="Calibri"/>
                <a:cs typeface="Calibri"/>
              </a:rPr>
              <a:t>need</a:t>
            </a:r>
            <a:r>
              <a:rPr sz="3000" spc="5" dirty="0">
                <a:latin typeface="Calibri"/>
                <a:cs typeface="Calibri"/>
              </a:rPr>
              <a:t> </a:t>
            </a:r>
            <a:r>
              <a:rPr sz="3000" dirty="0">
                <a:latin typeface="Calibri"/>
                <a:cs typeface="Calibri"/>
              </a:rPr>
              <a:t>to</a:t>
            </a:r>
            <a:r>
              <a:rPr sz="3000" spc="5" dirty="0">
                <a:latin typeface="Calibri"/>
                <a:cs typeface="Calibri"/>
              </a:rPr>
              <a:t> </a:t>
            </a:r>
            <a:r>
              <a:rPr sz="3000" dirty="0">
                <a:latin typeface="Calibri"/>
                <a:cs typeface="Calibri"/>
              </a:rPr>
              <a:t>be</a:t>
            </a:r>
            <a:r>
              <a:rPr sz="3000" spc="5" dirty="0">
                <a:latin typeface="Calibri"/>
                <a:cs typeface="Calibri"/>
              </a:rPr>
              <a:t> </a:t>
            </a:r>
            <a:r>
              <a:rPr sz="3000" spc="-5" dirty="0">
                <a:latin typeface="Calibri"/>
                <a:cs typeface="Calibri"/>
              </a:rPr>
              <a:t>reseated.</a:t>
            </a:r>
            <a:r>
              <a:rPr sz="3000" dirty="0">
                <a:latin typeface="Calibri"/>
                <a:cs typeface="Calibri"/>
              </a:rPr>
              <a:t> If</a:t>
            </a:r>
            <a:r>
              <a:rPr sz="3000" spc="675" dirty="0">
                <a:latin typeface="Calibri"/>
                <a:cs typeface="Calibri"/>
              </a:rPr>
              <a:t> </a:t>
            </a:r>
            <a:r>
              <a:rPr sz="3000" dirty="0">
                <a:latin typeface="Calibri"/>
                <a:cs typeface="Calibri"/>
              </a:rPr>
              <a:t>a </a:t>
            </a:r>
            <a:r>
              <a:rPr sz="3000" spc="5" dirty="0">
                <a:latin typeface="Calibri"/>
                <a:cs typeface="Calibri"/>
              </a:rPr>
              <a:t> </a:t>
            </a:r>
            <a:r>
              <a:rPr sz="3000" spc="-5" dirty="0">
                <a:latin typeface="Calibri"/>
                <a:cs typeface="Calibri"/>
              </a:rPr>
              <a:t>computer</a:t>
            </a:r>
            <a:r>
              <a:rPr sz="3000" dirty="0">
                <a:latin typeface="Calibri"/>
                <a:cs typeface="Calibri"/>
              </a:rPr>
              <a:t> needs</a:t>
            </a:r>
            <a:r>
              <a:rPr sz="3000" spc="5" dirty="0">
                <a:latin typeface="Calibri"/>
                <a:cs typeface="Calibri"/>
              </a:rPr>
              <a:t> </a:t>
            </a:r>
            <a:r>
              <a:rPr sz="3000" dirty="0">
                <a:latin typeface="Calibri"/>
                <a:cs typeface="Calibri"/>
              </a:rPr>
              <a:t>new</a:t>
            </a:r>
            <a:r>
              <a:rPr sz="3000" spc="5" dirty="0">
                <a:latin typeface="Calibri"/>
                <a:cs typeface="Calibri"/>
              </a:rPr>
              <a:t> </a:t>
            </a:r>
            <a:r>
              <a:rPr sz="3000" spc="-5" dirty="0">
                <a:latin typeface="Calibri"/>
                <a:cs typeface="Calibri"/>
              </a:rPr>
              <a:t>or</a:t>
            </a:r>
            <a:r>
              <a:rPr sz="3000" dirty="0">
                <a:latin typeface="Calibri"/>
                <a:cs typeface="Calibri"/>
              </a:rPr>
              <a:t> </a:t>
            </a:r>
            <a:r>
              <a:rPr sz="3000" spc="-5" dirty="0">
                <a:latin typeface="Calibri"/>
                <a:cs typeface="Calibri"/>
              </a:rPr>
              <a:t>additional</a:t>
            </a:r>
            <a:r>
              <a:rPr sz="3000" dirty="0">
                <a:latin typeface="Calibri"/>
                <a:cs typeface="Calibri"/>
              </a:rPr>
              <a:t> </a:t>
            </a:r>
            <a:r>
              <a:rPr sz="3000" spc="-5" dirty="0">
                <a:latin typeface="Calibri"/>
                <a:cs typeface="Calibri"/>
              </a:rPr>
              <a:t>RAM,</a:t>
            </a:r>
            <a:r>
              <a:rPr sz="3000" dirty="0">
                <a:latin typeface="Calibri"/>
                <a:cs typeface="Calibri"/>
              </a:rPr>
              <a:t> it</a:t>
            </a:r>
            <a:r>
              <a:rPr sz="3000" spc="5" dirty="0">
                <a:latin typeface="Calibri"/>
                <a:cs typeface="Calibri"/>
              </a:rPr>
              <a:t> </a:t>
            </a:r>
            <a:r>
              <a:rPr sz="3000" dirty="0">
                <a:latin typeface="Calibri"/>
                <a:cs typeface="Calibri"/>
              </a:rPr>
              <a:t>is </a:t>
            </a:r>
            <a:r>
              <a:rPr sz="3000" spc="5" dirty="0">
                <a:latin typeface="Calibri"/>
                <a:cs typeface="Calibri"/>
              </a:rPr>
              <a:t> </a:t>
            </a:r>
            <a:r>
              <a:rPr sz="3000" spc="-5" dirty="0">
                <a:latin typeface="Calibri"/>
                <a:cs typeface="Calibri"/>
              </a:rPr>
              <a:t>important</a:t>
            </a:r>
            <a:r>
              <a:rPr sz="3000" dirty="0">
                <a:latin typeface="Calibri"/>
                <a:cs typeface="Calibri"/>
              </a:rPr>
              <a:t> to</a:t>
            </a:r>
            <a:r>
              <a:rPr sz="3000" spc="5" dirty="0">
                <a:latin typeface="Calibri"/>
                <a:cs typeface="Calibri"/>
              </a:rPr>
              <a:t> </a:t>
            </a:r>
            <a:r>
              <a:rPr sz="3000" spc="-5" dirty="0">
                <a:latin typeface="Calibri"/>
                <a:cs typeface="Calibri"/>
              </a:rPr>
              <a:t>make</a:t>
            </a:r>
            <a:r>
              <a:rPr sz="3000" dirty="0">
                <a:latin typeface="Calibri"/>
                <a:cs typeface="Calibri"/>
              </a:rPr>
              <a:t> </a:t>
            </a:r>
            <a:r>
              <a:rPr sz="3000" spc="-5" dirty="0">
                <a:latin typeface="Calibri"/>
                <a:cs typeface="Calibri"/>
              </a:rPr>
              <a:t>sure</a:t>
            </a:r>
            <a:r>
              <a:rPr sz="3000" dirty="0">
                <a:latin typeface="Calibri"/>
                <a:cs typeface="Calibri"/>
              </a:rPr>
              <a:t> that</a:t>
            </a:r>
            <a:r>
              <a:rPr sz="3000" spc="5" dirty="0">
                <a:latin typeface="Calibri"/>
                <a:cs typeface="Calibri"/>
              </a:rPr>
              <a:t> </a:t>
            </a:r>
            <a:r>
              <a:rPr sz="3000" dirty="0">
                <a:latin typeface="Calibri"/>
                <a:cs typeface="Calibri"/>
              </a:rPr>
              <a:t>the</a:t>
            </a:r>
            <a:r>
              <a:rPr sz="3000" spc="5" dirty="0">
                <a:latin typeface="Calibri"/>
                <a:cs typeface="Calibri"/>
              </a:rPr>
              <a:t> </a:t>
            </a:r>
            <a:r>
              <a:rPr sz="3000" spc="-5" dirty="0">
                <a:latin typeface="Calibri"/>
                <a:cs typeface="Calibri"/>
              </a:rPr>
              <a:t>RAM</a:t>
            </a:r>
            <a:r>
              <a:rPr sz="3000" dirty="0">
                <a:latin typeface="Calibri"/>
                <a:cs typeface="Calibri"/>
              </a:rPr>
              <a:t> used</a:t>
            </a:r>
            <a:r>
              <a:rPr sz="3000" spc="5" dirty="0">
                <a:latin typeface="Calibri"/>
                <a:cs typeface="Calibri"/>
              </a:rPr>
              <a:t> </a:t>
            </a:r>
            <a:r>
              <a:rPr sz="3000" dirty="0">
                <a:latin typeface="Calibri"/>
                <a:cs typeface="Calibri"/>
              </a:rPr>
              <a:t>is </a:t>
            </a:r>
            <a:r>
              <a:rPr sz="3000" spc="-665" dirty="0">
                <a:latin typeface="Calibri"/>
                <a:cs typeface="Calibri"/>
              </a:rPr>
              <a:t> </a:t>
            </a:r>
            <a:r>
              <a:rPr sz="3000" spc="-5" dirty="0">
                <a:latin typeface="Calibri"/>
                <a:cs typeface="Calibri"/>
              </a:rPr>
              <a:t>compatible with </a:t>
            </a:r>
            <a:r>
              <a:rPr sz="3000" dirty="0">
                <a:latin typeface="Calibri"/>
                <a:cs typeface="Calibri"/>
              </a:rPr>
              <a:t>the </a:t>
            </a:r>
            <a:r>
              <a:rPr sz="3000" spc="-5" dirty="0">
                <a:latin typeface="Calibri"/>
                <a:cs typeface="Calibri"/>
              </a:rPr>
              <a:t>computer system.</a:t>
            </a:r>
            <a:r>
              <a:rPr sz="3000" dirty="0">
                <a:latin typeface="Calibri"/>
                <a:cs typeface="Calibri"/>
              </a:rPr>
              <a:t> </a:t>
            </a:r>
            <a:r>
              <a:rPr sz="3000" spc="-5" dirty="0">
                <a:latin typeface="Calibri"/>
                <a:cs typeface="Calibri"/>
              </a:rPr>
              <a:t>RAM </a:t>
            </a:r>
            <a:r>
              <a:rPr sz="3000" dirty="0">
                <a:latin typeface="Calibri"/>
                <a:cs typeface="Calibri"/>
              </a:rPr>
              <a:t>is </a:t>
            </a:r>
            <a:r>
              <a:rPr sz="3000" spc="5" dirty="0">
                <a:latin typeface="Calibri"/>
                <a:cs typeface="Calibri"/>
              </a:rPr>
              <a:t> </a:t>
            </a:r>
            <a:r>
              <a:rPr sz="3000" spc="-5" dirty="0">
                <a:latin typeface="Calibri"/>
                <a:cs typeface="Calibri"/>
              </a:rPr>
              <a:t>very</a:t>
            </a:r>
            <a:r>
              <a:rPr sz="3000" spc="365" dirty="0">
                <a:latin typeface="Calibri"/>
                <a:cs typeface="Calibri"/>
              </a:rPr>
              <a:t> </a:t>
            </a:r>
            <a:r>
              <a:rPr sz="3000" dirty="0">
                <a:latin typeface="Calibri"/>
                <a:cs typeface="Calibri"/>
              </a:rPr>
              <a:t>easily</a:t>
            </a:r>
            <a:r>
              <a:rPr sz="3000" spc="370" dirty="0">
                <a:latin typeface="Calibri"/>
                <a:cs typeface="Calibri"/>
              </a:rPr>
              <a:t> </a:t>
            </a:r>
            <a:r>
              <a:rPr sz="3000" spc="-5" dirty="0">
                <a:latin typeface="Calibri"/>
                <a:cs typeface="Calibri"/>
              </a:rPr>
              <a:t>damaged</a:t>
            </a:r>
            <a:r>
              <a:rPr sz="3000" spc="375" dirty="0">
                <a:latin typeface="Calibri"/>
                <a:cs typeface="Calibri"/>
              </a:rPr>
              <a:t> </a:t>
            </a:r>
            <a:r>
              <a:rPr sz="3000" dirty="0">
                <a:latin typeface="Calibri"/>
                <a:cs typeface="Calibri"/>
              </a:rPr>
              <a:t>by</a:t>
            </a:r>
            <a:r>
              <a:rPr sz="3000" spc="370" dirty="0">
                <a:latin typeface="Calibri"/>
                <a:cs typeface="Calibri"/>
              </a:rPr>
              <a:t> </a:t>
            </a:r>
            <a:r>
              <a:rPr sz="3000" spc="-5" dirty="0">
                <a:latin typeface="Calibri"/>
                <a:cs typeface="Calibri"/>
              </a:rPr>
              <a:t>electrostatic</a:t>
            </a:r>
            <a:r>
              <a:rPr sz="3000" spc="375" dirty="0">
                <a:latin typeface="Calibri"/>
                <a:cs typeface="Calibri"/>
              </a:rPr>
              <a:t> </a:t>
            </a:r>
            <a:r>
              <a:rPr sz="3000" spc="-5" dirty="0">
                <a:latin typeface="Calibri"/>
                <a:cs typeface="Calibri"/>
              </a:rPr>
              <a:t>charges,</a:t>
            </a:r>
            <a:r>
              <a:rPr sz="3000" spc="375" dirty="0">
                <a:latin typeface="Calibri"/>
                <a:cs typeface="Calibri"/>
              </a:rPr>
              <a:t> </a:t>
            </a:r>
            <a:r>
              <a:rPr sz="3000" dirty="0">
                <a:latin typeface="Calibri"/>
                <a:cs typeface="Calibri"/>
              </a:rPr>
              <a:t>so </a:t>
            </a:r>
            <a:r>
              <a:rPr sz="3000" spc="-665" dirty="0">
                <a:latin typeface="Calibri"/>
                <a:cs typeface="Calibri"/>
              </a:rPr>
              <a:t> </a:t>
            </a:r>
            <a:r>
              <a:rPr sz="3000" dirty="0">
                <a:latin typeface="Calibri"/>
                <a:cs typeface="Calibri"/>
              </a:rPr>
              <a:t>it is </a:t>
            </a:r>
            <a:r>
              <a:rPr sz="3000" spc="-5" dirty="0">
                <a:latin typeface="Calibri"/>
                <a:cs typeface="Calibri"/>
              </a:rPr>
              <a:t>very important for </a:t>
            </a:r>
            <a:r>
              <a:rPr sz="3000" dirty="0">
                <a:latin typeface="Calibri"/>
                <a:cs typeface="Calibri"/>
              </a:rPr>
              <a:t>the user to be </a:t>
            </a:r>
            <a:r>
              <a:rPr sz="3000" spc="-5" dirty="0">
                <a:latin typeface="Calibri"/>
                <a:cs typeface="Calibri"/>
              </a:rPr>
              <a:t>grounded </a:t>
            </a:r>
            <a:r>
              <a:rPr sz="3000" dirty="0">
                <a:latin typeface="Calibri"/>
                <a:cs typeface="Calibri"/>
              </a:rPr>
              <a:t> </a:t>
            </a:r>
            <a:r>
              <a:rPr sz="3000" spc="-5" dirty="0">
                <a:latin typeface="Calibri"/>
                <a:cs typeface="Calibri"/>
              </a:rPr>
              <a:t>before </a:t>
            </a:r>
            <a:r>
              <a:rPr sz="3000" dirty="0">
                <a:latin typeface="Calibri"/>
                <a:cs typeface="Calibri"/>
              </a:rPr>
              <a:t>picking up </a:t>
            </a:r>
            <a:r>
              <a:rPr sz="3000" spc="-5" dirty="0">
                <a:latin typeface="Calibri"/>
                <a:cs typeface="Calibri"/>
              </a:rPr>
              <a:t>RAM.</a:t>
            </a:r>
            <a:r>
              <a:rPr sz="3000" dirty="0">
                <a:latin typeface="Calibri"/>
                <a:cs typeface="Calibri"/>
              </a:rPr>
              <a:t> Also </a:t>
            </a:r>
            <a:r>
              <a:rPr sz="3000" spc="-5" dirty="0">
                <a:latin typeface="Calibri"/>
                <a:cs typeface="Calibri"/>
              </a:rPr>
              <a:t>RAM should only </a:t>
            </a:r>
            <a:r>
              <a:rPr sz="3000" dirty="0">
                <a:latin typeface="Calibri"/>
                <a:cs typeface="Calibri"/>
              </a:rPr>
              <a:t>be </a:t>
            </a:r>
            <a:r>
              <a:rPr sz="3000" spc="-665" dirty="0">
                <a:latin typeface="Calibri"/>
                <a:cs typeface="Calibri"/>
              </a:rPr>
              <a:t> </a:t>
            </a:r>
            <a:r>
              <a:rPr sz="3000" dirty="0">
                <a:latin typeface="Calibri"/>
                <a:cs typeface="Calibri"/>
              </a:rPr>
              <a:t>handled</a:t>
            </a:r>
            <a:r>
              <a:rPr sz="3000" spc="-5" dirty="0">
                <a:latin typeface="Calibri"/>
                <a:cs typeface="Calibri"/>
              </a:rPr>
              <a:t> </a:t>
            </a:r>
            <a:r>
              <a:rPr sz="3000" dirty="0">
                <a:latin typeface="Calibri"/>
                <a:cs typeface="Calibri"/>
              </a:rPr>
              <a:t>by the</a:t>
            </a:r>
            <a:r>
              <a:rPr sz="3000" spc="-5" dirty="0">
                <a:latin typeface="Calibri"/>
                <a:cs typeface="Calibri"/>
              </a:rPr>
              <a:t> </a:t>
            </a:r>
            <a:r>
              <a:rPr sz="3000" dirty="0">
                <a:latin typeface="Calibri"/>
                <a:cs typeface="Calibri"/>
              </a:rPr>
              <a:t>edges.</a:t>
            </a:r>
            <a:endParaRPr sz="3000">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42545" rIns="0" bIns="0" rtlCol="0">
            <a:spAutoFit/>
          </a:bodyPr>
          <a:lstStyle/>
          <a:p>
            <a:pPr marL="5080" algn="ctr">
              <a:lnSpc>
                <a:spcPct val="100000"/>
              </a:lnSpc>
              <a:spcBef>
                <a:spcPts val="335"/>
              </a:spcBef>
            </a:pPr>
            <a:r>
              <a:rPr sz="1600" b="1" spc="-5" dirty="0">
                <a:latin typeface="Arial"/>
                <a:cs typeface="Arial"/>
              </a:rPr>
              <a:t>Peripheral Hardware</a:t>
            </a:r>
            <a:r>
              <a:rPr sz="1600" b="1" dirty="0">
                <a:latin typeface="Arial"/>
                <a:cs typeface="Arial"/>
              </a:rPr>
              <a:t> Use</a:t>
            </a:r>
            <a:r>
              <a:rPr sz="1600" b="1" spc="5" dirty="0">
                <a:latin typeface="Arial"/>
                <a:cs typeface="Arial"/>
              </a:rPr>
              <a:t> </a:t>
            </a:r>
            <a:r>
              <a:rPr sz="1600" b="1" spc="-5" dirty="0">
                <a:latin typeface="Arial"/>
                <a:cs typeface="Arial"/>
              </a:rPr>
              <a:t>and Maintenance</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59</a:t>
            </a:fld>
            <a:endParaRPr dirty="0"/>
          </a:p>
        </p:txBody>
      </p:sp>
      <p:sp>
        <p:nvSpPr>
          <p:cNvPr id="3" name="object 3"/>
          <p:cNvSpPr txBox="1">
            <a:spLocks noGrp="1"/>
          </p:cNvSpPr>
          <p:nvPr>
            <p:ph type="title"/>
          </p:nvPr>
        </p:nvSpPr>
        <p:spPr>
          <a:prstGeom prst="rect">
            <a:avLst/>
          </a:prstGeom>
        </p:spPr>
        <p:txBody>
          <a:bodyPr vert="horz" wrap="square" lIns="0" tIns="76200" rIns="0" bIns="0" rtlCol="0">
            <a:spAutoFit/>
          </a:bodyPr>
          <a:lstStyle/>
          <a:p>
            <a:pPr marL="355600" marR="5080" indent="97155" algn="just">
              <a:lnSpc>
                <a:spcPct val="79200"/>
              </a:lnSpc>
              <a:spcBef>
                <a:spcPts val="600"/>
              </a:spcBef>
            </a:pPr>
            <a:r>
              <a:rPr spc="-5" dirty="0"/>
              <a:t>Peripheral</a:t>
            </a:r>
            <a:r>
              <a:rPr dirty="0"/>
              <a:t> </a:t>
            </a:r>
            <a:r>
              <a:rPr spc="-5" dirty="0"/>
              <a:t>hardware</a:t>
            </a:r>
            <a:r>
              <a:rPr dirty="0"/>
              <a:t> </a:t>
            </a:r>
            <a:r>
              <a:rPr spc="-5" dirty="0"/>
              <a:t>will</a:t>
            </a:r>
            <a:r>
              <a:rPr dirty="0"/>
              <a:t> also</a:t>
            </a:r>
            <a:r>
              <a:rPr spc="5" dirty="0"/>
              <a:t> </a:t>
            </a:r>
            <a:r>
              <a:rPr dirty="0"/>
              <a:t>last</a:t>
            </a:r>
            <a:r>
              <a:rPr spc="5" dirty="0"/>
              <a:t> </a:t>
            </a:r>
            <a:r>
              <a:rPr spc="-5" dirty="0"/>
              <a:t>longer</a:t>
            </a:r>
            <a:r>
              <a:rPr dirty="0"/>
              <a:t> if</a:t>
            </a:r>
            <a:r>
              <a:rPr spc="5" dirty="0"/>
              <a:t> </a:t>
            </a:r>
            <a:r>
              <a:rPr dirty="0"/>
              <a:t>it</a:t>
            </a:r>
            <a:r>
              <a:rPr spc="5" dirty="0"/>
              <a:t> </a:t>
            </a:r>
            <a:r>
              <a:rPr dirty="0"/>
              <a:t>is</a:t>
            </a:r>
            <a:r>
              <a:rPr spc="5" dirty="0"/>
              <a:t> </a:t>
            </a:r>
            <a:r>
              <a:rPr spc="-5" dirty="0"/>
              <a:t>well</a:t>
            </a:r>
            <a:r>
              <a:rPr spc="440" dirty="0"/>
              <a:t> </a:t>
            </a:r>
            <a:r>
              <a:rPr spc="-5" dirty="0"/>
              <a:t>maintained. </a:t>
            </a:r>
            <a:r>
              <a:rPr dirty="0"/>
              <a:t> </a:t>
            </a:r>
            <a:r>
              <a:rPr spc="-5" dirty="0"/>
              <a:t>Peripheral hardware </a:t>
            </a:r>
            <a:r>
              <a:rPr dirty="0"/>
              <a:t>such as </a:t>
            </a:r>
            <a:r>
              <a:rPr spc="-5" dirty="0"/>
              <a:t>printers, scanners will </a:t>
            </a:r>
            <a:r>
              <a:rPr dirty="0"/>
              <a:t>last </a:t>
            </a:r>
            <a:r>
              <a:rPr spc="-5" dirty="0"/>
              <a:t>longer </a:t>
            </a:r>
            <a:r>
              <a:rPr dirty="0"/>
              <a:t>if </a:t>
            </a:r>
            <a:r>
              <a:rPr spc="-5" dirty="0"/>
              <a:t>proper </a:t>
            </a:r>
            <a:r>
              <a:rPr dirty="0"/>
              <a:t> </a:t>
            </a:r>
            <a:r>
              <a:rPr spc="-5" dirty="0"/>
              <a:t>care</a:t>
            </a:r>
            <a:r>
              <a:rPr dirty="0"/>
              <a:t> </a:t>
            </a:r>
            <a:r>
              <a:rPr spc="-5" dirty="0"/>
              <a:t>about</a:t>
            </a:r>
            <a:r>
              <a:rPr spc="5" dirty="0"/>
              <a:t> </a:t>
            </a:r>
            <a:r>
              <a:rPr dirty="0"/>
              <a:t>heat, dust</a:t>
            </a:r>
            <a:r>
              <a:rPr spc="5" dirty="0"/>
              <a:t> </a:t>
            </a:r>
            <a:r>
              <a:rPr dirty="0"/>
              <a:t>and </a:t>
            </a:r>
            <a:r>
              <a:rPr spc="-5" dirty="0"/>
              <a:t>power</a:t>
            </a:r>
            <a:r>
              <a:rPr spc="5" dirty="0"/>
              <a:t> </a:t>
            </a:r>
            <a:r>
              <a:rPr spc="-5" dirty="0"/>
              <a:t>surge</a:t>
            </a:r>
            <a:r>
              <a:rPr spc="5" dirty="0"/>
              <a:t> </a:t>
            </a:r>
            <a:r>
              <a:rPr spc="-5" dirty="0"/>
              <a:t>control</a:t>
            </a:r>
            <a:r>
              <a:rPr spc="5" dirty="0"/>
              <a:t> </a:t>
            </a:r>
            <a:r>
              <a:rPr dirty="0"/>
              <a:t>is </a:t>
            </a:r>
            <a:r>
              <a:rPr spc="-5" dirty="0"/>
              <a:t>taking</a:t>
            </a:r>
            <a:r>
              <a:rPr spc="5" dirty="0"/>
              <a:t> </a:t>
            </a:r>
            <a:r>
              <a:rPr dirty="0"/>
              <a:t>to</a:t>
            </a:r>
            <a:r>
              <a:rPr spc="5" dirty="0"/>
              <a:t> </a:t>
            </a:r>
            <a:r>
              <a:rPr spc="-5" dirty="0"/>
              <a:t>consideration.</a:t>
            </a:r>
          </a:p>
          <a:p>
            <a:pPr marL="12700" algn="just">
              <a:lnSpc>
                <a:spcPts val="2380"/>
              </a:lnSpc>
            </a:pPr>
            <a:r>
              <a:rPr b="1" spc="-5" dirty="0">
                <a:latin typeface="Calibri"/>
                <a:cs typeface="Calibri"/>
              </a:rPr>
              <a:t>Troubleshooting</a:t>
            </a:r>
            <a:r>
              <a:rPr b="1" spc="-20" dirty="0">
                <a:latin typeface="Calibri"/>
                <a:cs typeface="Calibri"/>
              </a:rPr>
              <a:t> </a:t>
            </a:r>
            <a:r>
              <a:rPr b="1" spc="-5" dirty="0">
                <a:latin typeface="Calibri"/>
                <a:cs typeface="Calibri"/>
              </a:rPr>
              <a:t>and</a:t>
            </a:r>
            <a:r>
              <a:rPr b="1" spc="-15" dirty="0">
                <a:latin typeface="Calibri"/>
                <a:cs typeface="Calibri"/>
              </a:rPr>
              <a:t> </a:t>
            </a:r>
            <a:r>
              <a:rPr b="1" spc="-5" dirty="0">
                <a:latin typeface="Calibri"/>
                <a:cs typeface="Calibri"/>
              </a:rPr>
              <a:t>ﬁxing</a:t>
            </a:r>
            <a:r>
              <a:rPr b="1" spc="425" dirty="0">
                <a:latin typeface="Calibri"/>
                <a:cs typeface="Calibri"/>
              </a:rPr>
              <a:t> </a:t>
            </a:r>
            <a:r>
              <a:rPr b="1" spc="-5" dirty="0">
                <a:latin typeface="Calibri"/>
                <a:cs typeface="Calibri"/>
              </a:rPr>
              <a:t>Printer</a:t>
            </a:r>
            <a:r>
              <a:rPr b="1" spc="-10" dirty="0">
                <a:latin typeface="Calibri"/>
                <a:cs typeface="Calibri"/>
              </a:rPr>
              <a:t> </a:t>
            </a:r>
            <a:r>
              <a:rPr b="1" spc="-5" dirty="0">
                <a:latin typeface="Calibri"/>
                <a:cs typeface="Calibri"/>
              </a:rPr>
              <a:t>problems</a:t>
            </a: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pc="-5" dirty="0"/>
              <a:t>Let’s</a:t>
            </a:r>
            <a:r>
              <a:rPr spc="5" dirty="0"/>
              <a:t> </a:t>
            </a:r>
            <a:r>
              <a:rPr spc="-5" dirty="0"/>
              <a:t>assume</a:t>
            </a:r>
            <a:r>
              <a:rPr spc="10" dirty="0"/>
              <a:t> </a:t>
            </a:r>
            <a:r>
              <a:rPr dirty="0"/>
              <a:t>that</a:t>
            </a:r>
            <a:r>
              <a:rPr spc="5" dirty="0"/>
              <a:t> </a:t>
            </a:r>
            <a:r>
              <a:rPr spc="-5" dirty="0"/>
              <a:t>your</a:t>
            </a:r>
            <a:r>
              <a:rPr spc="10" dirty="0"/>
              <a:t> </a:t>
            </a:r>
            <a:r>
              <a:rPr spc="-5" dirty="0"/>
              <a:t>printer’s</a:t>
            </a:r>
            <a:r>
              <a:rPr spc="10" dirty="0"/>
              <a:t> </a:t>
            </a:r>
            <a:r>
              <a:rPr spc="-5" dirty="0"/>
              <a:t>drivers</a:t>
            </a:r>
            <a:r>
              <a:rPr spc="5" dirty="0"/>
              <a:t> </a:t>
            </a:r>
            <a:r>
              <a:rPr spc="-5" dirty="0"/>
              <a:t>are</a:t>
            </a:r>
            <a:r>
              <a:rPr spc="10" dirty="0"/>
              <a:t> </a:t>
            </a:r>
            <a:r>
              <a:rPr spc="-5" dirty="0"/>
              <a:t>up-to-date,</a:t>
            </a:r>
          </a:p>
          <a:p>
            <a:pPr marL="412750" indent="-400685">
              <a:lnSpc>
                <a:spcPct val="100000"/>
              </a:lnSpc>
              <a:buFont typeface="Wingdings"/>
              <a:buChar char=""/>
              <a:tabLst>
                <a:tab pos="412750" algn="l"/>
                <a:tab pos="413384" algn="l"/>
              </a:tabLst>
            </a:pPr>
            <a:r>
              <a:rPr dirty="0"/>
              <a:t>and</a:t>
            </a:r>
            <a:r>
              <a:rPr spc="-5" dirty="0"/>
              <a:t> </a:t>
            </a:r>
            <a:r>
              <a:rPr dirty="0"/>
              <a:t>that</a:t>
            </a:r>
            <a:r>
              <a:rPr spc="-5" dirty="0"/>
              <a:t> </a:t>
            </a:r>
            <a:r>
              <a:rPr dirty="0"/>
              <a:t>it</a:t>
            </a:r>
            <a:r>
              <a:rPr spc="-5" dirty="0"/>
              <a:t> </a:t>
            </a:r>
            <a:r>
              <a:rPr dirty="0"/>
              <a:t>has </a:t>
            </a:r>
            <a:r>
              <a:rPr spc="-5" dirty="0"/>
              <a:t>enough </a:t>
            </a:r>
            <a:r>
              <a:rPr dirty="0"/>
              <a:t>paper</a:t>
            </a:r>
            <a:r>
              <a:rPr spc="-5" dirty="0"/>
              <a:t> </a:t>
            </a:r>
            <a:r>
              <a:rPr dirty="0"/>
              <a:t>and</a:t>
            </a:r>
            <a:r>
              <a:rPr spc="-5" dirty="0"/>
              <a:t> </a:t>
            </a:r>
            <a:r>
              <a:rPr dirty="0"/>
              <a:t>ink </a:t>
            </a:r>
            <a:r>
              <a:rPr spc="-5" dirty="0"/>
              <a:t>or </a:t>
            </a:r>
            <a:r>
              <a:rPr dirty="0"/>
              <a:t>toner</a:t>
            </a:r>
            <a:r>
              <a:rPr spc="-5" dirty="0"/>
              <a:t> </a:t>
            </a:r>
            <a:r>
              <a:rPr dirty="0"/>
              <a:t>to </a:t>
            </a:r>
            <a:r>
              <a:rPr spc="-5" dirty="0"/>
              <a:t>print.</a:t>
            </a:r>
          </a:p>
          <a:p>
            <a:pPr marL="355600" indent="-342900">
              <a:lnSpc>
                <a:spcPct val="100000"/>
              </a:lnSpc>
              <a:buFont typeface="Wingdings"/>
              <a:buChar char=""/>
              <a:tabLst>
                <a:tab pos="355600" algn="l"/>
              </a:tabLst>
            </a:pPr>
            <a:r>
              <a:rPr spc="-5" dirty="0"/>
              <a:t>Try turning </a:t>
            </a:r>
            <a:r>
              <a:rPr dirty="0"/>
              <a:t>the </a:t>
            </a:r>
            <a:r>
              <a:rPr spc="-5" dirty="0"/>
              <a:t>printer oﬀ</a:t>
            </a:r>
            <a:r>
              <a:rPr dirty="0"/>
              <a:t> and</a:t>
            </a:r>
            <a:r>
              <a:rPr spc="-5" dirty="0"/>
              <a:t> on.</a:t>
            </a:r>
          </a:p>
          <a:p>
            <a:pPr marL="355600" indent="-342900">
              <a:lnSpc>
                <a:spcPct val="100000"/>
              </a:lnSpc>
              <a:buFont typeface="Wingdings"/>
              <a:buChar char=""/>
              <a:tabLst>
                <a:tab pos="355600" algn="l"/>
              </a:tabLst>
            </a:pPr>
            <a:r>
              <a:rPr dirty="0"/>
              <a:t>Unplug</a:t>
            </a:r>
            <a:r>
              <a:rPr spc="-10" dirty="0"/>
              <a:t> </a:t>
            </a:r>
            <a:r>
              <a:rPr dirty="0"/>
              <a:t>the</a:t>
            </a:r>
            <a:r>
              <a:rPr spc="-5" dirty="0"/>
              <a:t> printer</a:t>
            </a:r>
            <a:r>
              <a:rPr spc="-10" dirty="0"/>
              <a:t> </a:t>
            </a:r>
            <a:r>
              <a:rPr dirty="0"/>
              <a:t>and</a:t>
            </a:r>
            <a:r>
              <a:rPr spc="-5" dirty="0"/>
              <a:t> </a:t>
            </a:r>
            <a:r>
              <a:rPr dirty="0"/>
              <a:t>plug</a:t>
            </a:r>
            <a:r>
              <a:rPr spc="-10" dirty="0"/>
              <a:t> </a:t>
            </a:r>
            <a:r>
              <a:rPr dirty="0"/>
              <a:t>it</a:t>
            </a:r>
            <a:r>
              <a:rPr spc="-5" dirty="0"/>
              <a:t> back </a:t>
            </a:r>
            <a:r>
              <a:rPr dirty="0"/>
              <a:t>in.</a:t>
            </a:r>
          </a:p>
          <a:p>
            <a:pPr marL="355600" marR="5080" indent="-342900">
              <a:lnSpc>
                <a:spcPts val="1920"/>
              </a:lnSpc>
              <a:spcBef>
                <a:spcPts val="459"/>
              </a:spcBef>
              <a:buFont typeface="Wingdings"/>
              <a:buChar char=""/>
              <a:tabLst>
                <a:tab pos="355600" algn="l"/>
              </a:tabLst>
            </a:pPr>
            <a:r>
              <a:rPr dirty="0"/>
              <a:t>Check</a:t>
            </a:r>
            <a:r>
              <a:rPr spc="375" dirty="0"/>
              <a:t> </a:t>
            </a:r>
            <a:r>
              <a:rPr spc="-5" dirty="0"/>
              <a:t>your</a:t>
            </a:r>
            <a:r>
              <a:rPr spc="375" dirty="0"/>
              <a:t> </a:t>
            </a:r>
            <a:r>
              <a:rPr spc="-5" dirty="0"/>
              <a:t>printer’s</a:t>
            </a:r>
            <a:r>
              <a:rPr spc="375" dirty="0"/>
              <a:t> </a:t>
            </a:r>
            <a:r>
              <a:rPr spc="-5" dirty="0"/>
              <a:t>print</a:t>
            </a:r>
            <a:r>
              <a:rPr spc="375" dirty="0"/>
              <a:t> </a:t>
            </a:r>
            <a:r>
              <a:rPr dirty="0"/>
              <a:t>queue</a:t>
            </a:r>
            <a:r>
              <a:rPr spc="375" dirty="0"/>
              <a:t> </a:t>
            </a:r>
            <a:r>
              <a:rPr dirty="0"/>
              <a:t>by</a:t>
            </a:r>
            <a:r>
              <a:rPr spc="375" dirty="0"/>
              <a:t> </a:t>
            </a:r>
            <a:r>
              <a:rPr spc="-5" dirty="0"/>
              <a:t>looking</a:t>
            </a:r>
            <a:r>
              <a:rPr spc="375" dirty="0"/>
              <a:t> </a:t>
            </a:r>
            <a:r>
              <a:rPr spc="-5" dirty="0"/>
              <a:t>for</a:t>
            </a:r>
            <a:r>
              <a:rPr spc="375" dirty="0"/>
              <a:t> </a:t>
            </a:r>
            <a:r>
              <a:rPr dirty="0"/>
              <a:t>the</a:t>
            </a:r>
            <a:r>
              <a:rPr spc="375" dirty="0"/>
              <a:t> </a:t>
            </a:r>
            <a:r>
              <a:rPr spc="-5" dirty="0"/>
              <a:t>printer</a:t>
            </a:r>
            <a:r>
              <a:rPr spc="375" dirty="0"/>
              <a:t> </a:t>
            </a:r>
            <a:r>
              <a:rPr spc="-5" dirty="0"/>
              <a:t>icon</a:t>
            </a:r>
            <a:r>
              <a:rPr spc="375" dirty="0"/>
              <a:t> </a:t>
            </a:r>
            <a:r>
              <a:rPr dirty="0"/>
              <a:t>in</a:t>
            </a:r>
            <a:r>
              <a:rPr spc="375" dirty="0"/>
              <a:t> </a:t>
            </a:r>
            <a:r>
              <a:rPr dirty="0"/>
              <a:t>the </a:t>
            </a:r>
            <a:r>
              <a:rPr spc="-440" dirty="0"/>
              <a:t> </a:t>
            </a:r>
            <a:r>
              <a:rPr spc="-5" dirty="0"/>
              <a:t>system</a:t>
            </a:r>
            <a:r>
              <a:rPr dirty="0"/>
              <a:t> </a:t>
            </a:r>
            <a:r>
              <a:rPr spc="-5" dirty="0"/>
              <a:t>tray </a:t>
            </a:r>
            <a:r>
              <a:rPr dirty="0"/>
              <a:t>and </a:t>
            </a:r>
            <a:r>
              <a:rPr spc="-5" dirty="0"/>
              <a:t>double-clicking</a:t>
            </a:r>
            <a:r>
              <a:rPr dirty="0"/>
              <a:t> it.</a:t>
            </a:r>
          </a:p>
          <a:p>
            <a:pPr marL="355600" marR="5080" indent="-342900">
              <a:lnSpc>
                <a:spcPts val="1920"/>
              </a:lnSpc>
              <a:spcBef>
                <a:spcPts val="459"/>
              </a:spcBef>
              <a:buFont typeface="Wingdings"/>
              <a:buChar char=""/>
              <a:tabLst>
                <a:tab pos="355600" algn="l"/>
              </a:tabLst>
            </a:pPr>
            <a:r>
              <a:rPr dirty="0"/>
              <a:t>The</a:t>
            </a:r>
            <a:r>
              <a:rPr spc="200" dirty="0"/>
              <a:t> </a:t>
            </a:r>
            <a:r>
              <a:rPr spc="-5" dirty="0"/>
              <a:t>print</a:t>
            </a:r>
            <a:r>
              <a:rPr spc="200" dirty="0"/>
              <a:t> </a:t>
            </a:r>
            <a:r>
              <a:rPr dirty="0"/>
              <a:t>queue</a:t>
            </a:r>
            <a:r>
              <a:rPr spc="200" dirty="0"/>
              <a:t> </a:t>
            </a:r>
            <a:r>
              <a:rPr spc="-5" dirty="0"/>
              <a:t>shows</a:t>
            </a:r>
            <a:r>
              <a:rPr spc="200" dirty="0"/>
              <a:t> </a:t>
            </a:r>
            <a:r>
              <a:rPr spc="-5" dirty="0"/>
              <a:t>you</a:t>
            </a:r>
            <a:r>
              <a:rPr spc="204" dirty="0"/>
              <a:t> </a:t>
            </a:r>
            <a:r>
              <a:rPr dirty="0"/>
              <a:t>the</a:t>
            </a:r>
            <a:r>
              <a:rPr spc="200" dirty="0"/>
              <a:t> </a:t>
            </a:r>
            <a:r>
              <a:rPr dirty="0"/>
              <a:t>status</a:t>
            </a:r>
            <a:r>
              <a:rPr spc="200" dirty="0"/>
              <a:t> </a:t>
            </a:r>
            <a:r>
              <a:rPr spc="-5" dirty="0"/>
              <a:t>of</a:t>
            </a:r>
            <a:r>
              <a:rPr spc="200" dirty="0"/>
              <a:t> </a:t>
            </a:r>
            <a:r>
              <a:rPr spc="-5" dirty="0"/>
              <a:t>each</a:t>
            </a:r>
            <a:r>
              <a:rPr spc="200" dirty="0"/>
              <a:t> </a:t>
            </a:r>
            <a:r>
              <a:rPr spc="-5" dirty="0"/>
              <a:t>job</a:t>
            </a:r>
            <a:r>
              <a:rPr spc="204" dirty="0"/>
              <a:t> </a:t>
            </a:r>
            <a:r>
              <a:rPr dirty="0"/>
              <a:t>as</a:t>
            </a:r>
            <a:r>
              <a:rPr spc="200" dirty="0"/>
              <a:t> </a:t>
            </a:r>
            <a:r>
              <a:rPr spc="-5" dirty="0"/>
              <a:t>well</a:t>
            </a:r>
            <a:r>
              <a:rPr spc="200" dirty="0"/>
              <a:t> </a:t>
            </a:r>
            <a:r>
              <a:rPr dirty="0"/>
              <a:t>as</a:t>
            </a:r>
            <a:r>
              <a:rPr spc="200" dirty="0"/>
              <a:t> </a:t>
            </a:r>
            <a:r>
              <a:rPr dirty="0"/>
              <a:t>the</a:t>
            </a:r>
            <a:r>
              <a:rPr spc="200" dirty="0"/>
              <a:t> </a:t>
            </a:r>
            <a:r>
              <a:rPr spc="-5" dirty="0"/>
              <a:t>general </a:t>
            </a:r>
            <a:r>
              <a:rPr spc="-434" dirty="0"/>
              <a:t> </a:t>
            </a:r>
            <a:r>
              <a:rPr dirty="0"/>
              <a:t>status</a:t>
            </a:r>
            <a:r>
              <a:rPr spc="-5" dirty="0"/>
              <a:t> of</a:t>
            </a:r>
            <a:r>
              <a:rPr dirty="0"/>
              <a:t> </a:t>
            </a:r>
            <a:r>
              <a:rPr spc="-5" dirty="0"/>
              <a:t>your</a:t>
            </a:r>
            <a:r>
              <a:rPr dirty="0"/>
              <a:t> </a:t>
            </a:r>
            <a:r>
              <a:rPr spc="-5" dirty="0"/>
              <a:t>printer.</a:t>
            </a:r>
          </a:p>
          <a:p>
            <a:pPr marL="355600" indent="-342900">
              <a:lnSpc>
                <a:spcPct val="100000"/>
              </a:lnSpc>
              <a:spcBef>
                <a:spcPts val="100"/>
              </a:spcBef>
              <a:buFont typeface="Wingdings"/>
              <a:buChar char=""/>
              <a:tabLst>
                <a:tab pos="355600" algn="l"/>
              </a:tabLst>
            </a:pPr>
            <a:r>
              <a:rPr spc="-5" dirty="0"/>
              <a:t>make sure</a:t>
            </a:r>
            <a:r>
              <a:rPr dirty="0"/>
              <a:t> that ‘Use </a:t>
            </a:r>
            <a:r>
              <a:rPr spc="-5" dirty="0"/>
              <a:t>Printer </a:t>
            </a:r>
            <a:r>
              <a:rPr dirty="0"/>
              <a:t>Oﬄine’ isn’t </a:t>
            </a:r>
            <a:r>
              <a:rPr spc="-5" dirty="0"/>
              <a:t>selected.</a:t>
            </a:r>
          </a:p>
          <a:p>
            <a:pPr marL="355600" indent="-342900">
              <a:lnSpc>
                <a:spcPct val="100000"/>
              </a:lnSpc>
              <a:buFont typeface="Wingdings"/>
              <a:buChar char=""/>
              <a:tabLst>
                <a:tab pos="355600" algn="l"/>
              </a:tabLst>
            </a:pPr>
            <a:r>
              <a:rPr spc="-5" dirty="0"/>
              <a:t>Ensure</a:t>
            </a:r>
            <a:r>
              <a:rPr spc="-10" dirty="0"/>
              <a:t> </a:t>
            </a:r>
            <a:r>
              <a:rPr dirty="0"/>
              <a:t>that</a:t>
            </a:r>
            <a:r>
              <a:rPr spc="-5" dirty="0"/>
              <a:t> </a:t>
            </a:r>
            <a:r>
              <a:rPr dirty="0"/>
              <a:t>‘Use</a:t>
            </a:r>
            <a:r>
              <a:rPr spc="-10" dirty="0"/>
              <a:t> </a:t>
            </a:r>
            <a:r>
              <a:rPr spc="-5" dirty="0"/>
              <a:t>Printer </a:t>
            </a:r>
            <a:r>
              <a:rPr dirty="0"/>
              <a:t>Oﬄine’</a:t>
            </a:r>
            <a:r>
              <a:rPr spc="-5" dirty="0"/>
              <a:t> </a:t>
            </a:r>
            <a:r>
              <a:rPr dirty="0"/>
              <a:t>isn’t</a:t>
            </a:r>
            <a:r>
              <a:rPr spc="-10" dirty="0"/>
              <a:t> </a:t>
            </a:r>
            <a:r>
              <a:rPr dirty="0"/>
              <a:t>checked.</a:t>
            </a:r>
          </a:p>
          <a:p>
            <a:pPr marL="355600" marR="5080" indent="-342900">
              <a:lnSpc>
                <a:spcPts val="1920"/>
              </a:lnSpc>
              <a:spcBef>
                <a:spcPts val="459"/>
              </a:spcBef>
              <a:buFont typeface="Wingdings"/>
              <a:buChar char=""/>
              <a:tabLst>
                <a:tab pos="355600" algn="l"/>
              </a:tabLst>
            </a:pPr>
            <a:r>
              <a:rPr spc="-5" dirty="0"/>
              <a:t>Sometimes,</a:t>
            </a:r>
            <a:r>
              <a:rPr spc="25" dirty="0"/>
              <a:t> </a:t>
            </a:r>
            <a:r>
              <a:rPr spc="-5" dirty="0"/>
              <a:t>printing</a:t>
            </a:r>
            <a:r>
              <a:rPr spc="30" dirty="0"/>
              <a:t> </a:t>
            </a:r>
            <a:r>
              <a:rPr spc="-5" dirty="0"/>
              <a:t>while</a:t>
            </a:r>
            <a:r>
              <a:rPr spc="25" dirty="0"/>
              <a:t> </a:t>
            </a:r>
            <a:r>
              <a:rPr spc="-5" dirty="0"/>
              <a:t>your</a:t>
            </a:r>
            <a:r>
              <a:rPr spc="30" dirty="0"/>
              <a:t> </a:t>
            </a:r>
            <a:r>
              <a:rPr spc="-5" dirty="0"/>
              <a:t>printer</a:t>
            </a:r>
            <a:r>
              <a:rPr spc="30" dirty="0"/>
              <a:t> </a:t>
            </a:r>
            <a:r>
              <a:rPr dirty="0"/>
              <a:t>is</a:t>
            </a:r>
            <a:r>
              <a:rPr spc="25" dirty="0"/>
              <a:t> </a:t>
            </a:r>
            <a:r>
              <a:rPr spc="-5" dirty="0"/>
              <a:t>turned</a:t>
            </a:r>
            <a:r>
              <a:rPr spc="30" dirty="0"/>
              <a:t> </a:t>
            </a:r>
            <a:r>
              <a:rPr spc="-5" dirty="0"/>
              <a:t>oﬀ</a:t>
            </a:r>
            <a:r>
              <a:rPr spc="30" dirty="0"/>
              <a:t> </a:t>
            </a:r>
            <a:r>
              <a:rPr dirty="0"/>
              <a:t>can</a:t>
            </a:r>
            <a:r>
              <a:rPr spc="25" dirty="0"/>
              <a:t> </a:t>
            </a:r>
            <a:r>
              <a:rPr dirty="0"/>
              <a:t>cause</a:t>
            </a:r>
            <a:r>
              <a:rPr spc="30" dirty="0"/>
              <a:t> </a:t>
            </a:r>
            <a:r>
              <a:rPr spc="-5" dirty="0"/>
              <a:t>Windows</a:t>
            </a:r>
            <a:r>
              <a:rPr spc="30" dirty="0"/>
              <a:t> </a:t>
            </a:r>
            <a:r>
              <a:rPr dirty="0"/>
              <a:t>to </a:t>
            </a:r>
            <a:r>
              <a:rPr spc="-440" dirty="0"/>
              <a:t> </a:t>
            </a:r>
            <a:r>
              <a:rPr dirty="0"/>
              <a:t>set </a:t>
            </a:r>
            <a:r>
              <a:rPr spc="-5" dirty="0"/>
              <a:t>your</a:t>
            </a:r>
            <a:r>
              <a:rPr dirty="0"/>
              <a:t> </a:t>
            </a:r>
            <a:r>
              <a:rPr spc="-5" dirty="0"/>
              <a:t>printer</a:t>
            </a:r>
            <a:r>
              <a:rPr dirty="0"/>
              <a:t> to </a:t>
            </a:r>
            <a:r>
              <a:rPr spc="-5" dirty="0"/>
              <a:t>work</a:t>
            </a:r>
            <a:r>
              <a:rPr dirty="0"/>
              <a:t> </a:t>
            </a:r>
            <a:r>
              <a:rPr spc="-5" dirty="0"/>
              <a:t>oﬄine,</a:t>
            </a:r>
            <a:r>
              <a:rPr dirty="0"/>
              <a:t> and that can stall </a:t>
            </a:r>
            <a:r>
              <a:rPr spc="-5" dirty="0"/>
              <a:t>jobs</a:t>
            </a:r>
            <a:r>
              <a:rPr dirty="0"/>
              <a:t> sent </a:t>
            </a:r>
            <a:r>
              <a:rPr spc="-5" dirty="0"/>
              <a:t>later.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9825" y="1114426"/>
            <a:ext cx="4324350" cy="5238750"/>
            <a:chOff x="2409825" y="1114426"/>
            <a:chExt cx="4324350" cy="5238750"/>
          </a:xfrm>
        </p:grpSpPr>
        <p:sp>
          <p:nvSpPr>
            <p:cNvPr id="3" name="object 3"/>
            <p:cNvSpPr/>
            <p:nvPr/>
          </p:nvSpPr>
          <p:spPr>
            <a:xfrm>
              <a:off x="2438400" y="1143001"/>
              <a:ext cx="4267200" cy="5181600"/>
            </a:xfrm>
            <a:custGeom>
              <a:avLst/>
              <a:gdLst/>
              <a:ahLst/>
              <a:cxnLst/>
              <a:rect l="l" t="t" r="r" b="b"/>
              <a:pathLst>
                <a:path w="4267200" h="5181600">
                  <a:moveTo>
                    <a:pt x="4267198" y="0"/>
                  </a:moveTo>
                  <a:lnTo>
                    <a:pt x="0" y="0"/>
                  </a:lnTo>
                  <a:lnTo>
                    <a:pt x="0" y="5181598"/>
                  </a:lnTo>
                  <a:lnTo>
                    <a:pt x="4267198" y="5181598"/>
                  </a:lnTo>
                  <a:lnTo>
                    <a:pt x="4267198" y="0"/>
                  </a:lnTo>
                  <a:close/>
                </a:path>
              </a:pathLst>
            </a:custGeom>
            <a:solidFill>
              <a:srgbClr val="FF2600"/>
            </a:solidFill>
          </p:spPr>
          <p:txBody>
            <a:bodyPr wrap="square" lIns="0" tIns="0" rIns="0" bIns="0" rtlCol="0"/>
            <a:lstStyle/>
            <a:p>
              <a:endParaRPr/>
            </a:p>
          </p:txBody>
        </p:sp>
        <p:sp>
          <p:nvSpPr>
            <p:cNvPr id="4" name="object 4"/>
            <p:cNvSpPr/>
            <p:nvPr/>
          </p:nvSpPr>
          <p:spPr>
            <a:xfrm>
              <a:off x="2438400" y="1143001"/>
              <a:ext cx="4267200" cy="5181600"/>
            </a:xfrm>
            <a:custGeom>
              <a:avLst/>
              <a:gdLst/>
              <a:ahLst/>
              <a:cxnLst/>
              <a:rect l="l" t="t" r="r" b="b"/>
              <a:pathLst>
                <a:path w="4267200" h="5181600">
                  <a:moveTo>
                    <a:pt x="0" y="0"/>
                  </a:moveTo>
                  <a:lnTo>
                    <a:pt x="4267198" y="0"/>
                  </a:lnTo>
                  <a:lnTo>
                    <a:pt x="4267198" y="5181598"/>
                  </a:lnTo>
                  <a:lnTo>
                    <a:pt x="0" y="5181598"/>
                  </a:lnTo>
                  <a:lnTo>
                    <a:pt x="0" y="0"/>
                  </a:lnTo>
                  <a:close/>
                </a:path>
              </a:pathLst>
            </a:custGeom>
            <a:ln w="57149">
              <a:solidFill>
                <a:srgbClr val="0076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514600" y="4114800"/>
              <a:ext cx="1828798" cy="1447800"/>
            </a:xfrm>
            <a:prstGeom prst="rect">
              <a:avLst/>
            </a:prstGeom>
          </p:spPr>
        </p:pic>
        <p:sp>
          <p:nvSpPr>
            <p:cNvPr id="6" name="object 6"/>
            <p:cNvSpPr/>
            <p:nvPr/>
          </p:nvSpPr>
          <p:spPr>
            <a:xfrm>
              <a:off x="2500312" y="4100512"/>
              <a:ext cx="1857375" cy="1476375"/>
            </a:xfrm>
            <a:custGeom>
              <a:avLst/>
              <a:gdLst/>
              <a:ahLst/>
              <a:cxnLst/>
              <a:rect l="l" t="t" r="r" b="b"/>
              <a:pathLst>
                <a:path w="1857375" h="1476375">
                  <a:moveTo>
                    <a:pt x="0" y="0"/>
                  </a:moveTo>
                  <a:lnTo>
                    <a:pt x="1857374" y="0"/>
                  </a:lnTo>
                  <a:lnTo>
                    <a:pt x="1857374" y="1476374"/>
                  </a:lnTo>
                  <a:lnTo>
                    <a:pt x="0" y="1476374"/>
                  </a:lnTo>
                  <a:lnTo>
                    <a:pt x="0" y="0"/>
                  </a:lnTo>
                  <a:close/>
                </a:path>
              </a:pathLst>
            </a:custGeom>
            <a:ln w="28574">
              <a:solidFill>
                <a:srgbClr val="0076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2743200" y="1295400"/>
              <a:ext cx="3657598" cy="2057400"/>
            </a:xfrm>
            <a:prstGeom prst="rect">
              <a:avLst/>
            </a:prstGeom>
          </p:spPr>
        </p:pic>
      </p:grpSp>
      <p:sp>
        <p:nvSpPr>
          <p:cNvPr id="8" name="object 8"/>
          <p:cNvSpPr txBox="1">
            <a:spLocks noGrp="1"/>
          </p:cNvSpPr>
          <p:nvPr>
            <p:ph type="title"/>
          </p:nvPr>
        </p:nvSpPr>
        <p:spPr>
          <a:xfrm>
            <a:off x="457200" y="274639"/>
            <a:ext cx="8229600" cy="411480"/>
          </a:xfrm>
          <a:prstGeom prst="rect">
            <a:avLst/>
          </a:prstGeom>
          <a:solidFill>
            <a:srgbClr val="FFCA00"/>
          </a:solidFill>
        </p:spPr>
        <p:txBody>
          <a:bodyPr vert="horz" wrap="square" lIns="0" tIns="52705" rIns="0" bIns="0" rtlCol="0">
            <a:spAutoFit/>
          </a:bodyPr>
          <a:lstStyle/>
          <a:p>
            <a:pPr marL="4445" algn="ctr">
              <a:lnSpc>
                <a:spcPct val="100000"/>
              </a:lnSpc>
              <a:spcBef>
                <a:spcPts val="415"/>
              </a:spcBef>
            </a:pPr>
            <a:r>
              <a:rPr dirty="0">
                <a:solidFill>
                  <a:srgbClr val="006600"/>
                </a:solidFill>
                <a:latin typeface="Arial Black"/>
                <a:cs typeface="Arial Black"/>
              </a:rPr>
              <a:t>Examples</a:t>
            </a:r>
            <a:r>
              <a:rPr spc="-20" dirty="0">
                <a:solidFill>
                  <a:srgbClr val="006600"/>
                </a:solidFill>
                <a:latin typeface="Arial Black"/>
                <a:cs typeface="Arial Black"/>
              </a:rPr>
              <a:t> </a:t>
            </a:r>
            <a:r>
              <a:rPr dirty="0">
                <a:solidFill>
                  <a:srgbClr val="006600"/>
                </a:solidFill>
                <a:latin typeface="Arial Black"/>
                <a:cs typeface="Arial Black"/>
              </a:rPr>
              <a:t>and</a:t>
            </a:r>
            <a:r>
              <a:rPr spc="-10" dirty="0">
                <a:solidFill>
                  <a:srgbClr val="006600"/>
                </a:solidFill>
                <a:latin typeface="Arial Black"/>
                <a:cs typeface="Arial Black"/>
              </a:rPr>
              <a:t> </a:t>
            </a:r>
            <a:r>
              <a:rPr spc="-5" dirty="0">
                <a:solidFill>
                  <a:srgbClr val="006600"/>
                </a:solidFill>
                <a:latin typeface="Arial Black"/>
                <a:cs typeface="Arial Black"/>
              </a:rPr>
              <a:t>type</a:t>
            </a:r>
            <a:r>
              <a:rPr spc="-10" dirty="0">
                <a:solidFill>
                  <a:srgbClr val="006600"/>
                </a:solidFill>
                <a:latin typeface="Arial Black"/>
                <a:cs typeface="Arial Black"/>
              </a:rPr>
              <a:t> </a:t>
            </a:r>
            <a:r>
              <a:rPr dirty="0">
                <a:solidFill>
                  <a:srgbClr val="006600"/>
                </a:solidFill>
                <a:latin typeface="Arial Black"/>
                <a:cs typeface="Arial Black"/>
              </a:rPr>
              <a:t>of</a:t>
            </a:r>
            <a:r>
              <a:rPr spc="105" dirty="0">
                <a:solidFill>
                  <a:srgbClr val="006600"/>
                </a:solidFill>
                <a:latin typeface="Arial Black"/>
                <a:cs typeface="Arial Black"/>
              </a:rPr>
              <a:t> </a:t>
            </a:r>
            <a:r>
              <a:rPr spc="-5" dirty="0">
                <a:solidFill>
                  <a:srgbClr val="006600"/>
                </a:solidFill>
                <a:latin typeface="Arial Black"/>
                <a:cs typeface="Arial Black"/>
              </a:rPr>
              <a:t>computer</a:t>
            </a:r>
          </a:p>
        </p:txBody>
      </p:sp>
      <p:grpSp>
        <p:nvGrpSpPr>
          <p:cNvPr id="9" name="object 9"/>
          <p:cNvGrpSpPr/>
          <p:nvPr/>
        </p:nvGrpSpPr>
        <p:grpSpPr>
          <a:xfrm>
            <a:off x="571500" y="1409701"/>
            <a:ext cx="1676400" cy="1752600"/>
            <a:chOff x="571500" y="1409701"/>
            <a:chExt cx="1676400" cy="1752600"/>
          </a:xfrm>
        </p:grpSpPr>
        <p:pic>
          <p:nvPicPr>
            <p:cNvPr id="10" name="object 10"/>
            <p:cNvPicPr/>
            <p:nvPr/>
          </p:nvPicPr>
          <p:blipFill>
            <a:blip r:embed="rId4" cstate="print"/>
            <a:stretch>
              <a:fillRect/>
            </a:stretch>
          </p:blipFill>
          <p:spPr>
            <a:xfrm>
              <a:off x="609600" y="1447801"/>
              <a:ext cx="1600200" cy="1676400"/>
            </a:xfrm>
            <a:prstGeom prst="rect">
              <a:avLst/>
            </a:prstGeom>
          </p:spPr>
        </p:pic>
        <p:sp>
          <p:nvSpPr>
            <p:cNvPr id="11" name="object 11"/>
            <p:cNvSpPr/>
            <p:nvPr/>
          </p:nvSpPr>
          <p:spPr>
            <a:xfrm>
              <a:off x="590550" y="1428751"/>
              <a:ext cx="1638300" cy="1714500"/>
            </a:xfrm>
            <a:custGeom>
              <a:avLst/>
              <a:gdLst/>
              <a:ahLst/>
              <a:cxnLst/>
              <a:rect l="l" t="t" r="r" b="b"/>
              <a:pathLst>
                <a:path w="1638300" h="1714500">
                  <a:moveTo>
                    <a:pt x="0" y="0"/>
                  </a:moveTo>
                  <a:lnTo>
                    <a:pt x="1638299" y="0"/>
                  </a:lnTo>
                  <a:lnTo>
                    <a:pt x="1638299" y="1714499"/>
                  </a:lnTo>
                  <a:lnTo>
                    <a:pt x="0" y="1714499"/>
                  </a:lnTo>
                  <a:lnTo>
                    <a:pt x="0" y="0"/>
                  </a:lnTo>
                  <a:close/>
                </a:path>
              </a:pathLst>
            </a:custGeom>
            <a:ln w="38099">
              <a:solidFill>
                <a:srgbClr val="007600"/>
              </a:solidFill>
            </a:ln>
          </p:spPr>
          <p:txBody>
            <a:bodyPr wrap="square" lIns="0" tIns="0" rIns="0" bIns="0" rtlCol="0"/>
            <a:lstStyle/>
            <a:p>
              <a:endParaRPr/>
            </a:p>
          </p:txBody>
        </p:sp>
      </p:grpSp>
      <p:grpSp>
        <p:nvGrpSpPr>
          <p:cNvPr id="12" name="object 12"/>
          <p:cNvGrpSpPr/>
          <p:nvPr/>
        </p:nvGrpSpPr>
        <p:grpSpPr>
          <a:xfrm>
            <a:off x="7029450" y="704851"/>
            <a:ext cx="1409700" cy="1271270"/>
            <a:chOff x="7029450" y="704851"/>
            <a:chExt cx="1409700" cy="1271270"/>
          </a:xfrm>
        </p:grpSpPr>
        <p:pic>
          <p:nvPicPr>
            <p:cNvPr id="13" name="object 13"/>
            <p:cNvPicPr/>
            <p:nvPr/>
          </p:nvPicPr>
          <p:blipFill>
            <a:blip r:embed="rId5" cstate="print"/>
            <a:stretch>
              <a:fillRect/>
            </a:stretch>
          </p:blipFill>
          <p:spPr>
            <a:xfrm>
              <a:off x="7086599" y="762001"/>
              <a:ext cx="1295400" cy="1156854"/>
            </a:xfrm>
            <a:prstGeom prst="rect">
              <a:avLst/>
            </a:prstGeom>
          </p:spPr>
        </p:pic>
        <p:sp>
          <p:nvSpPr>
            <p:cNvPr id="14" name="object 14"/>
            <p:cNvSpPr/>
            <p:nvPr/>
          </p:nvSpPr>
          <p:spPr>
            <a:xfrm>
              <a:off x="7058024" y="733426"/>
              <a:ext cx="1352550" cy="1214120"/>
            </a:xfrm>
            <a:custGeom>
              <a:avLst/>
              <a:gdLst/>
              <a:ahLst/>
              <a:cxnLst/>
              <a:rect l="l" t="t" r="r" b="b"/>
              <a:pathLst>
                <a:path w="1352550" h="1214120">
                  <a:moveTo>
                    <a:pt x="0" y="0"/>
                  </a:moveTo>
                  <a:lnTo>
                    <a:pt x="1352549" y="0"/>
                  </a:lnTo>
                  <a:lnTo>
                    <a:pt x="1352549" y="1214039"/>
                  </a:lnTo>
                  <a:lnTo>
                    <a:pt x="0" y="1214039"/>
                  </a:lnTo>
                  <a:lnTo>
                    <a:pt x="0" y="0"/>
                  </a:lnTo>
                  <a:close/>
                </a:path>
              </a:pathLst>
            </a:custGeom>
            <a:ln w="57149">
              <a:solidFill>
                <a:srgbClr val="007600"/>
              </a:solidFill>
            </a:ln>
          </p:spPr>
          <p:txBody>
            <a:bodyPr wrap="square" lIns="0" tIns="0" rIns="0" bIns="0" rtlCol="0"/>
            <a:lstStyle/>
            <a:p>
              <a:endParaRPr/>
            </a:p>
          </p:txBody>
        </p:sp>
      </p:grpSp>
      <p:grpSp>
        <p:nvGrpSpPr>
          <p:cNvPr id="15" name="object 15"/>
          <p:cNvGrpSpPr/>
          <p:nvPr/>
        </p:nvGrpSpPr>
        <p:grpSpPr>
          <a:xfrm>
            <a:off x="6905623" y="2028825"/>
            <a:ext cx="1809750" cy="1047750"/>
            <a:chOff x="6905623" y="2028825"/>
            <a:chExt cx="1809750" cy="1047750"/>
          </a:xfrm>
        </p:grpSpPr>
        <p:pic>
          <p:nvPicPr>
            <p:cNvPr id="16" name="object 16"/>
            <p:cNvPicPr/>
            <p:nvPr/>
          </p:nvPicPr>
          <p:blipFill>
            <a:blip r:embed="rId6" cstate="print"/>
            <a:stretch>
              <a:fillRect/>
            </a:stretch>
          </p:blipFill>
          <p:spPr>
            <a:xfrm>
              <a:off x="6934199" y="2057400"/>
              <a:ext cx="1752598" cy="990599"/>
            </a:xfrm>
            <a:prstGeom prst="rect">
              <a:avLst/>
            </a:prstGeom>
          </p:spPr>
        </p:pic>
        <p:sp>
          <p:nvSpPr>
            <p:cNvPr id="17" name="object 17"/>
            <p:cNvSpPr/>
            <p:nvPr/>
          </p:nvSpPr>
          <p:spPr>
            <a:xfrm>
              <a:off x="6919910" y="2043112"/>
              <a:ext cx="1781175" cy="1019175"/>
            </a:xfrm>
            <a:custGeom>
              <a:avLst/>
              <a:gdLst/>
              <a:ahLst/>
              <a:cxnLst/>
              <a:rect l="l" t="t" r="r" b="b"/>
              <a:pathLst>
                <a:path w="1781175" h="1019175">
                  <a:moveTo>
                    <a:pt x="0" y="0"/>
                  </a:moveTo>
                  <a:lnTo>
                    <a:pt x="1781174" y="0"/>
                  </a:lnTo>
                  <a:lnTo>
                    <a:pt x="1781174" y="1019174"/>
                  </a:lnTo>
                  <a:lnTo>
                    <a:pt x="0" y="1019174"/>
                  </a:lnTo>
                  <a:lnTo>
                    <a:pt x="0" y="0"/>
                  </a:lnTo>
                  <a:close/>
                </a:path>
              </a:pathLst>
            </a:custGeom>
            <a:ln w="28574">
              <a:solidFill>
                <a:srgbClr val="007600"/>
              </a:solidFill>
            </a:ln>
          </p:spPr>
          <p:txBody>
            <a:bodyPr wrap="square" lIns="0" tIns="0" rIns="0" bIns="0" rtlCol="0"/>
            <a:lstStyle/>
            <a:p>
              <a:endParaRPr/>
            </a:p>
          </p:txBody>
        </p:sp>
      </p:grpSp>
      <p:grpSp>
        <p:nvGrpSpPr>
          <p:cNvPr id="18" name="object 18"/>
          <p:cNvGrpSpPr/>
          <p:nvPr/>
        </p:nvGrpSpPr>
        <p:grpSpPr>
          <a:xfrm>
            <a:off x="7562848" y="3905250"/>
            <a:ext cx="1190625" cy="1438275"/>
            <a:chOff x="7562848" y="3905250"/>
            <a:chExt cx="1190625" cy="1438275"/>
          </a:xfrm>
        </p:grpSpPr>
        <p:pic>
          <p:nvPicPr>
            <p:cNvPr id="19" name="object 19"/>
            <p:cNvPicPr/>
            <p:nvPr/>
          </p:nvPicPr>
          <p:blipFill>
            <a:blip r:embed="rId7" cstate="print"/>
            <a:stretch>
              <a:fillRect/>
            </a:stretch>
          </p:blipFill>
          <p:spPr>
            <a:xfrm>
              <a:off x="7619999" y="3962399"/>
              <a:ext cx="1076324" cy="1323975"/>
            </a:xfrm>
            <a:prstGeom prst="rect">
              <a:avLst/>
            </a:prstGeom>
          </p:spPr>
        </p:pic>
        <p:sp>
          <p:nvSpPr>
            <p:cNvPr id="20" name="object 20"/>
            <p:cNvSpPr/>
            <p:nvPr/>
          </p:nvSpPr>
          <p:spPr>
            <a:xfrm>
              <a:off x="7591423" y="3933824"/>
              <a:ext cx="1133475" cy="1381125"/>
            </a:xfrm>
            <a:custGeom>
              <a:avLst/>
              <a:gdLst/>
              <a:ahLst/>
              <a:cxnLst/>
              <a:rect l="l" t="t" r="r" b="b"/>
              <a:pathLst>
                <a:path w="1133475" h="1381125">
                  <a:moveTo>
                    <a:pt x="0" y="0"/>
                  </a:moveTo>
                  <a:lnTo>
                    <a:pt x="1133474" y="0"/>
                  </a:lnTo>
                  <a:lnTo>
                    <a:pt x="1133474" y="1381124"/>
                  </a:lnTo>
                  <a:lnTo>
                    <a:pt x="0" y="1381124"/>
                  </a:lnTo>
                  <a:lnTo>
                    <a:pt x="0" y="0"/>
                  </a:lnTo>
                  <a:close/>
                </a:path>
              </a:pathLst>
            </a:custGeom>
            <a:ln w="57149">
              <a:solidFill>
                <a:srgbClr val="007600"/>
              </a:solidFill>
            </a:ln>
          </p:spPr>
          <p:txBody>
            <a:bodyPr wrap="square" lIns="0" tIns="0" rIns="0" bIns="0" rtlCol="0"/>
            <a:lstStyle/>
            <a:p>
              <a:endParaRPr/>
            </a:p>
          </p:txBody>
        </p:sp>
      </p:grpSp>
      <p:grpSp>
        <p:nvGrpSpPr>
          <p:cNvPr id="21" name="object 21"/>
          <p:cNvGrpSpPr/>
          <p:nvPr/>
        </p:nvGrpSpPr>
        <p:grpSpPr>
          <a:xfrm>
            <a:off x="419100" y="3695700"/>
            <a:ext cx="1744345" cy="1676400"/>
            <a:chOff x="419100" y="3695700"/>
            <a:chExt cx="1744345" cy="1676400"/>
          </a:xfrm>
        </p:grpSpPr>
        <p:pic>
          <p:nvPicPr>
            <p:cNvPr id="22" name="object 22"/>
            <p:cNvPicPr/>
            <p:nvPr/>
          </p:nvPicPr>
          <p:blipFill>
            <a:blip r:embed="rId8" cstate="print"/>
            <a:stretch>
              <a:fillRect/>
            </a:stretch>
          </p:blipFill>
          <p:spPr>
            <a:xfrm>
              <a:off x="457200" y="3733800"/>
              <a:ext cx="1667813" cy="1600200"/>
            </a:xfrm>
            <a:prstGeom prst="rect">
              <a:avLst/>
            </a:prstGeom>
          </p:spPr>
        </p:pic>
        <p:sp>
          <p:nvSpPr>
            <p:cNvPr id="23" name="object 23"/>
            <p:cNvSpPr/>
            <p:nvPr/>
          </p:nvSpPr>
          <p:spPr>
            <a:xfrm>
              <a:off x="438149" y="3714749"/>
              <a:ext cx="1706245" cy="1638300"/>
            </a:xfrm>
            <a:custGeom>
              <a:avLst/>
              <a:gdLst/>
              <a:ahLst/>
              <a:cxnLst/>
              <a:rect l="l" t="t" r="r" b="b"/>
              <a:pathLst>
                <a:path w="1706245" h="1638300">
                  <a:moveTo>
                    <a:pt x="0" y="0"/>
                  </a:moveTo>
                  <a:lnTo>
                    <a:pt x="1705768" y="0"/>
                  </a:lnTo>
                  <a:lnTo>
                    <a:pt x="1705768" y="1638299"/>
                  </a:lnTo>
                  <a:lnTo>
                    <a:pt x="0" y="1638299"/>
                  </a:lnTo>
                  <a:lnTo>
                    <a:pt x="0" y="0"/>
                  </a:lnTo>
                  <a:close/>
                </a:path>
              </a:pathLst>
            </a:custGeom>
            <a:ln w="38099">
              <a:solidFill>
                <a:srgbClr val="007600"/>
              </a:solidFill>
            </a:ln>
          </p:spPr>
          <p:txBody>
            <a:bodyPr wrap="square" lIns="0" tIns="0" rIns="0" bIns="0" rtlCol="0"/>
            <a:lstStyle/>
            <a:p>
              <a:endParaRPr/>
            </a:p>
          </p:txBody>
        </p:sp>
      </p:grpSp>
      <p:sp>
        <p:nvSpPr>
          <p:cNvPr id="24" name="object 24"/>
          <p:cNvSpPr txBox="1"/>
          <p:nvPr/>
        </p:nvSpPr>
        <p:spPr>
          <a:xfrm>
            <a:off x="7393940" y="5519420"/>
            <a:ext cx="11734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Smartphone</a:t>
            </a:r>
            <a:endParaRPr sz="1800">
              <a:latin typeface="Calibri"/>
              <a:cs typeface="Calibri"/>
            </a:endParaRPr>
          </a:p>
        </p:txBody>
      </p:sp>
      <p:sp>
        <p:nvSpPr>
          <p:cNvPr id="25" name="object 25"/>
          <p:cNvSpPr txBox="1"/>
          <p:nvPr/>
        </p:nvSpPr>
        <p:spPr>
          <a:xfrm>
            <a:off x="764539" y="3233420"/>
            <a:ext cx="7905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Desktop</a:t>
            </a:r>
            <a:endParaRPr sz="1800">
              <a:latin typeface="Calibri"/>
              <a:cs typeface="Calibri"/>
            </a:endParaRPr>
          </a:p>
        </p:txBody>
      </p:sp>
      <p:sp>
        <p:nvSpPr>
          <p:cNvPr id="26" name="object 26"/>
          <p:cNvSpPr txBox="1"/>
          <p:nvPr/>
        </p:nvSpPr>
        <p:spPr>
          <a:xfrm>
            <a:off x="459739" y="5519420"/>
            <a:ext cx="4171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PDA</a:t>
            </a:r>
            <a:endParaRPr sz="1800">
              <a:latin typeface="Calibri"/>
              <a:cs typeface="Calibri"/>
            </a:endParaRPr>
          </a:p>
        </p:txBody>
      </p:sp>
      <p:sp>
        <p:nvSpPr>
          <p:cNvPr id="27" name="object 27"/>
          <p:cNvSpPr txBox="1"/>
          <p:nvPr/>
        </p:nvSpPr>
        <p:spPr>
          <a:xfrm>
            <a:off x="7012940" y="3157220"/>
            <a:ext cx="609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Tablet</a:t>
            </a:r>
            <a:endParaRPr sz="1800">
              <a:latin typeface="Calibri"/>
              <a:cs typeface="Calibri"/>
            </a:endParaRPr>
          </a:p>
        </p:txBody>
      </p:sp>
      <p:sp>
        <p:nvSpPr>
          <p:cNvPr id="28" name="object 28"/>
          <p:cNvSpPr txBox="1"/>
          <p:nvPr/>
        </p:nvSpPr>
        <p:spPr>
          <a:xfrm>
            <a:off x="2758439" y="3462020"/>
            <a:ext cx="1424940" cy="391160"/>
          </a:xfrm>
          <a:prstGeom prst="rect">
            <a:avLst/>
          </a:prstGeom>
        </p:spPr>
        <p:txBody>
          <a:bodyPr vert="horz" wrap="square" lIns="0" tIns="12700" rIns="0" bIns="0" rtlCol="0">
            <a:spAutoFit/>
          </a:bodyPr>
          <a:lstStyle/>
          <a:p>
            <a:pPr>
              <a:lnSpc>
                <a:spcPct val="100000"/>
              </a:lnSpc>
              <a:spcBef>
                <a:spcPts val="100"/>
              </a:spcBef>
            </a:pPr>
            <a:r>
              <a:rPr sz="2400" b="1" spc="-5" dirty="0">
                <a:solidFill>
                  <a:srgbClr val="FFFFFF"/>
                </a:solidFill>
                <a:latin typeface="Calibri"/>
                <a:cs typeface="Calibri"/>
              </a:rPr>
              <a:t>Mainframe</a:t>
            </a:r>
            <a:endParaRPr sz="2400">
              <a:latin typeface="Calibri"/>
              <a:cs typeface="Calibri"/>
            </a:endParaRPr>
          </a:p>
        </p:txBody>
      </p:sp>
      <p:pic>
        <p:nvPicPr>
          <p:cNvPr id="29" name="object 29"/>
          <p:cNvPicPr/>
          <p:nvPr/>
        </p:nvPicPr>
        <p:blipFill>
          <a:blip r:embed="rId9" cstate="print"/>
          <a:stretch>
            <a:fillRect/>
          </a:stretch>
        </p:blipFill>
        <p:spPr>
          <a:xfrm>
            <a:off x="4495800" y="3581400"/>
            <a:ext cx="2159000" cy="1066799"/>
          </a:xfrm>
          <a:prstGeom prst="rect">
            <a:avLst/>
          </a:prstGeom>
        </p:spPr>
      </p:pic>
      <p:sp>
        <p:nvSpPr>
          <p:cNvPr id="30" name="object 30"/>
          <p:cNvSpPr txBox="1"/>
          <p:nvPr/>
        </p:nvSpPr>
        <p:spPr>
          <a:xfrm>
            <a:off x="4739640" y="4376420"/>
            <a:ext cx="1406525" cy="269240"/>
          </a:xfrm>
          <a:prstGeom prst="rect">
            <a:avLst/>
          </a:prstGeom>
        </p:spPr>
        <p:txBody>
          <a:bodyPr vert="horz" wrap="square" lIns="0" tIns="12700" rIns="0" bIns="0" rtlCol="0">
            <a:spAutoFit/>
          </a:bodyPr>
          <a:lstStyle/>
          <a:p>
            <a:pPr>
              <a:lnSpc>
                <a:spcPct val="100000"/>
              </a:lnSpc>
              <a:spcBef>
                <a:spcPts val="100"/>
              </a:spcBef>
            </a:pPr>
            <a:r>
              <a:rPr sz="1600" b="1" dirty="0">
                <a:latin typeface="Calibri"/>
                <a:cs typeface="Calibri"/>
              </a:rPr>
              <a:t>Supercomputers</a:t>
            </a:r>
            <a:endParaRPr sz="1600">
              <a:latin typeface="Calibri"/>
              <a:cs typeface="Calibri"/>
            </a:endParaRPr>
          </a:p>
        </p:txBody>
      </p:sp>
      <p:pic>
        <p:nvPicPr>
          <p:cNvPr id="31" name="object 31"/>
          <p:cNvPicPr/>
          <p:nvPr/>
        </p:nvPicPr>
        <p:blipFill>
          <a:blip r:embed="rId10" cstate="print"/>
          <a:stretch>
            <a:fillRect/>
          </a:stretch>
        </p:blipFill>
        <p:spPr>
          <a:xfrm>
            <a:off x="4648200" y="4953000"/>
            <a:ext cx="1847848" cy="1108709"/>
          </a:xfrm>
          <a:prstGeom prst="rect">
            <a:avLst/>
          </a:prstGeom>
        </p:spPr>
      </p:pic>
      <p:sp>
        <p:nvSpPr>
          <p:cNvPr id="32" name="object 32"/>
          <p:cNvSpPr txBox="1"/>
          <p:nvPr/>
        </p:nvSpPr>
        <p:spPr>
          <a:xfrm>
            <a:off x="2910839" y="5748020"/>
            <a:ext cx="3480435" cy="497840"/>
          </a:xfrm>
          <a:prstGeom prst="rect">
            <a:avLst/>
          </a:prstGeom>
        </p:spPr>
        <p:txBody>
          <a:bodyPr vert="horz" wrap="square" lIns="0" tIns="12700" rIns="0" bIns="0" rtlCol="0">
            <a:spAutoFit/>
          </a:bodyPr>
          <a:lstStyle/>
          <a:p>
            <a:pPr>
              <a:lnSpc>
                <a:spcPts val="1980"/>
              </a:lnSpc>
              <a:spcBef>
                <a:spcPts val="100"/>
              </a:spcBef>
            </a:pPr>
            <a:r>
              <a:rPr sz="1800" spc="-5" dirty="0">
                <a:latin typeface="Calibri"/>
                <a:cs typeface="Calibri"/>
              </a:rPr>
              <a:t>Notebook</a:t>
            </a:r>
            <a:endParaRPr sz="1800">
              <a:latin typeface="Calibri"/>
              <a:cs typeface="Calibri"/>
            </a:endParaRPr>
          </a:p>
          <a:p>
            <a:pPr marL="1676400">
              <a:lnSpc>
                <a:spcPts val="1739"/>
              </a:lnSpc>
            </a:pPr>
            <a:r>
              <a:rPr sz="1600" b="1" spc="-5" dirty="0">
                <a:latin typeface="Calibri"/>
                <a:cs typeface="Calibri"/>
              </a:rPr>
              <a:t>Wearable</a:t>
            </a:r>
            <a:r>
              <a:rPr sz="1600" b="1" spc="-65" dirty="0">
                <a:latin typeface="Calibri"/>
                <a:cs typeface="Calibri"/>
              </a:rPr>
              <a:t> </a:t>
            </a:r>
            <a:r>
              <a:rPr sz="1600" b="1" spc="-5" dirty="0">
                <a:latin typeface="Calibri"/>
                <a:cs typeface="Calibri"/>
              </a:rPr>
              <a:t>Computers</a:t>
            </a:r>
            <a:endParaRPr sz="1600">
              <a:latin typeface="Calibri"/>
              <a:cs typeface="Calibri"/>
            </a:endParaRPr>
          </a:p>
        </p:txBody>
      </p:sp>
      <p:sp>
        <p:nvSpPr>
          <p:cNvPr id="34" name="object 3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a:t>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514600"/>
            <a:ext cx="8229600" cy="1143000"/>
          </a:xfrm>
          <a:prstGeom prst="rect">
            <a:avLst/>
          </a:prstGeom>
          <a:solidFill>
            <a:srgbClr val="FFCA00"/>
          </a:solidFill>
        </p:spPr>
        <p:txBody>
          <a:bodyPr vert="horz" wrap="square" lIns="0" tIns="266700" rIns="0" bIns="0" rtlCol="0">
            <a:spAutoFit/>
          </a:bodyPr>
          <a:lstStyle/>
          <a:p>
            <a:pPr marL="5080" algn="ctr">
              <a:lnSpc>
                <a:spcPct val="100000"/>
              </a:lnSpc>
              <a:spcBef>
                <a:spcPts val="2100"/>
              </a:spcBef>
            </a:pPr>
            <a:r>
              <a:rPr sz="4000" b="1" spc="-5" dirty="0">
                <a:solidFill>
                  <a:srgbClr val="006600"/>
                </a:solidFill>
                <a:latin typeface="Calibri"/>
                <a:cs typeface="Calibri"/>
              </a:rPr>
              <a:t>MALWARE</a:t>
            </a:r>
            <a:endParaRPr sz="4000">
              <a:latin typeface="Calibri"/>
              <a:cs typeface="Calibri"/>
            </a:endParaRPr>
          </a:p>
        </p:txBody>
      </p:sp>
      <p:sp>
        <p:nvSpPr>
          <p:cNvPr id="3" name="object 3"/>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60</a:t>
            </a:fld>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1"/>
            <a:ext cx="8229600" cy="381000"/>
          </a:xfrm>
          <a:prstGeom prst="rect">
            <a:avLst/>
          </a:prstGeom>
          <a:solidFill>
            <a:srgbClr val="FFCA00"/>
          </a:solidFill>
        </p:spPr>
        <p:txBody>
          <a:bodyPr vert="horz" wrap="square" lIns="0" tIns="38100" rIns="0" bIns="0" rtlCol="0">
            <a:spAutoFit/>
          </a:bodyPr>
          <a:lstStyle/>
          <a:p>
            <a:pPr marL="4445" algn="ctr">
              <a:lnSpc>
                <a:spcPct val="100000"/>
              </a:lnSpc>
              <a:spcBef>
                <a:spcPts val="300"/>
              </a:spcBef>
            </a:pPr>
            <a:r>
              <a:rPr b="1" spc="-5" dirty="0">
                <a:solidFill>
                  <a:srgbClr val="006600"/>
                </a:solidFill>
                <a:latin typeface="Calibri"/>
                <a:cs typeface="Calibri"/>
              </a:rPr>
              <a:t>Virus</a:t>
            </a: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61</a:t>
            </a:fld>
            <a:endParaRPr dirty="0"/>
          </a:p>
        </p:txBody>
      </p:sp>
      <p:sp>
        <p:nvSpPr>
          <p:cNvPr id="3" name="object 3"/>
          <p:cNvSpPr txBox="1"/>
          <p:nvPr/>
        </p:nvSpPr>
        <p:spPr>
          <a:xfrm>
            <a:off x="535939" y="1049020"/>
            <a:ext cx="8077834" cy="3963670"/>
          </a:xfrm>
          <a:prstGeom prst="rect">
            <a:avLst/>
          </a:prstGeom>
        </p:spPr>
        <p:txBody>
          <a:bodyPr vert="horz" wrap="square" lIns="0" tIns="5715" rIns="0" bIns="0" rtlCol="0">
            <a:spAutoFit/>
          </a:bodyPr>
          <a:lstStyle/>
          <a:p>
            <a:pPr marL="355600" marR="5080" indent="10795" algn="just">
              <a:lnSpc>
                <a:spcPct val="101899"/>
              </a:lnSpc>
              <a:spcBef>
                <a:spcPts val="45"/>
              </a:spcBef>
            </a:pPr>
            <a:r>
              <a:rPr sz="2400" b="1" spc="-5" dirty="0">
                <a:latin typeface="Calibri"/>
                <a:cs typeface="Calibri"/>
              </a:rPr>
              <a:t>Malicious </a:t>
            </a:r>
            <a:r>
              <a:rPr sz="2400" b="1" spc="-10" dirty="0">
                <a:latin typeface="Calibri"/>
                <a:cs typeface="Calibri"/>
              </a:rPr>
              <a:t>software</a:t>
            </a:r>
            <a:r>
              <a:rPr sz="2400" spc="-10" dirty="0">
                <a:latin typeface="Calibri"/>
                <a:cs typeface="Calibri"/>
              </a:rPr>
              <a:t>, </a:t>
            </a:r>
            <a:r>
              <a:rPr sz="2400" dirty="0">
                <a:latin typeface="Calibri"/>
                <a:cs typeface="Calibri"/>
              </a:rPr>
              <a:t>is any </a:t>
            </a:r>
            <a:r>
              <a:rPr sz="2400" spc="-10" dirty="0">
                <a:latin typeface="Calibri"/>
                <a:cs typeface="Calibri"/>
              </a:rPr>
              <a:t>software </a:t>
            </a:r>
            <a:r>
              <a:rPr sz="2400" dirty="0">
                <a:latin typeface="Calibri"/>
                <a:cs typeface="Calibri"/>
              </a:rPr>
              <a:t>used to </a:t>
            </a:r>
            <a:r>
              <a:rPr sz="2400" spc="-5" dirty="0">
                <a:latin typeface="Calibri"/>
                <a:cs typeface="Calibri"/>
              </a:rPr>
              <a:t>disrupt computer </a:t>
            </a:r>
            <a:r>
              <a:rPr sz="2400" dirty="0">
                <a:latin typeface="Calibri"/>
                <a:cs typeface="Calibri"/>
              </a:rPr>
              <a:t> </a:t>
            </a:r>
            <a:r>
              <a:rPr sz="2400" spc="-5" dirty="0">
                <a:latin typeface="Calibri"/>
                <a:cs typeface="Calibri"/>
              </a:rPr>
              <a:t>or</a:t>
            </a:r>
            <a:r>
              <a:rPr sz="2400" spc="520" dirty="0">
                <a:latin typeface="Calibri"/>
                <a:cs typeface="Calibri"/>
              </a:rPr>
              <a:t> </a:t>
            </a:r>
            <a:r>
              <a:rPr sz="2400" spc="-5" dirty="0">
                <a:latin typeface="Calibri"/>
                <a:cs typeface="Calibri"/>
              </a:rPr>
              <a:t>mobile</a:t>
            </a:r>
            <a:r>
              <a:rPr sz="2400" spc="520" dirty="0">
                <a:latin typeface="Calibri"/>
                <a:cs typeface="Calibri"/>
              </a:rPr>
              <a:t> </a:t>
            </a:r>
            <a:r>
              <a:rPr sz="2400" spc="-5" dirty="0">
                <a:latin typeface="Calibri"/>
                <a:cs typeface="Calibri"/>
              </a:rPr>
              <a:t>operations,</a:t>
            </a:r>
            <a:r>
              <a:rPr sz="2400" spc="520" dirty="0">
                <a:latin typeface="Calibri"/>
                <a:cs typeface="Calibri"/>
              </a:rPr>
              <a:t> </a:t>
            </a:r>
            <a:r>
              <a:rPr sz="2400" dirty="0">
                <a:latin typeface="Calibri"/>
                <a:cs typeface="Calibri"/>
              </a:rPr>
              <a:t>gather</a:t>
            </a:r>
            <a:r>
              <a:rPr sz="2400" spc="515" dirty="0">
                <a:latin typeface="Calibri"/>
                <a:cs typeface="Calibri"/>
              </a:rPr>
              <a:t> </a:t>
            </a:r>
            <a:r>
              <a:rPr sz="2400" spc="-5" dirty="0">
                <a:latin typeface="Calibri"/>
                <a:cs typeface="Calibri"/>
              </a:rPr>
              <a:t>sensitive</a:t>
            </a:r>
            <a:r>
              <a:rPr sz="2400" spc="520" dirty="0">
                <a:latin typeface="Calibri"/>
                <a:cs typeface="Calibri"/>
              </a:rPr>
              <a:t> </a:t>
            </a:r>
            <a:r>
              <a:rPr sz="2400" spc="-5" dirty="0">
                <a:latin typeface="Calibri"/>
                <a:cs typeface="Calibri"/>
              </a:rPr>
              <a:t>information,</a:t>
            </a:r>
            <a:r>
              <a:rPr sz="2400" spc="520" dirty="0">
                <a:latin typeface="Calibri"/>
                <a:cs typeface="Calibri"/>
              </a:rPr>
              <a:t> </a:t>
            </a:r>
            <a:r>
              <a:rPr sz="2400" dirty="0">
                <a:latin typeface="Calibri"/>
                <a:cs typeface="Calibri"/>
              </a:rPr>
              <a:t>gain </a:t>
            </a:r>
            <a:r>
              <a:rPr sz="2400" spc="-535" dirty="0">
                <a:latin typeface="Calibri"/>
                <a:cs typeface="Calibri"/>
              </a:rPr>
              <a:t> </a:t>
            </a:r>
            <a:r>
              <a:rPr sz="2400" spc="-5" dirty="0">
                <a:latin typeface="Calibri"/>
                <a:cs typeface="Calibri"/>
              </a:rPr>
              <a:t>access</a:t>
            </a:r>
            <a:r>
              <a:rPr sz="2400" dirty="0">
                <a:latin typeface="Calibri"/>
                <a:cs typeface="Calibri"/>
              </a:rPr>
              <a:t> to</a:t>
            </a:r>
            <a:r>
              <a:rPr sz="2400" spc="5" dirty="0">
                <a:latin typeface="Calibri"/>
                <a:cs typeface="Calibri"/>
              </a:rPr>
              <a:t> </a:t>
            </a:r>
            <a:r>
              <a:rPr sz="2400" spc="-5" dirty="0">
                <a:latin typeface="Calibri"/>
                <a:cs typeface="Calibri"/>
              </a:rPr>
              <a:t>private</a:t>
            </a:r>
            <a:r>
              <a:rPr sz="2400" dirty="0">
                <a:latin typeface="Calibri"/>
                <a:cs typeface="Calibri"/>
              </a:rPr>
              <a:t> </a:t>
            </a:r>
            <a:r>
              <a:rPr sz="2400" spc="-5" dirty="0">
                <a:latin typeface="Calibri"/>
                <a:cs typeface="Calibri"/>
              </a:rPr>
              <a:t>computer</a:t>
            </a:r>
            <a:r>
              <a:rPr sz="2400" dirty="0">
                <a:latin typeface="Calibri"/>
                <a:cs typeface="Calibri"/>
              </a:rPr>
              <a:t> </a:t>
            </a:r>
            <a:r>
              <a:rPr sz="2400" spc="-5" dirty="0">
                <a:latin typeface="Calibri"/>
                <a:cs typeface="Calibri"/>
              </a:rPr>
              <a:t>systems,</a:t>
            </a:r>
            <a:r>
              <a:rPr sz="2400" dirty="0">
                <a:latin typeface="Calibri"/>
                <a:cs typeface="Calibri"/>
              </a:rPr>
              <a:t> </a:t>
            </a:r>
            <a:r>
              <a:rPr sz="2400" spc="-5" dirty="0">
                <a:latin typeface="Calibri"/>
                <a:cs typeface="Calibri"/>
              </a:rPr>
              <a:t>or</a:t>
            </a:r>
            <a:r>
              <a:rPr sz="2400" dirty="0">
                <a:latin typeface="Calibri"/>
                <a:cs typeface="Calibri"/>
              </a:rPr>
              <a:t> display</a:t>
            </a:r>
            <a:r>
              <a:rPr sz="2400" spc="5" dirty="0">
                <a:latin typeface="Calibri"/>
                <a:cs typeface="Calibri"/>
              </a:rPr>
              <a:t> </a:t>
            </a:r>
            <a:r>
              <a:rPr sz="2400" spc="-5" dirty="0">
                <a:latin typeface="Calibri"/>
                <a:cs typeface="Calibri"/>
              </a:rPr>
              <a:t>unwanted </a:t>
            </a:r>
            <a:r>
              <a:rPr sz="2400" dirty="0">
                <a:latin typeface="Calibri"/>
                <a:cs typeface="Calibri"/>
              </a:rPr>
              <a:t> </a:t>
            </a:r>
            <a:r>
              <a:rPr sz="2400" spc="-5" dirty="0">
                <a:latin typeface="Calibri"/>
                <a:cs typeface="Calibri"/>
              </a:rPr>
              <a:t>advertising</a:t>
            </a:r>
            <a:r>
              <a:rPr sz="3200" spc="-5" dirty="0">
                <a:latin typeface="Calibri"/>
                <a:cs typeface="Calibri"/>
              </a:rPr>
              <a:t>. </a:t>
            </a:r>
            <a:r>
              <a:rPr sz="2400" b="1" spc="-5" dirty="0">
                <a:solidFill>
                  <a:srgbClr val="006600"/>
                </a:solidFill>
                <a:latin typeface="Calibri"/>
                <a:cs typeface="Calibri"/>
              </a:rPr>
              <a:t>These malicious</a:t>
            </a:r>
            <a:r>
              <a:rPr sz="2400" b="1" dirty="0">
                <a:solidFill>
                  <a:srgbClr val="006600"/>
                </a:solidFill>
                <a:latin typeface="Calibri"/>
                <a:cs typeface="Calibri"/>
              </a:rPr>
              <a:t> </a:t>
            </a:r>
            <a:r>
              <a:rPr sz="2400" b="1" spc="-10" dirty="0">
                <a:solidFill>
                  <a:srgbClr val="006600"/>
                </a:solidFill>
                <a:latin typeface="Calibri"/>
                <a:cs typeface="Calibri"/>
              </a:rPr>
              <a:t>software</a:t>
            </a:r>
            <a:r>
              <a:rPr sz="2400" b="1" spc="-5" dirty="0">
                <a:solidFill>
                  <a:srgbClr val="006600"/>
                </a:solidFill>
                <a:latin typeface="Calibri"/>
                <a:cs typeface="Calibri"/>
              </a:rPr>
              <a:t> ﬁnd its</a:t>
            </a:r>
            <a:r>
              <a:rPr sz="2400" b="1" dirty="0">
                <a:solidFill>
                  <a:srgbClr val="006600"/>
                </a:solidFill>
                <a:latin typeface="Calibri"/>
                <a:cs typeface="Calibri"/>
              </a:rPr>
              <a:t> way</a:t>
            </a:r>
            <a:r>
              <a:rPr sz="2400" b="1" spc="-5" dirty="0">
                <a:solidFill>
                  <a:srgbClr val="006600"/>
                </a:solidFill>
                <a:latin typeface="Calibri"/>
                <a:cs typeface="Calibri"/>
              </a:rPr>
              <a:t> into:</a:t>
            </a:r>
            <a:endParaRPr sz="2400">
              <a:latin typeface="Calibri"/>
              <a:cs typeface="Calibri"/>
            </a:endParaRPr>
          </a:p>
          <a:p>
            <a:pPr marL="355600" indent="-342900">
              <a:lnSpc>
                <a:spcPct val="100000"/>
              </a:lnSpc>
              <a:spcBef>
                <a:spcPts val="725"/>
              </a:spcBef>
              <a:buFont typeface="Arial MT"/>
              <a:buChar char="•"/>
              <a:tabLst>
                <a:tab pos="354965" algn="l"/>
                <a:tab pos="355600" algn="l"/>
              </a:tabLst>
            </a:pPr>
            <a:r>
              <a:rPr sz="3200" spc="-5" dirty="0">
                <a:latin typeface="Calibri"/>
                <a:cs typeface="Calibri"/>
              </a:rPr>
              <a:t>Boot</a:t>
            </a:r>
            <a:r>
              <a:rPr sz="3200" spc="-40" dirty="0">
                <a:latin typeface="Calibri"/>
                <a:cs typeface="Calibri"/>
              </a:rPr>
              <a:t> </a:t>
            </a:r>
            <a:r>
              <a:rPr sz="3200" dirty="0">
                <a:latin typeface="Calibri"/>
                <a:cs typeface="Calibri"/>
              </a:rPr>
              <a:t>sector</a:t>
            </a:r>
            <a:endParaRPr sz="3200">
              <a:latin typeface="Calibri"/>
              <a:cs typeface="Calibri"/>
            </a:endParaRPr>
          </a:p>
          <a:p>
            <a:pPr marL="355600" indent="-342900">
              <a:lnSpc>
                <a:spcPct val="100000"/>
              </a:lnSpc>
              <a:spcBef>
                <a:spcPts val="760"/>
              </a:spcBef>
              <a:buFont typeface="Arial MT"/>
              <a:buChar char="•"/>
              <a:tabLst>
                <a:tab pos="354965" algn="l"/>
                <a:tab pos="355600" algn="l"/>
              </a:tabLst>
            </a:pPr>
            <a:r>
              <a:rPr sz="3200" dirty="0">
                <a:latin typeface="Calibri"/>
                <a:cs typeface="Calibri"/>
              </a:rPr>
              <a:t>File</a:t>
            </a:r>
            <a:r>
              <a:rPr sz="3200" spc="-25" dirty="0">
                <a:latin typeface="Calibri"/>
                <a:cs typeface="Calibri"/>
              </a:rPr>
              <a:t> </a:t>
            </a:r>
            <a:r>
              <a:rPr sz="3200" spc="-5" dirty="0">
                <a:latin typeface="Calibri"/>
                <a:cs typeface="Calibri"/>
              </a:rPr>
              <a:t>Allocation</a:t>
            </a:r>
            <a:r>
              <a:rPr sz="3200" spc="-25" dirty="0">
                <a:latin typeface="Calibri"/>
                <a:cs typeface="Calibri"/>
              </a:rPr>
              <a:t> </a:t>
            </a:r>
            <a:r>
              <a:rPr sz="3200" dirty="0">
                <a:latin typeface="Calibri"/>
                <a:cs typeface="Calibri"/>
              </a:rPr>
              <a:t>Table</a:t>
            </a:r>
            <a:endParaRPr sz="3200">
              <a:latin typeface="Calibri"/>
              <a:cs typeface="Calibri"/>
            </a:endParaRPr>
          </a:p>
          <a:p>
            <a:pPr marL="355600" indent="-342900">
              <a:lnSpc>
                <a:spcPct val="100000"/>
              </a:lnSpc>
              <a:spcBef>
                <a:spcPts val="760"/>
              </a:spcBef>
              <a:buFont typeface="Arial MT"/>
              <a:buChar char="•"/>
              <a:tabLst>
                <a:tab pos="354965" algn="l"/>
                <a:tab pos="355600" algn="l"/>
              </a:tabLst>
            </a:pPr>
            <a:r>
              <a:rPr sz="3200" spc="-10" dirty="0">
                <a:latin typeface="Calibri"/>
                <a:cs typeface="Calibri"/>
              </a:rPr>
              <a:t>Partition</a:t>
            </a:r>
            <a:r>
              <a:rPr sz="3200" spc="-35" dirty="0">
                <a:latin typeface="Calibri"/>
                <a:cs typeface="Calibri"/>
              </a:rPr>
              <a:t> </a:t>
            </a:r>
            <a:r>
              <a:rPr sz="3200" dirty="0">
                <a:latin typeface="Calibri"/>
                <a:cs typeface="Calibri"/>
              </a:rPr>
              <a:t>table</a:t>
            </a:r>
            <a:endParaRPr sz="3200">
              <a:latin typeface="Calibri"/>
              <a:cs typeface="Calibri"/>
            </a:endParaRPr>
          </a:p>
          <a:p>
            <a:pPr marL="355600" indent="-342900">
              <a:lnSpc>
                <a:spcPct val="100000"/>
              </a:lnSpc>
              <a:spcBef>
                <a:spcPts val="760"/>
              </a:spcBef>
              <a:buFont typeface="Arial MT"/>
              <a:buChar char="•"/>
              <a:tabLst>
                <a:tab pos="354965" algn="l"/>
                <a:tab pos="355600" algn="l"/>
              </a:tabLst>
            </a:pPr>
            <a:r>
              <a:rPr sz="3200" spc="-5" dirty="0">
                <a:latin typeface="Calibri"/>
                <a:cs typeface="Calibri"/>
              </a:rPr>
              <a:t>.Com</a:t>
            </a:r>
            <a:r>
              <a:rPr sz="3200" spc="-20" dirty="0">
                <a:latin typeface="Calibri"/>
                <a:cs typeface="Calibri"/>
              </a:rPr>
              <a:t> </a:t>
            </a:r>
            <a:r>
              <a:rPr sz="3200" dirty="0">
                <a:latin typeface="Calibri"/>
                <a:cs typeface="Calibri"/>
              </a:rPr>
              <a:t>and</a:t>
            </a:r>
            <a:r>
              <a:rPr sz="3200" spc="-15" dirty="0">
                <a:latin typeface="Calibri"/>
                <a:cs typeface="Calibri"/>
              </a:rPr>
              <a:t> </a:t>
            </a:r>
            <a:r>
              <a:rPr sz="3200" spc="-5" dirty="0">
                <a:latin typeface="Calibri"/>
                <a:cs typeface="Calibri"/>
              </a:rPr>
              <a:t>.Exe.</a:t>
            </a:r>
            <a:r>
              <a:rPr sz="3200" spc="-15" dirty="0">
                <a:latin typeface="Calibri"/>
                <a:cs typeface="Calibri"/>
              </a:rPr>
              <a:t> </a:t>
            </a:r>
            <a:r>
              <a:rPr sz="3200" dirty="0">
                <a:latin typeface="Calibri"/>
                <a:cs typeface="Calibri"/>
              </a:rPr>
              <a:t>Files.</a:t>
            </a:r>
            <a:endParaRPr sz="32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0" rIns="0" bIns="0" rtlCol="0">
            <a:spAutoFit/>
          </a:bodyPr>
          <a:lstStyle/>
          <a:p>
            <a:pPr marL="3810" algn="ctr">
              <a:lnSpc>
                <a:spcPts val="2635"/>
              </a:lnSpc>
            </a:pPr>
            <a:r>
              <a:rPr sz="2200" b="1" spc="-5" dirty="0">
                <a:latin typeface="Calibri"/>
                <a:cs typeface="Calibri"/>
              </a:rPr>
              <a:t>Deadly</a:t>
            </a:r>
            <a:r>
              <a:rPr sz="2200" b="1" spc="-15" dirty="0">
                <a:latin typeface="Calibri"/>
                <a:cs typeface="Calibri"/>
              </a:rPr>
              <a:t> </a:t>
            </a:r>
            <a:r>
              <a:rPr sz="2200" b="1" spc="-5" dirty="0">
                <a:solidFill>
                  <a:srgbClr val="006600"/>
                </a:solidFill>
                <a:latin typeface="Calibri"/>
                <a:cs typeface="Calibri"/>
              </a:rPr>
              <a:t>eﬀect</a:t>
            </a:r>
            <a:r>
              <a:rPr sz="2200" b="1" spc="-15" dirty="0">
                <a:solidFill>
                  <a:srgbClr val="006600"/>
                </a:solidFill>
                <a:latin typeface="Calibri"/>
                <a:cs typeface="Calibri"/>
              </a:rPr>
              <a:t> </a:t>
            </a:r>
            <a:r>
              <a:rPr sz="2200" b="1" spc="-5" dirty="0">
                <a:solidFill>
                  <a:srgbClr val="006600"/>
                </a:solidFill>
                <a:latin typeface="Calibri"/>
                <a:cs typeface="Calibri"/>
              </a:rPr>
              <a:t>of</a:t>
            </a:r>
            <a:r>
              <a:rPr sz="2200" b="1" spc="-15" dirty="0">
                <a:solidFill>
                  <a:srgbClr val="006600"/>
                </a:solidFill>
                <a:latin typeface="Calibri"/>
                <a:cs typeface="Calibri"/>
              </a:rPr>
              <a:t> </a:t>
            </a:r>
            <a:r>
              <a:rPr sz="2200" b="1" spc="-5" dirty="0">
                <a:solidFill>
                  <a:srgbClr val="006600"/>
                </a:solidFill>
                <a:latin typeface="Calibri"/>
                <a:cs typeface="Calibri"/>
              </a:rPr>
              <a:t>virus</a:t>
            </a:r>
            <a:endParaRPr sz="22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62</a:t>
            </a:fld>
            <a:endParaRPr dirty="0"/>
          </a:p>
        </p:txBody>
      </p:sp>
      <p:sp>
        <p:nvSpPr>
          <p:cNvPr id="3" name="object 3"/>
          <p:cNvSpPr txBox="1"/>
          <p:nvPr/>
        </p:nvSpPr>
        <p:spPr>
          <a:xfrm>
            <a:off x="535939" y="901701"/>
            <a:ext cx="8045450" cy="426466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 pos="1307465" algn="l"/>
              </a:tabLst>
            </a:pPr>
            <a:r>
              <a:rPr sz="2400" spc="-5" dirty="0">
                <a:latin typeface="Calibri"/>
                <a:cs typeface="Calibri"/>
              </a:rPr>
              <a:t>Delete	files</a:t>
            </a:r>
            <a:endParaRPr sz="2400">
              <a:latin typeface="Calibri"/>
              <a:cs typeface="Calibri"/>
            </a:endParaRPr>
          </a:p>
          <a:p>
            <a:pPr marL="355600" indent="-342900">
              <a:lnSpc>
                <a:spcPct val="100000"/>
              </a:lnSpc>
              <a:spcBef>
                <a:spcPts val="2295"/>
              </a:spcBef>
              <a:buFont typeface="Wingdings"/>
              <a:buChar char=""/>
              <a:tabLst>
                <a:tab pos="355600" algn="l"/>
              </a:tabLst>
            </a:pPr>
            <a:r>
              <a:rPr sz="2400" dirty="0">
                <a:latin typeface="Calibri"/>
                <a:cs typeface="Calibri"/>
              </a:rPr>
              <a:t>Change</a:t>
            </a:r>
            <a:r>
              <a:rPr sz="2400" spc="-35" dirty="0">
                <a:latin typeface="Calibri"/>
                <a:cs typeface="Calibri"/>
              </a:rPr>
              <a:t> </a:t>
            </a:r>
            <a:r>
              <a:rPr sz="2400" spc="-5" dirty="0">
                <a:latin typeface="Calibri"/>
                <a:cs typeface="Calibri"/>
              </a:rPr>
              <a:t>files,</a:t>
            </a:r>
            <a:endParaRPr sz="2400">
              <a:latin typeface="Calibri"/>
              <a:cs typeface="Calibri"/>
            </a:endParaRPr>
          </a:p>
          <a:p>
            <a:pPr marL="355600" indent="-342900">
              <a:lnSpc>
                <a:spcPct val="100000"/>
              </a:lnSpc>
              <a:spcBef>
                <a:spcPts val="2220"/>
              </a:spcBef>
              <a:buFont typeface="Wingdings"/>
              <a:buChar char=""/>
              <a:tabLst>
                <a:tab pos="355600" algn="l"/>
              </a:tabLst>
            </a:pPr>
            <a:r>
              <a:rPr sz="2400" spc="-5" dirty="0">
                <a:latin typeface="Calibri"/>
                <a:cs typeface="Calibri"/>
              </a:rPr>
              <a:t>Steal</a:t>
            </a:r>
            <a:r>
              <a:rPr sz="2400" spc="-10" dirty="0">
                <a:latin typeface="Calibri"/>
                <a:cs typeface="Calibri"/>
              </a:rPr>
              <a:t> </a:t>
            </a:r>
            <a:r>
              <a:rPr sz="2400" spc="-5" dirty="0">
                <a:latin typeface="Calibri"/>
                <a:cs typeface="Calibri"/>
              </a:rPr>
              <a:t>important</a:t>
            </a:r>
            <a:r>
              <a:rPr sz="2400" spc="-10" dirty="0">
                <a:latin typeface="Calibri"/>
                <a:cs typeface="Calibri"/>
              </a:rPr>
              <a:t> </a:t>
            </a:r>
            <a:r>
              <a:rPr sz="2400" spc="-5" dirty="0">
                <a:latin typeface="Calibri"/>
                <a:cs typeface="Calibri"/>
              </a:rPr>
              <a:t>information,</a:t>
            </a:r>
            <a:endParaRPr sz="2400">
              <a:latin typeface="Calibri"/>
              <a:cs typeface="Calibri"/>
            </a:endParaRPr>
          </a:p>
          <a:p>
            <a:pPr marL="355600" indent="-342900">
              <a:lnSpc>
                <a:spcPct val="100000"/>
              </a:lnSpc>
              <a:spcBef>
                <a:spcPts val="2320"/>
              </a:spcBef>
              <a:buFont typeface="Wingdings"/>
              <a:buChar char=""/>
              <a:tabLst>
                <a:tab pos="355600" algn="l"/>
                <a:tab pos="1029969" algn="l"/>
              </a:tabLst>
            </a:pPr>
            <a:r>
              <a:rPr sz="2400" spc="-5" dirty="0">
                <a:latin typeface="Calibri"/>
                <a:cs typeface="Calibri"/>
              </a:rPr>
              <a:t>load	unwanted</a:t>
            </a:r>
            <a:r>
              <a:rPr sz="2400" spc="-15" dirty="0">
                <a:latin typeface="Calibri"/>
                <a:cs typeface="Calibri"/>
              </a:rPr>
              <a:t> </a:t>
            </a:r>
            <a:r>
              <a:rPr sz="2400" spc="-5" dirty="0">
                <a:latin typeface="Calibri"/>
                <a:cs typeface="Calibri"/>
              </a:rPr>
              <a:t>applications</a:t>
            </a:r>
            <a:endParaRPr sz="2400">
              <a:latin typeface="Calibri"/>
              <a:cs typeface="Calibri"/>
            </a:endParaRPr>
          </a:p>
          <a:p>
            <a:pPr marL="355600" indent="-342900">
              <a:lnSpc>
                <a:spcPct val="100000"/>
              </a:lnSpc>
              <a:spcBef>
                <a:spcPts val="2320"/>
              </a:spcBef>
              <a:buFont typeface="Wingdings"/>
              <a:buChar char=""/>
              <a:tabLst>
                <a:tab pos="355600" algn="l"/>
              </a:tabLst>
            </a:pPr>
            <a:r>
              <a:rPr sz="2400" dirty="0">
                <a:latin typeface="Calibri"/>
                <a:cs typeface="Calibri"/>
              </a:rPr>
              <a:t>Send </a:t>
            </a:r>
            <a:r>
              <a:rPr sz="2400" spc="-5" dirty="0">
                <a:latin typeface="Calibri"/>
                <a:cs typeface="Calibri"/>
              </a:rPr>
              <a:t>documents</a:t>
            </a:r>
            <a:r>
              <a:rPr sz="2400" spc="5" dirty="0">
                <a:latin typeface="Calibri"/>
                <a:cs typeface="Calibri"/>
              </a:rPr>
              <a:t> </a:t>
            </a:r>
            <a:r>
              <a:rPr sz="2400" dirty="0">
                <a:latin typeface="Calibri"/>
                <a:cs typeface="Calibri"/>
              </a:rPr>
              <a:t>via </a:t>
            </a:r>
            <a:r>
              <a:rPr sz="2400" spc="-5" dirty="0">
                <a:latin typeface="Calibri"/>
                <a:cs typeface="Calibri"/>
              </a:rPr>
              <a:t>electronic</a:t>
            </a:r>
            <a:r>
              <a:rPr sz="2400" spc="5" dirty="0">
                <a:latin typeface="Calibri"/>
                <a:cs typeface="Calibri"/>
              </a:rPr>
              <a:t> </a:t>
            </a:r>
            <a:r>
              <a:rPr sz="2400" spc="-5" dirty="0">
                <a:latin typeface="Calibri"/>
                <a:cs typeface="Calibri"/>
              </a:rPr>
              <a:t>mail</a:t>
            </a:r>
            <a:r>
              <a:rPr sz="2400" spc="5" dirty="0">
                <a:latin typeface="Calibri"/>
                <a:cs typeface="Calibri"/>
              </a:rPr>
              <a:t> </a:t>
            </a:r>
            <a:r>
              <a:rPr sz="2400" spc="-5" dirty="0">
                <a:latin typeface="Calibri"/>
                <a:cs typeface="Calibri"/>
              </a:rPr>
              <a:t>(e-mail),</a:t>
            </a:r>
            <a:endParaRPr sz="2400">
              <a:latin typeface="Calibri"/>
              <a:cs typeface="Calibri"/>
            </a:endParaRPr>
          </a:p>
          <a:p>
            <a:pPr marL="355600" marR="5080" indent="-342900">
              <a:lnSpc>
                <a:spcPct val="160600"/>
              </a:lnSpc>
              <a:spcBef>
                <a:spcPts val="575"/>
              </a:spcBef>
              <a:buFont typeface="Wingdings"/>
              <a:buChar char=""/>
              <a:tabLst>
                <a:tab pos="355600" algn="l"/>
              </a:tabLst>
            </a:pPr>
            <a:r>
              <a:rPr sz="2400" spc="-5" dirty="0">
                <a:latin typeface="Calibri"/>
                <a:cs typeface="Calibri"/>
              </a:rPr>
              <a:t>Cripple</a:t>
            </a:r>
            <a:r>
              <a:rPr sz="2400" dirty="0">
                <a:latin typeface="Calibri"/>
                <a:cs typeface="Calibri"/>
              </a:rPr>
              <a:t> a</a:t>
            </a:r>
            <a:r>
              <a:rPr sz="2400" spc="5" dirty="0">
                <a:latin typeface="Calibri"/>
                <a:cs typeface="Calibri"/>
              </a:rPr>
              <a:t> </a:t>
            </a:r>
            <a:r>
              <a:rPr sz="2400" spc="-5" dirty="0">
                <a:latin typeface="Calibri"/>
                <a:cs typeface="Calibri"/>
              </a:rPr>
              <a:t>machine’s</a:t>
            </a:r>
            <a:r>
              <a:rPr sz="2400" dirty="0">
                <a:latin typeface="Calibri"/>
                <a:cs typeface="Calibri"/>
              </a:rPr>
              <a:t> </a:t>
            </a:r>
            <a:r>
              <a:rPr sz="2400" spc="-5" dirty="0">
                <a:latin typeface="Calibri"/>
                <a:cs typeface="Calibri"/>
              </a:rPr>
              <a:t>Operating</a:t>
            </a:r>
            <a:r>
              <a:rPr sz="2400" spc="5" dirty="0">
                <a:latin typeface="Calibri"/>
                <a:cs typeface="Calibri"/>
              </a:rPr>
              <a:t> </a:t>
            </a:r>
            <a:r>
              <a:rPr sz="2400" spc="-5" dirty="0">
                <a:latin typeface="Calibri"/>
                <a:cs typeface="Calibri"/>
              </a:rPr>
              <a:t>system</a:t>
            </a:r>
            <a:r>
              <a:rPr sz="2400" dirty="0">
                <a:latin typeface="Calibri"/>
                <a:cs typeface="Calibri"/>
              </a:rPr>
              <a:t> </a:t>
            </a:r>
            <a:r>
              <a:rPr sz="2400" spc="-5" dirty="0">
                <a:latin typeface="Calibri"/>
                <a:cs typeface="Calibri"/>
              </a:rPr>
              <a:t>(OS),</a:t>
            </a:r>
            <a:r>
              <a:rPr sz="2400" spc="5"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basic </a:t>
            </a:r>
            <a:r>
              <a:rPr sz="2400" spc="-10" dirty="0">
                <a:latin typeface="Calibri"/>
                <a:cs typeface="Calibri"/>
              </a:rPr>
              <a:t>software </a:t>
            </a:r>
            <a:r>
              <a:rPr sz="2400" spc="-525" dirty="0">
                <a:latin typeface="Calibri"/>
                <a:cs typeface="Calibri"/>
              </a:rPr>
              <a:t> </a:t>
            </a:r>
            <a:r>
              <a:rPr sz="2400" dirty="0">
                <a:latin typeface="Calibri"/>
                <a:cs typeface="Calibri"/>
              </a:rPr>
              <a:t>that</a:t>
            </a:r>
            <a:r>
              <a:rPr sz="2400" spc="-5" dirty="0">
                <a:latin typeface="Calibri"/>
                <a:cs typeface="Calibri"/>
              </a:rPr>
              <a:t> runs</a:t>
            </a:r>
            <a:r>
              <a:rPr sz="2400" dirty="0">
                <a:latin typeface="Calibri"/>
                <a:cs typeface="Calibri"/>
              </a:rPr>
              <a:t> the </a:t>
            </a:r>
            <a:r>
              <a:rPr sz="2400" spc="-5" dirty="0">
                <a:latin typeface="Calibri"/>
                <a:cs typeface="Calibri"/>
              </a:rPr>
              <a:t>computer.</a:t>
            </a:r>
            <a:endParaRPr sz="24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60325" rIns="0" bIns="0" rtlCol="0">
            <a:spAutoFit/>
          </a:bodyPr>
          <a:lstStyle/>
          <a:p>
            <a:pPr marL="3810" algn="ctr">
              <a:lnSpc>
                <a:spcPct val="100000"/>
              </a:lnSpc>
              <a:spcBef>
                <a:spcPts val="475"/>
              </a:spcBef>
            </a:pPr>
            <a:r>
              <a:rPr sz="1400" b="1" spc="-5" dirty="0">
                <a:solidFill>
                  <a:srgbClr val="006600"/>
                </a:solidFill>
                <a:latin typeface="Calibri"/>
                <a:cs typeface="Calibri"/>
              </a:rPr>
              <a:t>Virus</a:t>
            </a:r>
            <a:r>
              <a:rPr sz="1400" b="1" spc="-20" dirty="0">
                <a:solidFill>
                  <a:srgbClr val="006600"/>
                </a:solidFill>
                <a:latin typeface="Calibri"/>
                <a:cs typeface="Calibri"/>
              </a:rPr>
              <a:t> </a:t>
            </a:r>
            <a:r>
              <a:rPr sz="1400" b="1" spc="-5" dirty="0">
                <a:solidFill>
                  <a:srgbClr val="006600"/>
                </a:solidFill>
                <a:latin typeface="Calibri"/>
                <a:cs typeface="Calibri"/>
              </a:rPr>
              <a:t>warning</a:t>
            </a:r>
            <a:r>
              <a:rPr sz="1400" b="1" spc="-20" dirty="0">
                <a:solidFill>
                  <a:srgbClr val="006600"/>
                </a:solidFill>
                <a:latin typeface="Calibri"/>
                <a:cs typeface="Calibri"/>
              </a:rPr>
              <a:t> </a:t>
            </a:r>
            <a:r>
              <a:rPr sz="1400" b="1" spc="-5" dirty="0">
                <a:solidFill>
                  <a:srgbClr val="006600"/>
                </a:solidFill>
                <a:latin typeface="Calibri"/>
                <a:cs typeface="Calibri"/>
              </a:rPr>
              <a:t>signs</a:t>
            </a:r>
            <a:endParaRPr sz="14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63</a:t>
            </a:fld>
            <a:endParaRPr dirty="0"/>
          </a:p>
        </p:txBody>
      </p:sp>
      <p:sp>
        <p:nvSpPr>
          <p:cNvPr id="3" name="object 3"/>
          <p:cNvSpPr txBox="1"/>
          <p:nvPr/>
        </p:nvSpPr>
        <p:spPr>
          <a:xfrm>
            <a:off x="535939" y="807721"/>
            <a:ext cx="8077834" cy="559054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sz="1400" spc="75" dirty="0">
                <a:latin typeface="Cambria"/>
                <a:cs typeface="Cambria"/>
              </a:rPr>
              <a:t>The</a:t>
            </a:r>
            <a:r>
              <a:rPr sz="1400" spc="140" dirty="0">
                <a:latin typeface="Cambria"/>
                <a:cs typeface="Cambria"/>
              </a:rPr>
              <a:t> </a:t>
            </a:r>
            <a:r>
              <a:rPr sz="1400" spc="80" dirty="0">
                <a:latin typeface="Cambria"/>
                <a:cs typeface="Cambria"/>
              </a:rPr>
              <a:t>computer’s</a:t>
            </a:r>
            <a:r>
              <a:rPr sz="1400" spc="140" dirty="0">
                <a:latin typeface="Cambria"/>
                <a:cs typeface="Cambria"/>
              </a:rPr>
              <a:t> </a:t>
            </a:r>
            <a:r>
              <a:rPr sz="1400" spc="80" dirty="0">
                <a:latin typeface="Cambria"/>
                <a:cs typeface="Cambria"/>
              </a:rPr>
              <a:t>performance</a:t>
            </a:r>
            <a:r>
              <a:rPr sz="1400" spc="145" dirty="0">
                <a:latin typeface="Cambria"/>
                <a:cs typeface="Cambria"/>
              </a:rPr>
              <a:t> </a:t>
            </a:r>
            <a:r>
              <a:rPr sz="1400" spc="65" dirty="0">
                <a:latin typeface="Cambria"/>
                <a:cs typeface="Cambria"/>
              </a:rPr>
              <a:t>slows</a:t>
            </a:r>
            <a:r>
              <a:rPr sz="1400" spc="140" dirty="0">
                <a:latin typeface="Cambria"/>
                <a:cs typeface="Cambria"/>
              </a:rPr>
              <a:t> </a:t>
            </a:r>
            <a:r>
              <a:rPr sz="1400" spc="70" dirty="0">
                <a:latin typeface="Cambria"/>
                <a:cs typeface="Cambria"/>
              </a:rPr>
              <a:t>down</a:t>
            </a:r>
            <a:r>
              <a:rPr sz="1400" spc="145" dirty="0">
                <a:latin typeface="Cambria"/>
                <a:cs typeface="Cambria"/>
              </a:rPr>
              <a:t> </a:t>
            </a:r>
            <a:r>
              <a:rPr sz="1400" spc="80" dirty="0">
                <a:latin typeface="Cambria"/>
                <a:cs typeface="Cambria"/>
              </a:rPr>
              <a:t>considerably.</a:t>
            </a:r>
            <a:endParaRPr sz="1400">
              <a:latin typeface="Cambria"/>
              <a:cs typeface="Cambria"/>
            </a:endParaRPr>
          </a:p>
          <a:p>
            <a:pPr marL="355600" marR="5080" indent="-342900">
              <a:lnSpc>
                <a:spcPct val="146700"/>
              </a:lnSpc>
              <a:spcBef>
                <a:spcPts val="370"/>
              </a:spcBef>
              <a:buFont typeface="Wingdings"/>
              <a:buChar char=""/>
              <a:tabLst>
                <a:tab pos="354965" algn="l"/>
                <a:tab pos="355600" algn="l"/>
              </a:tabLst>
            </a:pPr>
            <a:r>
              <a:rPr sz="1400" spc="80" dirty="0">
                <a:latin typeface="Cambria"/>
                <a:cs typeface="Cambria"/>
              </a:rPr>
              <a:t>Programs</a:t>
            </a:r>
            <a:r>
              <a:rPr sz="1400" spc="170" dirty="0">
                <a:latin typeface="Cambria"/>
                <a:cs typeface="Cambria"/>
              </a:rPr>
              <a:t> </a:t>
            </a:r>
            <a:r>
              <a:rPr sz="1400" spc="65" dirty="0">
                <a:latin typeface="Cambria"/>
                <a:cs typeface="Cambria"/>
              </a:rPr>
              <a:t>don’t</a:t>
            </a:r>
            <a:r>
              <a:rPr sz="1400" spc="170" dirty="0">
                <a:latin typeface="Cambria"/>
                <a:cs typeface="Cambria"/>
              </a:rPr>
              <a:t> </a:t>
            </a:r>
            <a:r>
              <a:rPr sz="1400" spc="90" dirty="0">
                <a:latin typeface="Cambria"/>
                <a:cs typeface="Cambria"/>
              </a:rPr>
              <a:t>function</a:t>
            </a:r>
            <a:r>
              <a:rPr sz="1400" spc="170" dirty="0">
                <a:latin typeface="Cambria"/>
                <a:cs typeface="Cambria"/>
              </a:rPr>
              <a:t> </a:t>
            </a:r>
            <a:r>
              <a:rPr sz="1400" spc="125" dirty="0">
                <a:latin typeface="Cambria"/>
                <a:cs typeface="Cambria"/>
              </a:rPr>
              <a:t>as</a:t>
            </a:r>
            <a:r>
              <a:rPr sz="1400" spc="170" dirty="0">
                <a:latin typeface="Cambria"/>
                <a:cs typeface="Cambria"/>
              </a:rPr>
              <a:t> </a:t>
            </a:r>
            <a:r>
              <a:rPr sz="1400" spc="85" dirty="0">
                <a:latin typeface="Cambria"/>
                <a:cs typeface="Cambria"/>
              </a:rPr>
              <a:t>thy</a:t>
            </a:r>
            <a:r>
              <a:rPr sz="1400" spc="170" dirty="0">
                <a:latin typeface="Cambria"/>
                <a:cs typeface="Cambria"/>
              </a:rPr>
              <a:t> </a:t>
            </a:r>
            <a:r>
              <a:rPr sz="1400" spc="110" dirty="0">
                <a:latin typeface="Cambria"/>
                <a:cs typeface="Cambria"/>
              </a:rPr>
              <a:t>should.</a:t>
            </a:r>
            <a:r>
              <a:rPr sz="1400" spc="170" dirty="0">
                <a:latin typeface="Cambria"/>
                <a:cs typeface="Cambria"/>
              </a:rPr>
              <a:t> </a:t>
            </a:r>
            <a:r>
              <a:rPr sz="1400" spc="70" dirty="0">
                <a:latin typeface="Cambria"/>
                <a:cs typeface="Cambria"/>
              </a:rPr>
              <a:t>They</a:t>
            </a:r>
            <a:r>
              <a:rPr sz="1400" spc="170" dirty="0">
                <a:latin typeface="Cambria"/>
                <a:cs typeface="Cambria"/>
              </a:rPr>
              <a:t> </a:t>
            </a:r>
            <a:r>
              <a:rPr sz="1400" spc="60" dirty="0">
                <a:latin typeface="Cambria"/>
                <a:cs typeface="Cambria"/>
              </a:rPr>
              <a:t>either</a:t>
            </a:r>
            <a:r>
              <a:rPr sz="1400" spc="170" dirty="0">
                <a:latin typeface="Cambria"/>
                <a:cs typeface="Cambria"/>
              </a:rPr>
              <a:t> </a:t>
            </a:r>
            <a:r>
              <a:rPr sz="1400" spc="65" dirty="0">
                <a:latin typeface="Cambria"/>
                <a:cs typeface="Cambria"/>
              </a:rPr>
              <a:t>don’t</a:t>
            </a:r>
            <a:r>
              <a:rPr sz="1400" spc="170" dirty="0">
                <a:latin typeface="Cambria"/>
                <a:cs typeface="Cambria"/>
              </a:rPr>
              <a:t> </a:t>
            </a:r>
            <a:r>
              <a:rPr sz="1400" spc="90" dirty="0">
                <a:latin typeface="Cambria"/>
                <a:cs typeface="Cambria"/>
              </a:rPr>
              <a:t>start,</a:t>
            </a:r>
            <a:r>
              <a:rPr sz="1400" spc="170" dirty="0">
                <a:latin typeface="Cambria"/>
                <a:cs typeface="Cambria"/>
              </a:rPr>
              <a:t> </a:t>
            </a:r>
            <a:r>
              <a:rPr sz="1400" spc="35" dirty="0">
                <a:latin typeface="Cambria"/>
                <a:cs typeface="Cambria"/>
              </a:rPr>
              <a:t>or</a:t>
            </a:r>
            <a:r>
              <a:rPr sz="1400" spc="170" dirty="0">
                <a:latin typeface="Cambria"/>
                <a:cs typeface="Cambria"/>
              </a:rPr>
              <a:t> </a:t>
            </a:r>
            <a:r>
              <a:rPr sz="1400" spc="25" dirty="0">
                <a:latin typeface="Cambria"/>
                <a:cs typeface="Cambria"/>
              </a:rPr>
              <a:t>if</a:t>
            </a:r>
            <a:r>
              <a:rPr sz="1400" spc="170" dirty="0">
                <a:latin typeface="Cambria"/>
                <a:cs typeface="Cambria"/>
              </a:rPr>
              <a:t> </a:t>
            </a:r>
            <a:r>
              <a:rPr sz="1400" spc="75" dirty="0">
                <a:latin typeface="Cambria"/>
                <a:cs typeface="Cambria"/>
              </a:rPr>
              <a:t>they</a:t>
            </a:r>
            <a:r>
              <a:rPr sz="1400" spc="170" dirty="0">
                <a:latin typeface="Cambria"/>
                <a:cs typeface="Cambria"/>
              </a:rPr>
              <a:t> </a:t>
            </a:r>
            <a:r>
              <a:rPr sz="1400" spc="90" dirty="0">
                <a:latin typeface="Cambria"/>
                <a:cs typeface="Cambria"/>
              </a:rPr>
              <a:t>start,</a:t>
            </a:r>
            <a:r>
              <a:rPr sz="1400" spc="170" dirty="0">
                <a:latin typeface="Cambria"/>
                <a:cs typeface="Cambria"/>
              </a:rPr>
              <a:t> </a:t>
            </a:r>
            <a:r>
              <a:rPr sz="1400" spc="75" dirty="0">
                <a:latin typeface="Cambria"/>
                <a:cs typeface="Cambria"/>
              </a:rPr>
              <a:t>they</a:t>
            </a:r>
            <a:r>
              <a:rPr sz="1400" spc="170" dirty="0">
                <a:latin typeface="Cambria"/>
                <a:cs typeface="Cambria"/>
              </a:rPr>
              <a:t> </a:t>
            </a:r>
            <a:r>
              <a:rPr sz="1400" spc="75" dirty="0">
                <a:latin typeface="Cambria"/>
                <a:cs typeface="Cambria"/>
              </a:rPr>
              <a:t>stop </a:t>
            </a:r>
            <a:r>
              <a:rPr sz="1400" spc="-295" dirty="0">
                <a:latin typeface="Cambria"/>
                <a:cs typeface="Cambria"/>
              </a:rPr>
              <a:t> </a:t>
            </a:r>
            <a:r>
              <a:rPr sz="1400" spc="35" dirty="0">
                <a:latin typeface="Cambria"/>
                <a:cs typeface="Cambria"/>
              </a:rPr>
              <a:t>or</a:t>
            </a:r>
            <a:r>
              <a:rPr sz="1400" spc="130" dirty="0">
                <a:latin typeface="Cambria"/>
                <a:cs typeface="Cambria"/>
              </a:rPr>
              <a:t> </a:t>
            </a:r>
            <a:r>
              <a:rPr sz="1400" spc="65" dirty="0">
                <a:latin typeface="Cambria"/>
                <a:cs typeface="Cambria"/>
              </a:rPr>
              <a:t>do</a:t>
            </a:r>
            <a:r>
              <a:rPr sz="1400" spc="135" dirty="0">
                <a:latin typeface="Cambria"/>
                <a:cs typeface="Cambria"/>
              </a:rPr>
              <a:t> </a:t>
            </a:r>
            <a:r>
              <a:rPr sz="1400" spc="80" dirty="0">
                <a:latin typeface="Cambria"/>
                <a:cs typeface="Cambria"/>
              </a:rPr>
              <a:t>not</a:t>
            </a:r>
            <a:r>
              <a:rPr sz="1400" spc="135" dirty="0">
                <a:latin typeface="Cambria"/>
                <a:cs typeface="Cambria"/>
              </a:rPr>
              <a:t> </a:t>
            </a:r>
            <a:r>
              <a:rPr sz="1400" spc="35" dirty="0">
                <a:latin typeface="Cambria"/>
                <a:cs typeface="Cambria"/>
              </a:rPr>
              <a:t>give</a:t>
            </a:r>
            <a:r>
              <a:rPr sz="1400" spc="135" dirty="0">
                <a:latin typeface="Cambria"/>
                <a:cs typeface="Cambria"/>
              </a:rPr>
              <a:t> </a:t>
            </a:r>
            <a:r>
              <a:rPr sz="1400" spc="85" dirty="0">
                <a:latin typeface="Cambria"/>
                <a:cs typeface="Cambria"/>
              </a:rPr>
              <a:t>the</a:t>
            </a:r>
            <a:r>
              <a:rPr sz="1400" spc="135" dirty="0">
                <a:latin typeface="Cambria"/>
                <a:cs typeface="Cambria"/>
              </a:rPr>
              <a:t> </a:t>
            </a:r>
            <a:r>
              <a:rPr sz="1400" spc="65" dirty="0">
                <a:latin typeface="Cambria"/>
                <a:cs typeface="Cambria"/>
              </a:rPr>
              <a:t>desired</a:t>
            </a:r>
            <a:r>
              <a:rPr sz="1400" spc="135" dirty="0">
                <a:latin typeface="Cambria"/>
                <a:cs typeface="Cambria"/>
              </a:rPr>
              <a:t> </a:t>
            </a:r>
            <a:r>
              <a:rPr sz="1400" spc="105" dirty="0">
                <a:latin typeface="Cambria"/>
                <a:cs typeface="Cambria"/>
              </a:rPr>
              <a:t>output.</a:t>
            </a:r>
            <a:endParaRPr sz="1400">
              <a:latin typeface="Cambria"/>
              <a:cs typeface="Cambria"/>
            </a:endParaRPr>
          </a:p>
          <a:p>
            <a:pPr marL="355600" indent="-342900">
              <a:lnSpc>
                <a:spcPct val="100000"/>
              </a:lnSpc>
              <a:spcBef>
                <a:spcPts val="1155"/>
              </a:spcBef>
              <a:buFont typeface="Wingdings"/>
              <a:buChar char=""/>
              <a:tabLst>
                <a:tab pos="354965" algn="l"/>
                <a:tab pos="355600" algn="l"/>
              </a:tabLst>
            </a:pPr>
            <a:r>
              <a:rPr sz="1400" spc="100" dirty="0">
                <a:latin typeface="Cambria"/>
                <a:cs typeface="Cambria"/>
              </a:rPr>
              <a:t>Computer</a:t>
            </a:r>
            <a:r>
              <a:rPr sz="1400" spc="125" dirty="0">
                <a:latin typeface="Cambria"/>
                <a:cs typeface="Cambria"/>
              </a:rPr>
              <a:t> </a:t>
            </a:r>
            <a:r>
              <a:rPr sz="1400" spc="65" dirty="0">
                <a:latin typeface="Cambria"/>
                <a:cs typeface="Cambria"/>
              </a:rPr>
              <a:t>fails</a:t>
            </a:r>
            <a:r>
              <a:rPr sz="1400" spc="130" dirty="0">
                <a:latin typeface="Cambria"/>
                <a:cs typeface="Cambria"/>
              </a:rPr>
              <a:t> </a:t>
            </a:r>
            <a:r>
              <a:rPr sz="1400" spc="45" dirty="0">
                <a:latin typeface="Cambria"/>
                <a:cs typeface="Cambria"/>
              </a:rPr>
              <a:t>to</a:t>
            </a:r>
            <a:r>
              <a:rPr sz="1400" spc="130" dirty="0">
                <a:latin typeface="Cambria"/>
                <a:cs typeface="Cambria"/>
              </a:rPr>
              <a:t> </a:t>
            </a:r>
            <a:r>
              <a:rPr sz="1400" spc="80" dirty="0">
                <a:latin typeface="Cambria"/>
                <a:cs typeface="Cambria"/>
              </a:rPr>
              <a:t>boot.</a:t>
            </a:r>
            <a:endParaRPr sz="1400">
              <a:latin typeface="Cambria"/>
              <a:cs typeface="Cambria"/>
            </a:endParaRPr>
          </a:p>
          <a:p>
            <a:pPr marL="355600" indent="-342900">
              <a:lnSpc>
                <a:spcPct val="100000"/>
              </a:lnSpc>
              <a:spcBef>
                <a:spcPts val="1220"/>
              </a:spcBef>
              <a:buFont typeface="Wingdings"/>
              <a:buChar char=""/>
              <a:tabLst>
                <a:tab pos="354965" algn="l"/>
                <a:tab pos="355600" algn="l"/>
              </a:tabLst>
            </a:pPr>
            <a:r>
              <a:rPr sz="1400" spc="75" dirty="0">
                <a:latin typeface="Cambria"/>
                <a:cs typeface="Cambria"/>
              </a:rPr>
              <a:t>Files</a:t>
            </a:r>
            <a:r>
              <a:rPr sz="1400" spc="135" dirty="0">
                <a:latin typeface="Cambria"/>
                <a:cs typeface="Cambria"/>
              </a:rPr>
              <a:t> </a:t>
            </a:r>
            <a:r>
              <a:rPr sz="1400" spc="120" dirty="0">
                <a:latin typeface="Cambria"/>
                <a:cs typeface="Cambria"/>
              </a:rPr>
              <a:t>and</a:t>
            </a:r>
            <a:r>
              <a:rPr sz="1400" spc="135" dirty="0">
                <a:latin typeface="Cambria"/>
                <a:cs typeface="Cambria"/>
              </a:rPr>
              <a:t> </a:t>
            </a:r>
            <a:r>
              <a:rPr sz="1400" spc="55" dirty="0">
                <a:latin typeface="Cambria"/>
                <a:cs typeface="Cambria"/>
              </a:rPr>
              <a:t>folders</a:t>
            </a:r>
            <a:r>
              <a:rPr sz="1400" spc="140" dirty="0">
                <a:latin typeface="Cambria"/>
                <a:cs typeface="Cambria"/>
              </a:rPr>
              <a:t> </a:t>
            </a:r>
            <a:r>
              <a:rPr sz="1400" spc="75" dirty="0">
                <a:latin typeface="Cambria"/>
                <a:cs typeface="Cambria"/>
              </a:rPr>
              <a:t>keep</a:t>
            </a:r>
            <a:r>
              <a:rPr sz="1400" spc="135" dirty="0">
                <a:latin typeface="Cambria"/>
                <a:cs typeface="Cambria"/>
              </a:rPr>
              <a:t> </a:t>
            </a:r>
            <a:r>
              <a:rPr sz="1400" spc="80" dirty="0">
                <a:latin typeface="Cambria"/>
                <a:cs typeface="Cambria"/>
              </a:rPr>
              <a:t>disappearing</a:t>
            </a:r>
            <a:r>
              <a:rPr sz="1400" spc="140" dirty="0">
                <a:latin typeface="Cambria"/>
                <a:cs typeface="Cambria"/>
              </a:rPr>
              <a:t> </a:t>
            </a:r>
            <a:r>
              <a:rPr sz="1400" spc="75" dirty="0">
                <a:latin typeface="Cambria"/>
                <a:cs typeface="Cambria"/>
              </a:rPr>
              <a:t>without</a:t>
            </a:r>
            <a:r>
              <a:rPr sz="1400" spc="135" dirty="0">
                <a:latin typeface="Cambria"/>
                <a:cs typeface="Cambria"/>
              </a:rPr>
              <a:t> </a:t>
            </a:r>
            <a:r>
              <a:rPr sz="1400" spc="85" dirty="0">
                <a:latin typeface="Cambria"/>
                <a:cs typeface="Cambria"/>
              </a:rPr>
              <a:t>anybody</a:t>
            </a:r>
            <a:r>
              <a:rPr sz="1400" spc="140" dirty="0">
                <a:latin typeface="Cambria"/>
                <a:cs typeface="Cambria"/>
              </a:rPr>
              <a:t> </a:t>
            </a:r>
            <a:r>
              <a:rPr sz="1400" spc="60" dirty="0">
                <a:latin typeface="Cambria"/>
                <a:cs typeface="Cambria"/>
              </a:rPr>
              <a:t>deleting</a:t>
            </a:r>
            <a:r>
              <a:rPr sz="1400" spc="135" dirty="0">
                <a:latin typeface="Cambria"/>
                <a:cs typeface="Cambria"/>
              </a:rPr>
              <a:t> </a:t>
            </a:r>
            <a:r>
              <a:rPr sz="1400" spc="110" dirty="0">
                <a:latin typeface="Cambria"/>
                <a:cs typeface="Cambria"/>
              </a:rPr>
              <a:t>them.</a:t>
            </a:r>
            <a:endParaRPr sz="1400">
              <a:latin typeface="Cambria"/>
              <a:cs typeface="Cambria"/>
            </a:endParaRPr>
          </a:p>
          <a:p>
            <a:pPr marL="355600" marR="5080" indent="-342900">
              <a:lnSpc>
                <a:spcPct val="146700"/>
              </a:lnSpc>
              <a:spcBef>
                <a:spcPts val="434"/>
              </a:spcBef>
              <a:buFont typeface="Wingdings"/>
              <a:buChar char=""/>
              <a:tabLst>
                <a:tab pos="354965" algn="l"/>
                <a:tab pos="355600" algn="l"/>
              </a:tabLst>
            </a:pPr>
            <a:r>
              <a:rPr sz="1400" spc="75" dirty="0">
                <a:latin typeface="Cambria"/>
                <a:cs typeface="Cambria"/>
              </a:rPr>
              <a:t>The</a:t>
            </a:r>
            <a:r>
              <a:rPr sz="1400" spc="195" dirty="0">
                <a:latin typeface="Cambria"/>
                <a:cs typeface="Cambria"/>
              </a:rPr>
              <a:t> </a:t>
            </a:r>
            <a:r>
              <a:rPr sz="1400" spc="85" dirty="0">
                <a:latin typeface="Cambria"/>
                <a:cs typeface="Cambria"/>
              </a:rPr>
              <a:t>computer</a:t>
            </a:r>
            <a:r>
              <a:rPr sz="1400" spc="185" dirty="0">
                <a:latin typeface="Cambria"/>
                <a:cs typeface="Cambria"/>
              </a:rPr>
              <a:t> </a:t>
            </a:r>
            <a:r>
              <a:rPr sz="1400" spc="100" dirty="0">
                <a:latin typeface="Cambria"/>
                <a:cs typeface="Cambria"/>
              </a:rPr>
              <a:t>crashes</a:t>
            </a:r>
            <a:r>
              <a:rPr sz="1400" spc="170" dirty="0">
                <a:latin typeface="Cambria"/>
                <a:cs typeface="Cambria"/>
              </a:rPr>
              <a:t> </a:t>
            </a:r>
            <a:r>
              <a:rPr sz="1400" spc="35" dirty="0">
                <a:latin typeface="Cambria"/>
                <a:cs typeface="Cambria"/>
              </a:rPr>
              <a:t>or</a:t>
            </a:r>
            <a:r>
              <a:rPr sz="1400" spc="235" dirty="0">
                <a:latin typeface="Cambria"/>
                <a:cs typeface="Cambria"/>
              </a:rPr>
              <a:t> </a:t>
            </a:r>
            <a:r>
              <a:rPr sz="1400" spc="45" dirty="0">
                <a:latin typeface="Cambria"/>
                <a:cs typeface="Cambria"/>
              </a:rPr>
              <a:t>freezes</a:t>
            </a:r>
            <a:r>
              <a:rPr sz="1400" spc="225" dirty="0">
                <a:latin typeface="Cambria"/>
                <a:cs typeface="Cambria"/>
              </a:rPr>
              <a:t> </a:t>
            </a:r>
            <a:r>
              <a:rPr sz="1400" spc="75" dirty="0">
                <a:latin typeface="Cambria"/>
                <a:cs typeface="Cambria"/>
              </a:rPr>
              <a:t>indiscriminately</a:t>
            </a:r>
            <a:r>
              <a:rPr sz="1400" spc="195" dirty="0">
                <a:latin typeface="Cambria"/>
                <a:cs typeface="Cambria"/>
              </a:rPr>
              <a:t> </a:t>
            </a:r>
            <a:r>
              <a:rPr sz="1400" spc="140" dirty="0">
                <a:latin typeface="Cambria"/>
                <a:cs typeface="Cambria"/>
              </a:rPr>
              <a:t>such</a:t>
            </a:r>
            <a:r>
              <a:rPr sz="1400" spc="570" dirty="0">
                <a:latin typeface="Cambria"/>
                <a:cs typeface="Cambria"/>
              </a:rPr>
              <a:t> </a:t>
            </a:r>
            <a:r>
              <a:rPr sz="1400" spc="125" dirty="0">
                <a:latin typeface="Cambria"/>
                <a:cs typeface="Cambria"/>
              </a:rPr>
              <a:t>as</a:t>
            </a:r>
            <a:r>
              <a:rPr sz="1400" spc="145" dirty="0">
                <a:latin typeface="Cambria"/>
                <a:cs typeface="Cambria"/>
              </a:rPr>
              <a:t> </a:t>
            </a:r>
            <a:r>
              <a:rPr sz="1400" spc="75" dirty="0">
                <a:latin typeface="Cambria"/>
                <a:cs typeface="Cambria"/>
              </a:rPr>
              <a:t>program</a:t>
            </a:r>
            <a:r>
              <a:rPr sz="1400" spc="195" dirty="0">
                <a:latin typeface="Cambria"/>
                <a:cs typeface="Cambria"/>
              </a:rPr>
              <a:t> </a:t>
            </a:r>
            <a:r>
              <a:rPr sz="1400" spc="80" dirty="0">
                <a:latin typeface="Cambria"/>
                <a:cs typeface="Cambria"/>
              </a:rPr>
              <a:t>not</a:t>
            </a:r>
            <a:r>
              <a:rPr sz="1400" spc="190" dirty="0">
                <a:latin typeface="Cambria"/>
                <a:cs typeface="Cambria"/>
              </a:rPr>
              <a:t> </a:t>
            </a:r>
            <a:r>
              <a:rPr sz="1400" spc="80" dirty="0">
                <a:latin typeface="Cambria"/>
                <a:cs typeface="Cambria"/>
              </a:rPr>
              <a:t>responding </a:t>
            </a:r>
            <a:r>
              <a:rPr sz="1400" spc="-295" dirty="0">
                <a:latin typeface="Cambria"/>
                <a:cs typeface="Cambria"/>
              </a:rPr>
              <a:t> </a:t>
            </a:r>
            <a:r>
              <a:rPr sz="1400" spc="65" dirty="0">
                <a:latin typeface="Cambria"/>
                <a:cs typeface="Cambria"/>
              </a:rPr>
              <a:t>errors.</a:t>
            </a:r>
            <a:endParaRPr sz="1400">
              <a:latin typeface="Cambria"/>
              <a:cs typeface="Cambria"/>
            </a:endParaRPr>
          </a:p>
          <a:p>
            <a:pPr marL="355600" indent="-342900">
              <a:lnSpc>
                <a:spcPct val="100000"/>
              </a:lnSpc>
              <a:spcBef>
                <a:spcPts val="1155"/>
              </a:spcBef>
              <a:buFont typeface="Wingdings"/>
              <a:buChar char=""/>
              <a:tabLst>
                <a:tab pos="354965" algn="l"/>
                <a:tab pos="355600" algn="l"/>
              </a:tabLst>
            </a:pPr>
            <a:r>
              <a:rPr sz="1400" spc="75" dirty="0">
                <a:latin typeface="Cambria"/>
                <a:cs typeface="Cambria"/>
              </a:rPr>
              <a:t>The</a:t>
            </a:r>
            <a:r>
              <a:rPr sz="1400" spc="140" dirty="0">
                <a:latin typeface="Cambria"/>
                <a:cs typeface="Cambria"/>
              </a:rPr>
              <a:t> </a:t>
            </a:r>
            <a:r>
              <a:rPr sz="1400" spc="85" dirty="0">
                <a:latin typeface="Cambria"/>
                <a:cs typeface="Cambria"/>
              </a:rPr>
              <a:t>computer</a:t>
            </a:r>
            <a:r>
              <a:rPr sz="1400" spc="145" dirty="0">
                <a:latin typeface="Cambria"/>
                <a:cs typeface="Cambria"/>
              </a:rPr>
              <a:t> </a:t>
            </a:r>
            <a:r>
              <a:rPr sz="1400" spc="85" dirty="0">
                <a:latin typeface="Cambria"/>
                <a:cs typeface="Cambria"/>
              </a:rPr>
              <a:t>keeps</a:t>
            </a:r>
            <a:r>
              <a:rPr sz="1400" spc="145" dirty="0">
                <a:latin typeface="Cambria"/>
                <a:cs typeface="Cambria"/>
              </a:rPr>
              <a:t> </a:t>
            </a:r>
            <a:r>
              <a:rPr sz="1400" spc="80" dirty="0">
                <a:latin typeface="Cambria"/>
                <a:cs typeface="Cambria"/>
              </a:rPr>
              <a:t>showing</a:t>
            </a:r>
            <a:r>
              <a:rPr sz="1400" spc="140" dirty="0">
                <a:latin typeface="Cambria"/>
                <a:cs typeface="Cambria"/>
              </a:rPr>
              <a:t> </a:t>
            </a:r>
            <a:r>
              <a:rPr sz="1400" spc="90" dirty="0">
                <a:latin typeface="Cambria"/>
                <a:cs typeface="Cambria"/>
              </a:rPr>
              <a:t>out</a:t>
            </a:r>
            <a:r>
              <a:rPr sz="1400" spc="145" dirty="0">
                <a:latin typeface="Cambria"/>
                <a:cs typeface="Cambria"/>
              </a:rPr>
              <a:t> </a:t>
            </a:r>
            <a:r>
              <a:rPr sz="1400" spc="20" dirty="0">
                <a:latin typeface="Cambria"/>
                <a:cs typeface="Cambria"/>
              </a:rPr>
              <a:t>–of</a:t>
            </a:r>
            <a:r>
              <a:rPr sz="1400" spc="145" dirty="0">
                <a:latin typeface="Cambria"/>
                <a:cs typeface="Cambria"/>
              </a:rPr>
              <a:t> </a:t>
            </a:r>
            <a:r>
              <a:rPr sz="1400" spc="75" dirty="0">
                <a:latin typeface="Cambria"/>
                <a:cs typeface="Cambria"/>
              </a:rPr>
              <a:t>-memory</a:t>
            </a:r>
            <a:r>
              <a:rPr sz="1400" spc="145" dirty="0">
                <a:latin typeface="Cambria"/>
                <a:cs typeface="Cambria"/>
              </a:rPr>
              <a:t> </a:t>
            </a:r>
            <a:r>
              <a:rPr sz="1400" spc="95" dirty="0">
                <a:latin typeface="Cambria"/>
                <a:cs typeface="Cambria"/>
              </a:rPr>
              <a:t>space</a:t>
            </a:r>
            <a:r>
              <a:rPr sz="1400" spc="140" dirty="0">
                <a:latin typeface="Cambria"/>
                <a:cs typeface="Cambria"/>
              </a:rPr>
              <a:t> </a:t>
            </a:r>
            <a:r>
              <a:rPr sz="1400" spc="95" dirty="0">
                <a:latin typeface="Cambria"/>
                <a:cs typeface="Cambria"/>
              </a:rPr>
              <a:t>messages</a:t>
            </a:r>
            <a:r>
              <a:rPr sz="1400" spc="145" dirty="0">
                <a:latin typeface="Cambria"/>
                <a:cs typeface="Cambria"/>
              </a:rPr>
              <a:t> </a:t>
            </a:r>
            <a:r>
              <a:rPr sz="1400" spc="35" dirty="0">
                <a:latin typeface="Cambria"/>
                <a:cs typeface="Cambria"/>
              </a:rPr>
              <a:t>or</a:t>
            </a:r>
            <a:r>
              <a:rPr sz="1400" spc="145" dirty="0">
                <a:latin typeface="Cambria"/>
                <a:cs typeface="Cambria"/>
              </a:rPr>
              <a:t> </a:t>
            </a:r>
            <a:r>
              <a:rPr sz="1400" spc="80" dirty="0">
                <a:latin typeface="Cambria"/>
                <a:cs typeface="Cambria"/>
              </a:rPr>
              <a:t>strange</a:t>
            </a:r>
            <a:r>
              <a:rPr sz="1400" spc="145" dirty="0">
                <a:latin typeface="Cambria"/>
                <a:cs typeface="Cambria"/>
              </a:rPr>
              <a:t> </a:t>
            </a:r>
            <a:r>
              <a:rPr sz="1400" spc="65" dirty="0">
                <a:latin typeface="Cambria"/>
                <a:cs typeface="Cambria"/>
              </a:rPr>
              <a:t>dialog</a:t>
            </a:r>
            <a:r>
              <a:rPr sz="1400" spc="140" dirty="0">
                <a:latin typeface="Cambria"/>
                <a:cs typeface="Cambria"/>
              </a:rPr>
              <a:t> </a:t>
            </a:r>
            <a:r>
              <a:rPr sz="1400" spc="95" dirty="0">
                <a:latin typeface="Cambria"/>
                <a:cs typeface="Cambria"/>
              </a:rPr>
              <a:t>boxes.</a:t>
            </a:r>
            <a:endParaRPr sz="1400">
              <a:latin typeface="Cambria"/>
              <a:cs typeface="Cambria"/>
            </a:endParaRPr>
          </a:p>
          <a:p>
            <a:pPr marL="355600" indent="-342900">
              <a:lnSpc>
                <a:spcPct val="100000"/>
              </a:lnSpc>
              <a:spcBef>
                <a:spcPts val="1220"/>
              </a:spcBef>
              <a:buFont typeface="Wingdings"/>
              <a:buChar char=""/>
              <a:tabLst>
                <a:tab pos="354965" algn="l"/>
                <a:tab pos="355600" algn="l"/>
              </a:tabLst>
            </a:pPr>
            <a:r>
              <a:rPr sz="1400" spc="80" dirty="0">
                <a:latin typeface="Cambria"/>
                <a:cs typeface="Cambria"/>
              </a:rPr>
              <a:t>Programs</a:t>
            </a:r>
            <a:r>
              <a:rPr sz="1400" spc="130" dirty="0">
                <a:latin typeface="Cambria"/>
                <a:cs typeface="Cambria"/>
              </a:rPr>
              <a:t> </a:t>
            </a:r>
            <a:r>
              <a:rPr sz="1400" spc="120" dirty="0">
                <a:latin typeface="Cambria"/>
                <a:cs typeface="Cambria"/>
              </a:rPr>
              <a:t>and</a:t>
            </a:r>
            <a:r>
              <a:rPr sz="1400" spc="135" dirty="0">
                <a:latin typeface="Cambria"/>
                <a:cs typeface="Cambria"/>
              </a:rPr>
              <a:t> </a:t>
            </a:r>
            <a:r>
              <a:rPr sz="1400" spc="60" dirty="0">
                <a:latin typeface="Cambria"/>
                <a:cs typeface="Cambria"/>
              </a:rPr>
              <a:t>windows</a:t>
            </a:r>
            <a:r>
              <a:rPr sz="1400" spc="130" dirty="0">
                <a:latin typeface="Cambria"/>
                <a:cs typeface="Cambria"/>
              </a:rPr>
              <a:t> </a:t>
            </a:r>
            <a:r>
              <a:rPr sz="1400" spc="75" dirty="0">
                <a:latin typeface="Cambria"/>
                <a:cs typeface="Cambria"/>
              </a:rPr>
              <a:t>popping</a:t>
            </a:r>
            <a:r>
              <a:rPr sz="1400" spc="135" dirty="0">
                <a:latin typeface="Cambria"/>
                <a:cs typeface="Cambria"/>
              </a:rPr>
              <a:t> </a:t>
            </a:r>
            <a:r>
              <a:rPr sz="1400" spc="130" dirty="0">
                <a:latin typeface="Cambria"/>
                <a:cs typeface="Cambria"/>
              </a:rPr>
              <a:t>up</a:t>
            </a:r>
            <a:r>
              <a:rPr sz="1400" spc="135" dirty="0">
                <a:latin typeface="Cambria"/>
                <a:cs typeface="Cambria"/>
              </a:rPr>
              <a:t> </a:t>
            </a:r>
            <a:r>
              <a:rPr sz="1400" spc="90" dirty="0">
                <a:latin typeface="Cambria"/>
                <a:cs typeface="Cambria"/>
              </a:rPr>
              <a:t>randomly.</a:t>
            </a:r>
            <a:endParaRPr sz="1400">
              <a:latin typeface="Cambria"/>
              <a:cs typeface="Cambria"/>
            </a:endParaRPr>
          </a:p>
          <a:p>
            <a:pPr marL="355600" indent="-342900">
              <a:lnSpc>
                <a:spcPct val="100000"/>
              </a:lnSpc>
              <a:spcBef>
                <a:spcPts val="1120"/>
              </a:spcBef>
              <a:buFont typeface="Wingdings"/>
              <a:buChar char=""/>
              <a:tabLst>
                <a:tab pos="354965" algn="l"/>
                <a:tab pos="355600" algn="l"/>
              </a:tabLst>
            </a:pPr>
            <a:r>
              <a:rPr sz="1400" spc="120" dirty="0">
                <a:latin typeface="Cambria"/>
                <a:cs typeface="Cambria"/>
              </a:rPr>
              <a:t>Disk </a:t>
            </a:r>
            <a:r>
              <a:rPr sz="1400" spc="125" dirty="0">
                <a:latin typeface="Cambria"/>
                <a:cs typeface="Cambria"/>
              </a:rPr>
              <a:t>can </a:t>
            </a:r>
            <a:r>
              <a:rPr sz="1400" spc="80" dirty="0">
                <a:latin typeface="Cambria"/>
                <a:cs typeface="Cambria"/>
              </a:rPr>
              <a:t>not</a:t>
            </a:r>
            <a:r>
              <a:rPr sz="1400" spc="125" dirty="0">
                <a:latin typeface="Cambria"/>
                <a:cs typeface="Cambria"/>
              </a:rPr>
              <a:t> </a:t>
            </a:r>
            <a:r>
              <a:rPr sz="1400" spc="70" dirty="0">
                <a:latin typeface="Cambria"/>
                <a:cs typeface="Cambria"/>
              </a:rPr>
              <a:t>be</a:t>
            </a:r>
            <a:r>
              <a:rPr sz="1400" spc="125" dirty="0">
                <a:latin typeface="Cambria"/>
                <a:cs typeface="Cambria"/>
              </a:rPr>
              <a:t> </a:t>
            </a:r>
            <a:r>
              <a:rPr sz="1400" spc="95" dirty="0">
                <a:latin typeface="Cambria"/>
                <a:cs typeface="Cambria"/>
              </a:rPr>
              <a:t>accessed</a:t>
            </a:r>
            <a:endParaRPr sz="1400">
              <a:latin typeface="Cambria"/>
              <a:cs typeface="Cambria"/>
            </a:endParaRPr>
          </a:p>
          <a:p>
            <a:pPr marL="355600" indent="-342900">
              <a:lnSpc>
                <a:spcPct val="100000"/>
              </a:lnSpc>
              <a:spcBef>
                <a:spcPts val="1220"/>
              </a:spcBef>
              <a:buFont typeface="Wingdings"/>
              <a:buChar char=""/>
              <a:tabLst>
                <a:tab pos="354965" algn="l"/>
                <a:tab pos="355600" algn="l"/>
              </a:tabLst>
            </a:pPr>
            <a:r>
              <a:rPr sz="1400" spc="40" dirty="0">
                <a:latin typeface="Cambria"/>
                <a:cs typeface="Cambria"/>
              </a:rPr>
              <a:t>New</a:t>
            </a:r>
            <a:r>
              <a:rPr sz="1400" spc="135" dirty="0">
                <a:latin typeface="Cambria"/>
                <a:cs typeface="Cambria"/>
              </a:rPr>
              <a:t> </a:t>
            </a:r>
            <a:r>
              <a:rPr sz="1400" spc="90" dirty="0">
                <a:latin typeface="Cambria"/>
                <a:cs typeface="Cambria"/>
              </a:rPr>
              <a:t>icons</a:t>
            </a:r>
            <a:r>
              <a:rPr sz="1400" spc="135" dirty="0">
                <a:latin typeface="Cambria"/>
                <a:cs typeface="Cambria"/>
              </a:rPr>
              <a:t> </a:t>
            </a:r>
            <a:r>
              <a:rPr sz="1400" spc="120" dirty="0">
                <a:latin typeface="Cambria"/>
                <a:cs typeface="Cambria"/>
              </a:rPr>
              <a:t>and</a:t>
            </a:r>
            <a:r>
              <a:rPr sz="1400" spc="135" dirty="0">
                <a:latin typeface="Cambria"/>
                <a:cs typeface="Cambria"/>
              </a:rPr>
              <a:t> </a:t>
            </a:r>
            <a:r>
              <a:rPr sz="1400" spc="80" dirty="0">
                <a:latin typeface="Cambria"/>
                <a:cs typeface="Cambria"/>
              </a:rPr>
              <a:t>programs</a:t>
            </a:r>
            <a:r>
              <a:rPr sz="1400" spc="135" dirty="0">
                <a:latin typeface="Cambria"/>
                <a:cs typeface="Cambria"/>
              </a:rPr>
              <a:t> </a:t>
            </a:r>
            <a:r>
              <a:rPr sz="1400" spc="50" dirty="0">
                <a:latin typeface="Cambria"/>
                <a:cs typeface="Cambria"/>
              </a:rPr>
              <a:t>get</a:t>
            </a:r>
            <a:r>
              <a:rPr sz="1400" spc="135" dirty="0">
                <a:latin typeface="Cambria"/>
                <a:cs typeface="Cambria"/>
              </a:rPr>
              <a:t> </a:t>
            </a:r>
            <a:r>
              <a:rPr sz="1400" spc="75" dirty="0">
                <a:latin typeface="Cambria"/>
                <a:cs typeface="Cambria"/>
              </a:rPr>
              <a:t>installed</a:t>
            </a:r>
            <a:r>
              <a:rPr sz="1400" spc="135" dirty="0">
                <a:latin typeface="Cambria"/>
                <a:cs typeface="Cambria"/>
              </a:rPr>
              <a:t> </a:t>
            </a:r>
            <a:r>
              <a:rPr sz="1400" spc="90" dirty="0">
                <a:latin typeface="Cambria"/>
                <a:cs typeface="Cambria"/>
              </a:rPr>
              <a:t>automatically.</a:t>
            </a:r>
            <a:endParaRPr sz="1400">
              <a:latin typeface="Cambria"/>
              <a:cs typeface="Cambria"/>
            </a:endParaRPr>
          </a:p>
          <a:p>
            <a:pPr marL="355600" indent="-342900">
              <a:lnSpc>
                <a:spcPct val="100000"/>
              </a:lnSpc>
              <a:spcBef>
                <a:spcPts val="1220"/>
              </a:spcBef>
              <a:buFont typeface="Wingdings"/>
              <a:buChar char=""/>
              <a:tabLst>
                <a:tab pos="354965" algn="l"/>
                <a:tab pos="355600" algn="l"/>
              </a:tabLst>
            </a:pPr>
            <a:r>
              <a:rPr sz="1400" spc="70" dirty="0">
                <a:latin typeface="Cambria"/>
                <a:cs typeface="Cambria"/>
              </a:rPr>
              <a:t>Printing</a:t>
            </a:r>
            <a:r>
              <a:rPr sz="1400" spc="130" dirty="0">
                <a:latin typeface="Cambria"/>
                <a:cs typeface="Cambria"/>
              </a:rPr>
              <a:t> </a:t>
            </a:r>
            <a:r>
              <a:rPr sz="1400" spc="65" dirty="0">
                <a:latin typeface="Cambria"/>
                <a:cs typeface="Cambria"/>
              </a:rPr>
              <a:t>doesn't</a:t>
            </a:r>
            <a:r>
              <a:rPr sz="1400" spc="130" dirty="0">
                <a:latin typeface="Cambria"/>
                <a:cs typeface="Cambria"/>
              </a:rPr>
              <a:t> </a:t>
            </a:r>
            <a:r>
              <a:rPr sz="1400" spc="50" dirty="0">
                <a:latin typeface="Cambria"/>
                <a:cs typeface="Cambria"/>
              </a:rPr>
              <a:t>work</a:t>
            </a:r>
            <a:r>
              <a:rPr sz="1400" spc="130" dirty="0">
                <a:latin typeface="Cambria"/>
                <a:cs typeface="Cambria"/>
              </a:rPr>
              <a:t> </a:t>
            </a:r>
            <a:r>
              <a:rPr sz="1400" spc="55" dirty="0">
                <a:latin typeface="Cambria"/>
                <a:cs typeface="Cambria"/>
              </a:rPr>
              <a:t>correctly</a:t>
            </a:r>
            <a:endParaRPr sz="1400">
              <a:latin typeface="Cambria"/>
              <a:cs typeface="Cambria"/>
            </a:endParaRPr>
          </a:p>
          <a:p>
            <a:pPr marL="355600" indent="-342900">
              <a:lnSpc>
                <a:spcPct val="100000"/>
              </a:lnSpc>
              <a:spcBef>
                <a:spcPts val="1120"/>
              </a:spcBef>
              <a:buFont typeface="Wingdings"/>
              <a:buChar char=""/>
              <a:tabLst>
                <a:tab pos="354965" algn="l"/>
                <a:tab pos="355600" algn="l"/>
              </a:tabLst>
            </a:pPr>
            <a:r>
              <a:rPr sz="1400" spc="65" dirty="0">
                <a:latin typeface="Cambria"/>
                <a:cs typeface="Cambria"/>
              </a:rPr>
              <a:t>Windows</a:t>
            </a:r>
            <a:r>
              <a:rPr sz="1400" spc="130" dirty="0">
                <a:latin typeface="Cambria"/>
                <a:cs typeface="Cambria"/>
              </a:rPr>
              <a:t> </a:t>
            </a:r>
            <a:r>
              <a:rPr sz="1400" spc="125" dirty="0">
                <a:latin typeface="Cambria"/>
                <a:cs typeface="Cambria"/>
              </a:rPr>
              <a:t>shuts</a:t>
            </a:r>
            <a:r>
              <a:rPr sz="1400" spc="135" dirty="0">
                <a:latin typeface="Cambria"/>
                <a:cs typeface="Cambria"/>
              </a:rPr>
              <a:t> </a:t>
            </a:r>
            <a:r>
              <a:rPr sz="1400" spc="70" dirty="0">
                <a:latin typeface="Cambria"/>
                <a:cs typeface="Cambria"/>
              </a:rPr>
              <a:t>down</a:t>
            </a:r>
            <a:r>
              <a:rPr sz="1400" spc="135" dirty="0">
                <a:latin typeface="Cambria"/>
                <a:cs typeface="Cambria"/>
              </a:rPr>
              <a:t> </a:t>
            </a:r>
            <a:r>
              <a:rPr sz="1400" spc="35" dirty="0">
                <a:latin typeface="Cambria"/>
                <a:cs typeface="Cambria"/>
              </a:rPr>
              <a:t>or</a:t>
            </a:r>
            <a:r>
              <a:rPr sz="1400" spc="135" dirty="0">
                <a:latin typeface="Cambria"/>
                <a:cs typeface="Cambria"/>
              </a:rPr>
              <a:t> </a:t>
            </a:r>
            <a:r>
              <a:rPr sz="1400" spc="75" dirty="0">
                <a:latin typeface="Cambria"/>
                <a:cs typeface="Cambria"/>
              </a:rPr>
              <a:t>restarts</a:t>
            </a:r>
            <a:r>
              <a:rPr sz="1400" spc="135" dirty="0">
                <a:latin typeface="Cambria"/>
                <a:cs typeface="Cambria"/>
              </a:rPr>
              <a:t> </a:t>
            </a:r>
            <a:r>
              <a:rPr sz="1400" spc="85" dirty="0">
                <a:latin typeface="Cambria"/>
                <a:cs typeface="Cambria"/>
              </a:rPr>
              <a:t>unexpectedly.</a:t>
            </a:r>
            <a:endParaRPr sz="1400">
              <a:latin typeface="Cambria"/>
              <a:cs typeface="Cambria"/>
            </a:endParaRPr>
          </a:p>
          <a:p>
            <a:pPr marL="355600" indent="-342900">
              <a:lnSpc>
                <a:spcPct val="100000"/>
              </a:lnSpc>
              <a:spcBef>
                <a:spcPts val="1220"/>
              </a:spcBef>
              <a:buFont typeface="Wingdings"/>
              <a:buChar char=""/>
              <a:tabLst>
                <a:tab pos="354965" algn="l"/>
                <a:tab pos="355600" algn="l"/>
              </a:tabLst>
            </a:pPr>
            <a:r>
              <a:rPr sz="1400" spc="80" dirty="0">
                <a:latin typeface="Cambria"/>
                <a:cs typeface="Cambria"/>
              </a:rPr>
              <a:t>A</a:t>
            </a:r>
            <a:r>
              <a:rPr sz="1400" spc="135" dirty="0">
                <a:latin typeface="Cambria"/>
                <a:cs typeface="Cambria"/>
              </a:rPr>
              <a:t> </a:t>
            </a:r>
            <a:r>
              <a:rPr sz="1400" spc="65" dirty="0">
                <a:latin typeface="Cambria"/>
                <a:cs typeface="Cambria"/>
              </a:rPr>
              <a:t>partition</a:t>
            </a:r>
            <a:r>
              <a:rPr sz="1400" spc="135" dirty="0">
                <a:latin typeface="Cambria"/>
                <a:cs typeface="Cambria"/>
              </a:rPr>
              <a:t> </a:t>
            </a:r>
            <a:r>
              <a:rPr sz="1400" spc="85" dirty="0">
                <a:latin typeface="Cambria"/>
                <a:cs typeface="Cambria"/>
              </a:rPr>
              <a:t>in</a:t>
            </a:r>
            <a:r>
              <a:rPr sz="1400" spc="135" dirty="0">
                <a:latin typeface="Cambria"/>
                <a:cs typeface="Cambria"/>
              </a:rPr>
              <a:t> </a:t>
            </a:r>
            <a:r>
              <a:rPr sz="1400" spc="85" dirty="0">
                <a:latin typeface="Cambria"/>
                <a:cs typeface="Cambria"/>
              </a:rPr>
              <a:t>the</a:t>
            </a:r>
            <a:r>
              <a:rPr sz="1400" spc="140" dirty="0">
                <a:latin typeface="Cambria"/>
                <a:cs typeface="Cambria"/>
              </a:rPr>
              <a:t> </a:t>
            </a:r>
            <a:r>
              <a:rPr sz="1400" spc="90" dirty="0">
                <a:latin typeface="Cambria"/>
                <a:cs typeface="Cambria"/>
              </a:rPr>
              <a:t>system</a:t>
            </a:r>
            <a:r>
              <a:rPr sz="1400" spc="135" dirty="0">
                <a:latin typeface="Cambria"/>
                <a:cs typeface="Cambria"/>
              </a:rPr>
              <a:t> </a:t>
            </a:r>
            <a:r>
              <a:rPr sz="1400" spc="85" dirty="0">
                <a:latin typeface="Cambria"/>
                <a:cs typeface="Cambria"/>
              </a:rPr>
              <a:t>disappears</a:t>
            </a:r>
            <a:r>
              <a:rPr sz="1400" spc="135" dirty="0">
                <a:latin typeface="Cambria"/>
                <a:cs typeface="Cambria"/>
              </a:rPr>
              <a:t> </a:t>
            </a:r>
            <a:r>
              <a:rPr sz="1400" spc="90" dirty="0">
                <a:latin typeface="Cambria"/>
                <a:cs typeface="Cambria"/>
              </a:rPr>
              <a:t>automatically.</a:t>
            </a:r>
            <a:endParaRPr sz="1400">
              <a:latin typeface="Cambria"/>
              <a:cs typeface="Cambria"/>
            </a:endParaRPr>
          </a:p>
          <a:p>
            <a:pPr marL="355600" indent="-342900">
              <a:lnSpc>
                <a:spcPct val="100000"/>
              </a:lnSpc>
              <a:spcBef>
                <a:spcPts val="1120"/>
              </a:spcBef>
              <a:buFont typeface="Wingdings"/>
              <a:buChar char=""/>
              <a:tabLst>
                <a:tab pos="354965" algn="l"/>
                <a:tab pos="355600" algn="l"/>
              </a:tabLst>
            </a:pPr>
            <a:r>
              <a:rPr sz="1400" spc="60" dirty="0">
                <a:latin typeface="Cambria"/>
                <a:cs typeface="Cambria"/>
              </a:rPr>
              <a:t>File</a:t>
            </a:r>
            <a:r>
              <a:rPr sz="1400" spc="130" dirty="0">
                <a:latin typeface="Cambria"/>
                <a:cs typeface="Cambria"/>
              </a:rPr>
              <a:t> </a:t>
            </a:r>
            <a:r>
              <a:rPr sz="1400" spc="55" dirty="0">
                <a:latin typeface="Cambria"/>
                <a:cs typeface="Cambria"/>
              </a:rPr>
              <a:t>size</a:t>
            </a:r>
            <a:r>
              <a:rPr sz="1400" spc="135" dirty="0">
                <a:latin typeface="Cambria"/>
                <a:cs typeface="Cambria"/>
              </a:rPr>
              <a:t> </a:t>
            </a:r>
            <a:r>
              <a:rPr sz="1400" spc="105" dirty="0">
                <a:latin typeface="Cambria"/>
                <a:cs typeface="Cambria"/>
              </a:rPr>
              <a:t>changes</a:t>
            </a:r>
            <a:r>
              <a:rPr sz="1400" spc="135" dirty="0">
                <a:latin typeface="Cambria"/>
                <a:cs typeface="Cambria"/>
              </a:rPr>
              <a:t> </a:t>
            </a:r>
            <a:r>
              <a:rPr sz="1400" spc="30" dirty="0">
                <a:latin typeface="Cambria"/>
                <a:cs typeface="Cambria"/>
              </a:rPr>
              <a:t>for</a:t>
            </a:r>
            <a:r>
              <a:rPr sz="1400" spc="130" dirty="0">
                <a:latin typeface="Cambria"/>
                <a:cs typeface="Cambria"/>
              </a:rPr>
              <a:t> </a:t>
            </a:r>
            <a:r>
              <a:rPr sz="1400" spc="90" dirty="0">
                <a:latin typeface="Cambria"/>
                <a:cs typeface="Cambria"/>
              </a:rPr>
              <a:t>no</a:t>
            </a:r>
            <a:r>
              <a:rPr sz="1400" spc="135" dirty="0">
                <a:latin typeface="Cambria"/>
                <a:cs typeface="Cambria"/>
              </a:rPr>
              <a:t> </a:t>
            </a:r>
            <a:r>
              <a:rPr sz="1400" spc="90" dirty="0">
                <a:latin typeface="Cambria"/>
                <a:cs typeface="Cambria"/>
              </a:rPr>
              <a:t>apparent</a:t>
            </a:r>
            <a:r>
              <a:rPr sz="1400" spc="135" dirty="0">
                <a:latin typeface="Cambria"/>
                <a:cs typeface="Cambria"/>
              </a:rPr>
              <a:t> </a:t>
            </a:r>
            <a:r>
              <a:rPr sz="1400" spc="85" dirty="0">
                <a:latin typeface="Cambria"/>
                <a:cs typeface="Cambria"/>
              </a:rPr>
              <a:t>reason</a:t>
            </a:r>
            <a:endParaRPr sz="1400">
              <a:latin typeface="Cambria"/>
              <a:cs typeface="Cambria"/>
            </a:endParaRPr>
          </a:p>
          <a:p>
            <a:pPr marL="355600" indent="-342900">
              <a:lnSpc>
                <a:spcPct val="100000"/>
              </a:lnSpc>
              <a:spcBef>
                <a:spcPts val="1220"/>
              </a:spcBef>
              <a:buFont typeface="Wingdings"/>
              <a:buChar char=""/>
              <a:tabLst>
                <a:tab pos="354965" algn="l"/>
                <a:tab pos="355600" algn="l"/>
              </a:tabLst>
            </a:pPr>
            <a:r>
              <a:rPr sz="1400" spc="110" dirty="0">
                <a:latin typeface="Cambria"/>
                <a:cs typeface="Cambria"/>
              </a:rPr>
              <a:t>An</a:t>
            </a:r>
            <a:r>
              <a:rPr sz="1400" spc="135" dirty="0">
                <a:latin typeface="Cambria"/>
                <a:cs typeface="Cambria"/>
              </a:rPr>
              <a:t> </a:t>
            </a:r>
            <a:r>
              <a:rPr sz="1400" spc="80" dirty="0">
                <a:latin typeface="Cambria"/>
                <a:cs typeface="Cambria"/>
              </a:rPr>
              <a:t>increase</a:t>
            </a:r>
            <a:r>
              <a:rPr sz="1400" spc="135" dirty="0">
                <a:latin typeface="Cambria"/>
                <a:cs typeface="Cambria"/>
              </a:rPr>
              <a:t> </a:t>
            </a:r>
            <a:r>
              <a:rPr sz="1400" spc="85" dirty="0">
                <a:latin typeface="Cambria"/>
                <a:cs typeface="Cambria"/>
              </a:rPr>
              <a:t>in</a:t>
            </a:r>
            <a:r>
              <a:rPr sz="1400" spc="135" dirty="0">
                <a:latin typeface="Cambria"/>
                <a:cs typeface="Cambria"/>
              </a:rPr>
              <a:t> </a:t>
            </a:r>
            <a:r>
              <a:rPr sz="1400" spc="85" dirty="0">
                <a:latin typeface="Cambria"/>
                <a:cs typeface="Cambria"/>
              </a:rPr>
              <a:t>the</a:t>
            </a:r>
            <a:r>
              <a:rPr sz="1400" spc="140" dirty="0">
                <a:latin typeface="Cambria"/>
                <a:cs typeface="Cambria"/>
              </a:rPr>
              <a:t> </a:t>
            </a:r>
            <a:r>
              <a:rPr sz="1400" spc="105" dirty="0">
                <a:latin typeface="Cambria"/>
                <a:cs typeface="Cambria"/>
              </a:rPr>
              <a:t>number</a:t>
            </a:r>
            <a:r>
              <a:rPr sz="1400" spc="135" dirty="0">
                <a:latin typeface="Cambria"/>
                <a:cs typeface="Cambria"/>
              </a:rPr>
              <a:t> </a:t>
            </a:r>
            <a:r>
              <a:rPr sz="1400" spc="30" dirty="0">
                <a:latin typeface="Cambria"/>
                <a:cs typeface="Cambria"/>
              </a:rPr>
              <a:t>of</a:t>
            </a:r>
            <a:r>
              <a:rPr sz="1400" spc="135" dirty="0">
                <a:latin typeface="Cambria"/>
                <a:cs typeface="Cambria"/>
              </a:rPr>
              <a:t> </a:t>
            </a:r>
            <a:r>
              <a:rPr sz="1400" spc="50" dirty="0">
                <a:latin typeface="Cambria"/>
                <a:cs typeface="Cambria"/>
              </a:rPr>
              <a:t>files</a:t>
            </a:r>
            <a:r>
              <a:rPr sz="1400" spc="140" dirty="0">
                <a:latin typeface="Cambria"/>
                <a:cs typeface="Cambria"/>
              </a:rPr>
              <a:t> </a:t>
            </a:r>
            <a:r>
              <a:rPr sz="1400" spc="90" dirty="0">
                <a:latin typeface="Cambria"/>
                <a:cs typeface="Cambria"/>
              </a:rPr>
              <a:t>on</a:t>
            </a:r>
            <a:r>
              <a:rPr sz="1400" spc="135" dirty="0">
                <a:latin typeface="Cambria"/>
                <a:cs typeface="Cambria"/>
              </a:rPr>
              <a:t> </a:t>
            </a:r>
            <a:r>
              <a:rPr sz="1400" spc="85" dirty="0">
                <a:latin typeface="Cambria"/>
                <a:cs typeface="Cambria"/>
              </a:rPr>
              <a:t>the</a:t>
            </a:r>
            <a:r>
              <a:rPr sz="1400" spc="135" dirty="0">
                <a:latin typeface="Cambria"/>
                <a:cs typeface="Cambria"/>
              </a:rPr>
              <a:t> </a:t>
            </a:r>
            <a:r>
              <a:rPr sz="1400" spc="90" dirty="0">
                <a:latin typeface="Cambria"/>
                <a:cs typeface="Cambria"/>
              </a:rPr>
              <a:t>system</a:t>
            </a:r>
            <a:r>
              <a:rPr sz="1400" spc="135" dirty="0">
                <a:latin typeface="Cambria"/>
                <a:cs typeface="Cambria"/>
              </a:rPr>
              <a:t> </a:t>
            </a:r>
            <a:r>
              <a:rPr sz="1400" spc="85" dirty="0">
                <a:latin typeface="Cambria"/>
                <a:cs typeface="Cambria"/>
              </a:rPr>
              <a:t>when</a:t>
            </a:r>
            <a:r>
              <a:rPr sz="1400" spc="140" dirty="0">
                <a:latin typeface="Cambria"/>
                <a:cs typeface="Cambria"/>
              </a:rPr>
              <a:t> </a:t>
            </a:r>
            <a:r>
              <a:rPr sz="1400" spc="90" dirty="0">
                <a:latin typeface="Cambria"/>
                <a:cs typeface="Cambria"/>
              </a:rPr>
              <a:t>nothing</a:t>
            </a:r>
            <a:r>
              <a:rPr sz="1400" spc="135" dirty="0">
                <a:latin typeface="Cambria"/>
                <a:cs typeface="Cambria"/>
              </a:rPr>
              <a:t> has </a:t>
            </a:r>
            <a:r>
              <a:rPr sz="1400" spc="80" dirty="0">
                <a:latin typeface="Cambria"/>
                <a:cs typeface="Cambria"/>
              </a:rPr>
              <a:t>been</a:t>
            </a:r>
            <a:r>
              <a:rPr sz="1400" spc="140" dirty="0">
                <a:latin typeface="Cambria"/>
                <a:cs typeface="Cambria"/>
              </a:rPr>
              <a:t> </a:t>
            </a:r>
            <a:r>
              <a:rPr sz="1400" spc="100" dirty="0">
                <a:latin typeface="Cambria"/>
                <a:cs typeface="Cambria"/>
              </a:rPr>
              <a:t>added.</a:t>
            </a:r>
            <a:endParaRPr sz="1400">
              <a:latin typeface="Cambria"/>
              <a:cs typeface="Cambri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335280"/>
          </a:xfrm>
          <a:prstGeom prst="rect">
            <a:avLst/>
          </a:prstGeom>
          <a:solidFill>
            <a:srgbClr val="FFCA00"/>
          </a:solidFill>
        </p:spPr>
        <p:txBody>
          <a:bodyPr vert="horz" wrap="square" lIns="0" tIns="0" rIns="0" bIns="0" rtlCol="0">
            <a:spAutoFit/>
          </a:bodyPr>
          <a:lstStyle/>
          <a:p>
            <a:pPr marL="5080" algn="ctr">
              <a:lnSpc>
                <a:spcPts val="2140"/>
              </a:lnSpc>
            </a:pPr>
            <a:r>
              <a:rPr sz="1800" b="1" dirty="0">
                <a:latin typeface="Calibri"/>
                <a:cs typeface="Calibri"/>
              </a:rPr>
              <a:t>A</a:t>
            </a:r>
            <a:r>
              <a:rPr sz="1800" b="1" spc="-15" dirty="0">
                <a:latin typeface="Calibri"/>
                <a:cs typeface="Calibri"/>
              </a:rPr>
              <a:t> </a:t>
            </a:r>
            <a:r>
              <a:rPr sz="1800" b="1" dirty="0">
                <a:latin typeface="Calibri"/>
                <a:cs typeface="Calibri"/>
              </a:rPr>
              <a:t>Good</a:t>
            </a:r>
            <a:r>
              <a:rPr sz="1800" b="1" spc="-10" dirty="0">
                <a:latin typeface="Calibri"/>
                <a:cs typeface="Calibri"/>
              </a:rPr>
              <a:t> </a:t>
            </a:r>
            <a:r>
              <a:rPr sz="1800" b="1" dirty="0">
                <a:latin typeface="Calibri"/>
                <a:cs typeface="Calibri"/>
              </a:rPr>
              <a:t>Virus</a:t>
            </a:r>
            <a:r>
              <a:rPr sz="1800" b="1" spc="-10" dirty="0">
                <a:latin typeface="Calibri"/>
                <a:cs typeface="Calibri"/>
              </a:rPr>
              <a:t> </a:t>
            </a:r>
            <a:r>
              <a:rPr sz="1800" b="1" spc="-5" dirty="0">
                <a:latin typeface="Calibri"/>
                <a:cs typeface="Calibri"/>
              </a:rPr>
              <a:t>Protection</a:t>
            </a:r>
            <a:r>
              <a:rPr sz="1800" b="1" spc="-10" dirty="0">
                <a:latin typeface="Calibri"/>
                <a:cs typeface="Calibri"/>
              </a:rPr>
              <a:t> </a:t>
            </a:r>
            <a:r>
              <a:rPr sz="1800" b="1" dirty="0">
                <a:latin typeface="Calibri"/>
                <a:cs typeface="Calibri"/>
              </a:rPr>
              <a:t>Program</a:t>
            </a:r>
            <a:r>
              <a:rPr sz="1800" b="1" spc="-10" dirty="0">
                <a:latin typeface="Calibri"/>
                <a:cs typeface="Calibri"/>
              </a:rPr>
              <a:t> </a:t>
            </a:r>
            <a:r>
              <a:rPr sz="1800" b="1" dirty="0">
                <a:latin typeface="Calibri"/>
                <a:cs typeface="Calibri"/>
              </a:rPr>
              <a:t>should:</a:t>
            </a:r>
            <a:endParaRPr sz="18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64</a:t>
            </a:fld>
            <a:endParaRPr dirty="0"/>
          </a:p>
        </p:txBody>
      </p:sp>
      <p:sp>
        <p:nvSpPr>
          <p:cNvPr id="3" name="object 3"/>
          <p:cNvSpPr txBox="1"/>
          <p:nvPr/>
        </p:nvSpPr>
        <p:spPr>
          <a:xfrm>
            <a:off x="383540" y="726439"/>
            <a:ext cx="8383270" cy="5288280"/>
          </a:xfrm>
          <a:prstGeom prst="rect">
            <a:avLst/>
          </a:prstGeom>
        </p:spPr>
        <p:txBody>
          <a:bodyPr vert="horz" wrap="square" lIns="0" tIns="12700" rIns="0" bIns="0" rtlCol="0">
            <a:spAutoFit/>
          </a:bodyPr>
          <a:lstStyle/>
          <a:p>
            <a:pPr marL="12700" algn="just">
              <a:lnSpc>
                <a:spcPts val="3195"/>
              </a:lnSpc>
              <a:spcBef>
                <a:spcPts val="100"/>
              </a:spcBef>
            </a:pPr>
            <a:r>
              <a:rPr sz="2700" b="1" dirty="0">
                <a:solidFill>
                  <a:srgbClr val="006600"/>
                </a:solidFill>
                <a:latin typeface="Calibri"/>
                <a:cs typeface="Calibri"/>
              </a:rPr>
              <a:t>Scan</a:t>
            </a:r>
            <a:r>
              <a:rPr sz="2700" b="1" spc="-25" dirty="0">
                <a:solidFill>
                  <a:srgbClr val="006600"/>
                </a:solidFill>
                <a:latin typeface="Calibri"/>
                <a:cs typeface="Calibri"/>
              </a:rPr>
              <a:t> </a:t>
            </a:r>
            <a:r>
              <a:rPr sz="2700" b="1" dirty="0">
                <a:solidFill>
                  <a:srgbClr val="006600"/>
                </a:solidFill>
                <a:latin typeface="Calibri"/>
                <a:cs typeface="Calibri"/>
              </a:rPr>
              <a:t>for</a:t>
            </a:r>
            <a:r>
              <a:rPr sz="2700" b="1" spc="-25" dirty="0">
                <a:solidFill>
                  <a:srgbClr val="006600"/>
                </a:solidFill>
                <a:latin typeface="Calibri"/>
                <a:cs typeface="Calibri"/>
              </a:rPr>
              <a:t> </a:t>
            </a:r>
            <a:r>
              <a:rPr sz="2700" b="1" spc="-5" dirty="0">
                <a:solidFill>
                  <a:srgbClr val="006600"/>
                </a:solidFill>
                <a:latin typeface="Calibri"/>
                <a:cs typeface="Calibri"/>
              </a:rPr>
              <a:t>viruses:</a:t>
            </a:r>
            <a:endParaRPr sz="2700">
              <a:latin typeface="Calibri"/>
              <a:cs typeface="Calibri"/>
            </a:endParaRPr>
          </a:p>
          <a:p>
            <a:pPr marL="354965" marR="5715" indent="3175" algn="just">
              <a:lnSpc>
                <a:spcPct val="81000"/>
              </a:lnSpc>
              <a:spcBef>
                <a:spcPts val="570"/>
              </a:spcBef>
            </a:pPr>
            <a:r>
              <a:rPr sz="2700" spc="-5" dirty="0">
                <a:latin typeface="Calibri"/>
                <a:cs typeface="Calibri"/>
              </a:rPr>
              <a:t>Should </a:t>
            </a:r>
            <a:r>
              <a:rPr sz="2700" dirty="0">
                <a:latin typeface="Calibri"/>
                <a:cs typeface="Calibri"/>
              </a:rPr>
              <a:t>be able to check </a:t>
            </a:r>
            <a:r>
              <a:rPr sz="2700" spc="-5" dirty="0">
                <a:latin typeface="Calibri"/>
                <a:cs typeface="Calibri"/>
              </a:rPr>
              <a:t>your drives for viruses, </a:t>
            </a:r>
            <a:r>
              <a:rPr sz="2700" dirty="0">
                <a:latin typeface="Calibri"/>
                <a:cs typeface="Calibri"/>
              </a:rPr>
              <a:t>as </a:t>
            </a:r>
            <a:r>
              <a:rPr sz="2700" spc="-5" dirty="0">
                <a:latin typeface="Calibri"/>
                <a:cs typeface="Calibri"/>
              </a:rPr>
              <a:t>well </a:t>
            </a:r>
            <a:r>
              <a:rPr sz="2700" dirty="0">
                <a:latin typeface="Calibri"/>
                <a:cs typeface="Calibri"/>
              </a:rPr>
              <a:t>as </a:t>
            </a:r>
            <a:r>
              <a:rPr sz="2700" spc="-600" dirty="0">
                <a:latin typeface="Calibri"/>
                <a:cs typeface="Calibri"/>
              </a:rPr>
              <a:t> </a:t>
            </a:r>
            <a:r>
              <a:rPr sz="2700" dirty="0">
                <a:latin typeface="Calibri"/>
                <a:cs typeface="Calibri"/>
              </a:rPr>
              <a:t>the </a:t>
            </a:r>
            <a:r>
              <a:rPr sz="2700" spc="-5" dirty="0">
                <a:latin typeface="Calibri"/>
                <a:cs typeface="Calibri"/>
              </a:rPr>
              <a:t>RAM of your computer, </a:t>
            </a:r>
            <a:r>
              <a:rPr sz="2700" dirty="0">
                <a:latin typeface="Calibri"/>
                <a:cs typeface="Calibri"/>
              </a:rPr>
              <a:t>and </a:t>
            </a:r>
            <a:r>
              <a:rPr sz="2700" spc="-5" dirty="0">
                <a:latin typeface="Calibri"/>
                <a:cs typeface="Calibri"/>
              </a:rPr>
              <a:t>detect </a:t>
            </a:r>
            <a:r>
              <a:rPr sz="2700" dirty="0">
                <a:latin typeface="Calibri"/>
                <a:cs typeface="Calibri"/>
              </a:rPr>
              <a:t>the </a:t>
            </a:r>
            <a:r>
              <a:rPr sz="2700" spc="-5" dirty="0">
                <a:latin typeface="Calibri"/>
                <a:cs typeface="Calibri"/>
              </a:rPr>
              <a:t>presence of </a:t>
            </a:r>
            <a:r>
              <a:rPr sz="2700" dirty="0">
                <a:latin typeface="Calibri"/>
                <a:cs typeface="Calibri"/>
              </a:rPr>
              <a:t>a </a:t>
            </a:r>
            <a:r>
              <a:rPr sz="2700" spc="5" dirty="0">
                <a:latin typeface="Calibri"/>
                <a:cs typeface="Calibri"/>
              </a:rPr>
              <a:t> </a:t>
            </a:r>
            <a:r>
              <a:rPr sz="2700" spc="-5" dirty="0">
                <a:latin typeface="Calibri"/>
                <a:cs typeface="Calibri"/>
              </a:rPr>
              <a:t>virus.</a:t>
            </a:r>
            <a:endParaRPr sz="2700">
              <a:latin typeface="Calibri"/>
              <a:cs typeface="Calibri"/>
            </a:endParaRPr>
          </a:p>
          <a:p>
            <a:pPr marL="12700" algn="just">
              <a:lnSpc>
                <a:spcPts val="3220"/>
              </a:lnSpc>
              <a:spcBef>
                <a:spcPts val="5"/>
              </a:spcBef>
            </a:pPr>
            <a:r>
              <a:rPr sz="2700" b="1" spc="-5" dirty="0">
                <a:solidFill>
                  <a:srgbClr val="006600"/>
                </a:solidFill>
                <a:latin typeface="Calibri"/>
                <a:cs typeface="Calibri"/>
              </a:rPr>
              <a:t>Clean</a:t>
            </a:r>
            <a:r>
              <a:rPr sz="2700" b="1" spc="-20" dirty="0">
                <a:solidFill>
                  <a:srgbClr val="006600"/>
                </a:solidFill>
                <a:latin typeface="Calibri"/>
                <a:cs typeface="Calibri"/>
              </a:rPr>
              <a:t> </a:t>
            </a:r>
            <a:r>
              <a:rPr sz="2700" b="1" spc="-5" dirty="0">
                <a:solidFill>
                  <a:srgbClr val="006600"/>
                </a:solidFill>
                <a:latin typeface="Calibri"/>
                <a:cs typeface="Calibri"/>
              </a:rPr>
              <a:t>up</a:t>
            </a:r>
            <a:r>
              <a:rPr sz="2700" b="1" spc="-20" dirty="0">
                <a:solidFill>
                  <a:srgbClr val="006600"/>
                </a:solidFill>
                <a:latin typeface="Calibri"/>
                <a:cs typeface="Calibri"/>
              </a:rPr>
              <a:t> </a:t>
            </a:r>
            <a:r>
              <a:rPr sz="2700" b="1" spc="-5" dirty="0">
                <a:solidFill>
                  <a:srgbClr val="006600"/>
                </a:solidFill>
                <a:latin typeface="Calibri"/>
                <a:cs typeface="Calibri"/>
              </a:rPr>
              <a:t>the</a:t>
            </a:r>
            <a:r>
              <a:rPr sz="2700" b="1" spc="-20" dirty="0">
                <a:solidFill>
                  <a:srgbClr val="006600"/>
                </a:solidFill>
                <a:latin typeface="Calibri"/>
                <a:cs typeface="Calibri"/>
              </a:rPr>
              <a:t> </a:t>
            </a:r>
            <a:r>
              <a:rPr sz="2700" b="1" spc="-5" dirty="0">
                <a:solidFill>
                  <a:srgbClr val="006600"/>
                </a:solidFill>
                <a:latin typeface="Calibri"/>
                <a:cs typeface="Calibri"/>
              </a:rPr>
              <a:t>virus:</a:t>
            </a:r>
            <a:endParaRPr sz="2700">
              <a:latin typeface="Calibri"/>
              <a:cs typeface="Calibri"/>
            </a:endParaRPr>
          </a:p>
          <a:p>
            <a:pPr marL="354965" marR="6350" indent="466725" algn="just">
              <a:lnSpc>
                <a:spcPct val="78800"/>
              </a:lnSpc>
              <a:spcBef>
                <a:spcPts val="670"/>
              </a:spcBef>
            </a:pPr>
            <a:r>
              <a:rPr sz="2700" spc="-5" dirty="0">
                <a:latin typeface="Calibri"/>
                <a:cs typeface="Calibri"/>
              </a:rPr>
              <a:t>must </a:t>
            </a:r>
            <a:r>
              <a:rPr sz="2700" dirty="0">
                <a:latin typeface="Calibri"/>
                <a:cs typeface="Calibri"/>
              </a:rPr>
              <a:t>be able to get </a:t>
            </a:r>
            <a:r>
              <a:rPr sz="2700" spc="-5" dirty="0">
                <a:latin typeface="Calibri"/>
                <a:cs typeface="Calibri"/>
              </a:rPr>
              <a:t>rid of </a:t>
            </a:r>
            <a:r>
              <a:rPr sz="2700" dirty="0">
                <a:latin typeface="Calibri"/>
                <a:cs typeface="Calibri"/>
              </a:rPr>
              <a:t>the </a:t>
            </a:r>
            <a:r>
              <a:rPr sz="2700" spc="-5" dirty="0">
                <a:latin typeface="Calibri"/>
                <a:cs typeface="Calibri"/>
              </a:rPr>
              <a:t>virus </a:t>
            </a:r>
            <a:r>
              <a:rPr sz="2700" dirty="0">
                <a:latin typeface="Calibri"/>
                <a:cs typeface="Calibri"/>
              </a:rPr>
              <a:t>it </a:t>
            </a:r>
            <a:r>
              <a:rPr sz="2700" spc="-5" dirty="0">
                <a:latin typeface="Calibri"/>
                <a:cs typeface="Calibri"/>
              </a:rPr>
              <a:t>finds on your </a:t>
            </a:r>
            <a:r>
              <a:rPr sz="2700" dirty="0">
                <a:latin typeface="Calibri"/>
                <a:cs typeface="Calibri"/>
              </a:rPr>
              <a:t> </a:t>
            </a:r>
            <a:r>
              <a:rPr sz="2700" spc="-5" dirty="0">
                <a:latin typeface="Calibri"/>
                <a:cs typeface="Calibri"/>
              </a:rPr>
              <a:t>computer; otherwise,</a:t>
            </a:r>
            <a:r>
              <a:rPr sz="2700" dirty="0">
                <a:latin typeface="Calibri"/>
                <a:cs typeface="Calibri"/>
              </a:rPr>
              <a:t> it is useless.</a:t>
            </a:r>
            <a:endParaRPr sz="2700">
              <a:latin typeface="Calibri"/>
              <a:cs typeface="Calibri"/>
            </a:endParaRPr>
          </a:p>
          <a:p>
            <a:pPr marL="12700" algn="just">
              <a:lnSpc>
                <a:spcPct val="100000"/>
              </a:lnSpc>
              <a:spcBef>
                <a:spcPts val="5"/>
              </a:spcBef>
            </a:pPr>
            <a:r>
              <a:rPr sz="2700" b="1" spc="-5" dirty="0">
                <a:solidFill>
                  <a:srgbClr val="006600"/>
                </a:solidFill>
                <a:latin typeface="Calibri"/>
                <a:cs typeface="Calibri"/>
              </a:rPr>
              <a:t>Protect</a:t>
            </a:r>
            <a:r>
              <a:rPr sz="2700" b="1" spc="-15" dirty="0">
                <a:solidFill>
                  <a:srgbClr val="006600"/>
                </a:solidFill>
                <a:latin typeface="Calibri"/>
                <a:cs typeface="Calibri"/>
              </a:rPr>
              <a:t> </a:t>
            </a:r>
            <a:r>
              <a:rPr sz="2700" b="1" spc="-5" dirty="0">
                <a:solidFill>
                  <a:srgbClr val="006600"/>
                </a:solidFill>
                <a:latin typeface="Calibri"/>
                <a:cs typeface="Calibri"/>
              </a:rPr>
              <a:t>your</a:t>
            </a:r>
            <a:r>
              <a:rPr sz="2700" b="1" spc="-15" dirty="0">
                <a:solidFill>
                  <a:srgbClr val="006600"/>
                </a:solidFill>
                <a:latin typeface="Calibri"/>
                <a:cs typeface="Calibri"/>
              </a:rPr>
              <a:t> </a:t>
            </a:r>
            <a:r>
              <a:rPr sz="2700" b="1" spc="-5" dirty="0">
                <a:solidFill>
                  <a:srgbClr val="006600"/>
                </a:solidFill>
                <a:latin typeface="Calibri"/>
                <a:cs typeface="Calibri"/>
              </a:rPr>
              <a:t>System</a:t>
            </a:r>
            <a:r>
              <a:rPr sz="2700" b="1" spc="-15" dirty="0">
                <a:solidFill>
                  <a:srgbClr val="006600"/>
                </a:solidFill>
                <a:latin typeface="Calibri"/>
                <a:cs typeface="Calibri"/>
              </a:rPr>
              <a:t> </a:t>
            </a:r>
            <a:r>
              <a:rPr sz="2700" b="1" spc="-5" dirty="0">
                <a:solidFill>
                  <a:srgbClr val="006600"/>
                </a:solidFill>
                <a:latin typeface="Calibri"/>
                <a:cs typeface="Calibri"/>
              </a:rPr>
              <a:t>from</a:t>
            </a:r>
            <a:r>
              <a:rPr sz="2700" b="1" spc="-15" dirty="0">
                <a:solidFill>
                  <a:srgbClr val="006600"/>
                </a:solidFill>
                <a:latin typeface="Calibri"/>
                <a:cs typeface="Calibri"/>
              </a:rPr>
              <a:t> </a:t>
            </a:r>
            <a:r>
              <a:rPr sz="2700" b="1" spc="-5" dirty="0">
                <a:solidFill>
                  <a:srgbClr val="006600"/>
                </a:solidFill>
                <a:latin typeface="Calibri"/>
                <a:cs typeface="Calibri"/>
              </a:rPr>
              <a:t>viruses:</a:t>
            </a:r>
            <a:endParaRPr sz="2700">
              <a:latin typeface="Calibri"/>
              <a:cs typeface="Calibri"/>
            </a:endParaRPr>
          </a:p>
          <a:p>
            <a:pPr marL="354965" marR="5080" indent="86360" algn="just">
              <a:lnSpc>
                <a:spcPct val="79500"/>
              </a:lnSpc>
              <a:spcBef>
                <a:spcPts val="725"/>
              </a:spcBef>
            </a:pPr>
            <a:r>
              <a:rPr sz="2700" dirty="0">
                <a:latin typeface="Calibri"/>
                <a:cs typeface="Calibri"/>
              </a:rPr>
              <a:t>Must </a:t>
            </a:r>
            <a:r>
              <a:rPr sz="2700" spc="-5" dirty="0">
                <a:latin typeface="Calibri"/>
                <a:cs typeface="Calibri"/>
              </a:rPr>
              <a:t>have </a:t>
            </a:r>
            <a:r>
              <a:rPr sz="2700" dirty="0">
                <a:latin typeface="Calibri"/>
                <a:cs typeface="Calibri"/>
              </a:rPr>
              <a:t>the ability to </a:t>
            </a:r>
            <a:r>
              <a:rPr sz="2700" spc="-5" dirty="0">
                <a:latin typeface="Calibri"/>
                <a:cs typeface="Calibri"/>
              </a:rPr>
              <a:t>load </a:t>
            </a:r>
            <a:r>
              <a:rPr sz="2700" dirty="0">
                <a:latin typeface="Calibri"/>
                <a:cs typeface="Calibri"/>
              </a:rPr>
              <a:t>a piece </a:t>
            </a:r>
            <a:r>
              <a:rPr sz="2700" spc="-5" dirty="0">
                <a:latin typeface="Calibri"/>
                <a:cs typeface="Calibri"/>
              </a:rPr>
              <a:t>of </a:t>
            </a:r>
            <a:r>
              <a:rPr sz="2700" dirty="0">
                <a:latin typeface="Calibri"/>
                <a:cs typeface="Calibri"/>
              </a:rPr>
              <a:t>the </a:t>
            </a:r>
            <a:r>
              <a:rPr sz="2700" spc="-5" dirty="0">
                <a:latin typeface="Calibri"/>
                <a:cs typeface="Calibri"/>
              </a:rPr>
              <a:t>program </a:t>
            </a:r>
            <a:r>
              <a:rPr sz="2700" dirty="0">
                <a:latin typeface="Calibri"/>
                <a:cs typeface="Calibri"/>
              </a:rPr>
              <a:t>into </a:t>
            </a:r>
            <a:r>
              <a:rPr sz="2700" spc="-600" dirty="0">
                <a:latin typeface="Calibri"/>
                <a:cs typeface="Calibri"/>
              </a:rPr>
              <a:t> </a:t>
            </a:r>
            <a:r>
              <a:rPr sz="2700" spc="-5" dirty="0">
                <a:latin typeface="Calibri"/>
                <a:cs typeface="Calibri"/>
              </a:rPr>
              <a:t>memory </a:t>
            </a:r>
            <a:r>
              <a:rPr sz="2700" dirty="0">
                <a:latin typeface="Calibri"/>
                <a:cs typeface="Calibri"/>
              </a:rPr>
              <a:t>at </a:t>
            </a:r>
            <a:r>
              <a:rPr sz="2700" spc="-5" dirty="0">
                <a:latin typeface="Calibri"/>
                <a:cs typeface="Calibri"/>
              </a:rPr>
              <a:t>boot-up </a:t>
            </a:r>
            <a:r>
              <a:rPr sz="2700" spc="-10" dirty="0">
                <a:latin typeface="Calibri"/>
                <a:cs typeface="Calibri"/>
              </a:rPr>
              <a:t>time, </a:t>
            </a:r>
            <a:r>
              <a:rPr sz="2700" dirty="0">
                <a:latin typeface="Calibri"/>
                <a:cs typeface="Calibri"/>
              </a:rPr>
              <a:t>to </a:t>
            </a:r>
            <a:r>
              <a:rPr sz="2700" spc="-5" dirty="0">
                <a:latin typeface="Calibri"/>
                <a:cs typeface="Calibri"/>
              </a:rPr>
              <a:t>protect you from </a:t>
            </a:r>
            <a:r>
              <a:rPr sz="2700" spc="-20" dirty="0">
                <a:latin typeface="Calibri"/>
                <a:cs typeface="Calibri"/>
              </a:rPr>
              <a:t>getting </a:t>
            </a:r>
            <a:r>
              <a:rPr sz="2700" dirty="0">
                <a:latin typeface="Calibri"/>
                <a:cs typeface="Calibri"/>
              </a:rPr>
              <a:t>a </a:t>
            </a:r>
            <a:r>
              <a:rPr sz="2700" spc="5" dirty="0">
                <a:latin typeface="Calibri"/>
                <a:cs typeface="Calibri"/>
              </a:rPr>
              <a:t> </a:t>
            </a:r>
            <a:r>
              <a:rPr sz="2700" spc="-5" dirty="0">
                <a:latin typeface="Calibri"/>
                <a:cs typeface="Calibri"/>
              </a:rPr>
              <a:t>virus </a:t>
            </a:r>
            <a:r>
              <a:rPr sz="2700" dirty="0">
                <a:latin typeface="Calibri"/>
                <a:cs typeface="Calibri"/>
              </a:rPr>
              <a:t>in the </a:t>
            </a:r>
            <a:r>
              <a:rPr sz="2700" spc="-5" dirty="0">
                <a:latin typeface="Calibri"/>
                <a:cs typeface="Calibri"/>
              </a:rPr>
              <a:t>first</a:t>
            </a:r>
            <a:r>
              <a:rPr sz="2700" dirty="0">
                <a:latin typeface="Calibri"/>
                <a:cs typeface="Calibri"/>
              </a:rPr>
              <a:t> </a:t>
            </a:r>
            <a:r>
              <a:rPr sz="2700" spc="-5" dirty="0">
                <a:latin typeface="Calibri"/>
                <a:cs typeface="Calibri"/>
              </a:rPr>
              <a:t>place.</a:t>
            </a:r>
            <a:endParaRPr sz="2700">
              <a:latin typeface="Calibri"/>
              <a:cs typeface="Calibri"/>
            </a:endParaRPr>
          </a:p>
          <a:p>
            <a:pPr marL="12700" algn="just">
              <a:lnSpc>
                <a:spcPts val="3220"/>
              </a:lnSpc>
              <a:spcBef>
                <a:spcPts val="10"/>
              </a:spcBef>
            </a:pPr>
            <a:r>
              <a:rPr sz="2700" b="1" spc="-5" dirty="0">
                <a:solidFill>
                  <a:srgbClr val="006600"/>
                </a:solidFill>
                <a:latin typeface="Calibri"/>
                <a:cs typeface="Calibri"/>
              </a:rPr>
              <a:t>Provide</a:t>
            </a:r>
            <a:r>
              <a:rPr sz="2700" b="1" spc="-15" dirty="0">
                <a:solidFill>
                  <a:srgbClr val="006600"/>
                </a:solidFill>
                <a:latin typeface="Calibri"/>
                <a:cs typeface="Calibri"/>
              </a:rPr>
              <a:t> </a:t>
            </a:r>
            <a:r>
              <a:rPr sz="2700" b="1" spc="-5" dirty="0">
                <a:solidFill>
                  <a:srgbClr val="006600"/>
                </a:solidFill>
                <a:latin typeface="Calibri"/>
                <a:cs typeface="Calibri"/>
              </a:rPr>
              <a:t>Automatic</a:t>
            </a:r>
            <a:r>
              <a:rPr sz="2700" b="1" spc="-10" dirty="0">
                <a:solidFill>
                  <a:srgbClr val="006600"/>
                </a:solidFill>
                <a:latin typeface="Calibri"/>
                <a:cs typeface="Calibri"/>
              </a:rPr>
              <a:t> </a:t>
            </a:r>
            <a:r>
              <a:rPr sz="2700" b="1" spc="-5" dirty="0">
                <a:solidFill>
                  <a:srgbClr val="006600"/>
                </a:solidFill>
                <a:latin typeface="Calibri"/>
                <a:cs typeface="Calibri"/>
              </a:rPr>
              <a:t>updates,</a:t>
            </a:r>
            <a:endParaRPr sz="2700">
              <a:latin typeface="Calibri"/>
              <a:cs typeface="Calibri"/>
            </a:endParaRPr>
          </a:p>
          <a:p>
            <a:pPr marL="354965" marR="5080" indent="272415" algn="just">
              <a:lnSpc>
                <a:spcPts val="2650"/>
              </a:lnSpc>
              <a:spcBef>
                <a:spcPts val="560"/>
              </a:spcBef>
            </a:pPr>
            <a:r>
              <a:rPr sz="2700" dirty="0">
                <a:latin typeface="Calibri"/>
                <a:cs typeface="Calibri"/>
              </a:rPr>
              <a:t>Must</a:t>
            </a:r>
            <a:r>
              <a:rPr sz="2700" spc="5" dirty="0">
                <a:latin typeface="Calibri"/>
                <a:cs typeface="Calibri"/>
              </a:rPr>
              <a:t> </a:t>
            </a:r>
            <a:r>
              <a:rPr sz="2700" spc="-5" dirty="0">
                <a:latin typeface="Calibri"/>
                <a:cs typeface="Calibri"/>
              </a:rPr>
              <a:t>regularly </a:t>
            </a:r>
            <a:r>
              <a:rPr sz="2700" dirty="0">
                <a:latin typeface="Calibri"/>
                <a:cs typeface="Calibri"/>
              </a:rPr>
              <a:t>and </a:t>
            </a:r>
            <a:r>
              <a:rPr sz="2700" spc="-5" dirty="0">
                <a:latin typeface="Calibri"/>
                <a:cs typeface="Calibri"/>
              </a:rPr>
              <a:t>automatically </a:t>
            </a:r>
            <a:r>
              <a:rPr sz="2700" dirty="0">
                <a:latin typeface="Calibri"/>
                <a:cs typeface="Calibri"/>
              </a:rPr>
              <a:t>check </a:t>
            </a:r>
            <a:r>
              <a:rPr sz="2700" spc="-5" dirty="0">
                <a:latin typeface="Calibri"/>
                <a:cs typeface="Calibri"/>
              </a:rPr>
              <a:t>back with </a:t>
            </a:r>
            <a:r>
              <a:rPr sz="2700" dirty="0">
                <a:latin typeface="Calibri"/>
                <a:cs typeface="Calibri"/>
              </a:rPr>
              <a:t>the </a:t>
            </a:r>
            <a:r>
              <a:rPr sz="2700" spc="5" dirty="0">
                <a:latin typeface="Calibri"/>
                <a:cs typeface="Calibri"/>
              </a:rPr>
              <a:t> </a:t>
            </a:r>
            <a:r>
              <a:rPr sz="2700" spc="-5" dirty="0">
                <a:latin typeface="Calibri"/>
                <a:cs typeface="Calibri"/>
              </a:rPr>
              <a:t>manufacturer</a:t>
            </a:r>
            <a:r>
              <a:rPr sz="2700" dirty="0">
                <a:latin typeface="Calibri"/>
                <a:cs typeface="Calibri"/>
              </a:rPr>
              <a:t> </a:t>
            </a:r>
            <a:r>
              <a:rPr sz="2700" spc="-5" dirty="0">
                <a:latin typeface="Calibri"/>
                <a:cs typeface="Calibri"/>
              </a:rPr>
              <a:t>for</a:t>
            </a:r>
            <a:r>
              <a:rPr sz="2700" dirty="0">
                <a:latin typeface="Calibri"/>
                <a:cs typeface="Calibri"/>
              </a:rPr>
              <a:t> </a:t>
            </a:r>
            <a:r>
              <a:rPr sz="2700" spc="-5" dirty="0">
                <a:latin typeface="Calibri"/>
                <a:cs typeface="Calibri"/>
              </a:rPr>
              <a:t>information</a:t>
            </a:r>
            <a:r>
              <a:rPr sz="2700" dirty="0">
                <a:latin typeface="Calibri"/>
                <a:cs typeface="Calibri"/>
              </a:rPr>
              <a:t> </a:t>
            </a:r>
            <a:r>
              <a:rPr sz="2700" spc="-5" dirty="0">
                <a:latin typeface="Calibri"/>
                <a:cs typeface="Calibri"/>
              </a:rPr>
              <a:t>on</a:t>
            </a:r>
            <a:r>
              <a:rPr sz="2700" dirty="0">
                <a:latin typeface="Calibri"/>
                <a:cs typeface="Calibri"/>
              </a:rPr>
              <a:t> new </a:t>
            </a:r>
            <a:r>
              <a:rPr sz="2700" spc="-5" dirty="0">
                <a:latin typeface="Calibri"/>
                <a:cs typeface="Calibri"/>
              </a:rPr>
              <a:t>viruses,</a:t>
            </a:r>
            <a:endParaRPr sz="27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411480"/>
          </a:xfrm>
          <a:prstGeom prst="rect">
            <a:avLst/>
          </a:prstGeom>
          <a:solidFill>
            <a:srgbClr val="FFCA00"/>
          </a:solidFill>
        </p:spPr>
        <p:txBody>
          <a:bodyPr vert="horz" wrap="square" lIns="0" tIns="83185" rIns="0" bIns="0" rtlCol="0">
            <a:spAutoFit/>
          </a:bodyPr>
          <a:lstStyle/>
          <a:p>
            <a:pPr marL="2540" algn="ctr">
              <a:lnSpc>
                <a:spcPct val="100000"/>
              </a:lnSpc>
              <a:spcBef>
                <a:spcPts val="655"/>
              </a:spcBef>
            </a:pPr>
            <a:r>
              <a:rPr sz="1600" b="1" spc="-5" dirty="0">
                <a:solidFill>
                  <a:srgbClr val="006600"/>
                </a:solidFill>
                <a:latin typeface="Calibri"/>
                <a:cs typeface="Calibri"/>
              </a:rPr>
              <a:t>CONCLUSION:</a:t>
            </a:r>
            <a:r>
              <a:rPr sz="1600" b="1" spc="-10" dirty="0">
                <a:solidFill>
                  <a:srgbClr val="006600"/>
                </a:solidFill>
                <a:latin typeface="Calibri"/>
                <a:cs typeface="Calibri"/>
              </a:rPr>
              <a:t> </a:t>
            </a:r>
            <a:r>
              <a:rPr sz="1600" b="1" spc="-5" dirty="0">
                <a:solidFill>
                  <a:srgbClr val="006600"/>
                </a:solidFill>
                <a:latin typeface="Calibri"/>
                <a:cs typeface="Calibri"/>
              </a:rPr>
              <a:t>Best</a:t>
            </a:r>
            <a:r>
              <a:rPr sz="1600" b="1" spc="-10" dirty="0">
                <a:solidFill>
                  <a:srgbClr val="006600"/>
                </a:solidFill>
                <a:latin typeface="Calibri"/>
                <a:cs typeface="Calibri"/>
              </a:rPr>
              <a:t> </a:t>
            </a:r>
            <a:r>
              <a:rPr sz="1600" b="1" spc="-5" dirty="0">
                <a:solidFill>
                  <a:srgbClr val="006600"/>
                </a:solidFill>
                <a:latin typeface="Calibri"/>
                <a:cs typeface="Calibri"/>
              </a:rPr>
              <a:t>Practices</a:t>
            </a:r>
            <a:r>
              <a:rPr sz="1600" b="1" spc="-10" dirty="0">
                <a:solidFill>
                  <a:srgbClr val="006600"/>
                </a:solidFill>
                <a:latin typeface="Calibri"/>
                <a:cs typeface="Calibri"/>
              </a:rPr>
              <a:t> </a:t>
            </a:r>
            <a:r>
              <a:rPr sz="1600" b="1" spc="-5" dirty="0">
                <a:solidFill>
                  <a:srgbClr val="006600"/>
                </a:solidFill>
                <a:latin typeface="Calibri"/>
                <a:cs typeface="Calibri"/>
              </a:rPr>
              <a:t>and</a:t>
            </a:r>
            <a:r>
              <a:rPr sz="1600" b="1" spc="-10" dirty="0">
                <a:solidFill>
                  <a:srgbClr val="006600"/>
                </a:solidFill>
                <a:latin typeface="Calibri"/>
                <a:cs typeface="Calibri"/>
              </a:rPr>
              <a:t> </a:t>
            </a:r>
            <a:r>
              <a:rPr sz="1600" b="1" spc="-5" dirty="0">
                <a:solidFill>
                  <a:srgbClr val="006600"/>
                </a:solidFill>
                <a:latin typeface="Calibri"/>
                <a:cs typeface="Calibri"/>
              </a:rPr>
              <a:t>Dos and</a:t>
            </a:r>
            <a:r>
              <a:rPr sz="1600" b="1" spc="-10" dirty="0">
                <a:solidFill>
                  <a:srgbClr val="006600"/>
                </a:solidFill>
                <a:latin typeface="Calibri"/>
                <a:cs typeface="Calibri"/>
              </a:rPr>
              <a:t> </a:t>
            </a:r>
            <a:r>
              <a:rPr sz="1600" b="1" spc="-5" dirty="0">
                <a:solidFill>
                  <a:srgbClr val="006600"/>
                </a:solidFill>
                <a:latin typeface="Calibri"/>
                <a:cs typeface="Calibri"/>
              </a:rPr>
              <a:t>Don’ts</a:t>
            </a:r>
            <a:endParaRPr sz="16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65</a:t>
            </a:fld>
            <a:endParaRPr dirty="0"/>
          </a:p>
        </p:txBody>
      </p:sp>
      <p:sp>
        <p:nvSpPr>
          <p:cNvPr id="3" name="object 3"/>
          <p:cNvSpPr txBox="1"/>
          <p:nvPr/>
        </p:nvSpPr>
        <p:spPr>
          <a:xfrm>
            <a:off x="535939" y="777240"/>
            <a:ext cx="8077834" cy="5422900"/>
          </a:xfrm>
          <a:prstGeom prst="rect">
            <a:avLst/>
          </a:prstGeom>
        </p:spPr>
        <p:txBody>
          <a:bodyPr vert="horz" wrap="square" lIns="0" tIns="12700" rIns="0" bIns="0" rtlCol="0">
            <a:spAutoFit/>
          </a:bodyPr>
          <a:lstStyle/>
          <a:p>
            <a:pPr marL="355600" marR="5080" indent="-342900" algn="just">
              <a:lnSpc>
                <a:spcPct val="148100"/>
              </a:lnSpc>
              <a:spcBef>
                <a:spcPts val="100"/>
              </a:spcBef>
              <a:buFont typeface="Wingdings"/>
              <a:buChar char=""/>
              <a:tabLst>
                <a:tab pos="355600" algn="l"/>
              </a:tabLst>
            </a:pPr>
            <a:r>
              <a:rPr sz="1800" spc="-5" dirty="0">
                <a:latin typeface="Calibri"/>
                <a:cs typeface="Calibri"/>
              </a:rPr>
              <a:t>Always</a:t>
            </a:r>
            <a:r>
              <a:rPr sz="1800" dirty="0">
                <a:latin typeface="Calibri"/>
                <a:cs typeface="Calibri"/>
              </a:rPr>
              <a:t> </a:t>
            </a:r>
            <a:r>
              <a:rPr sz="1800" spc="-5" dirty="0">
                <a:latin typeface="Calibri"/>
                <a:cs typeface="Calibri"/>
              </a:rPr>
              <a:t>ensure</a:t>
            </a:r>
            <a:r>
              <a:rPr sz="1800" dirty="0">
                <a:latin typeface="Calibri"/>
                <a:cs typeface="Calibri"/>
              </a:rPr>
              <a:t> that</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power</a:t>
            </a:r>
            <a:r>
              <a:rPr sz="1800" dirty="0">
                <a:latin typeface="Calibri"/>
                <a:cs typeface="Calibri"/>
              </a:rPr>
              <a:t> has</a:t>
            </a:r>
            <a:r>
              <a:rPr sz="1800" spc="5" dirty="0">
                <a:latin typeface="Calibri"/>
                <a:cs typeface="Calibri"/>
              </a:rPr>
              <a:t> </a:t>
            </a:r>
            <a:r>
              <a:rPr sz="1800" dirty="0">
                <a:latin typeface="Calibri"/>
                <a:cs typeface="Calibri"/>
              </a:rPr>
              <a:t>been</a:t>
            </a:r>
            <a:r>
              <a:rPr sz="1800" spc="5" dirty="0">
                <a:latin typeface="Calibri"/>
                <a:cs typeface="Calibri"/>
              </a:rPr>
              <a:t> </a:t>
            </a:r>
            <a:r>
              <a:rPr sz="1800" spc="-5" dirty="0">
                <a:latin typeface="Calibri"/>
                <a:cs typeface="Calibri"/>
              </a:rPr>
              <a:t>turned</a:t>
            </a:r>
            <a:r>
              <a:rPr sz="1800" dirty="0">
                <a:latin typeface="Calibri"/>
                <a:cs typeface="Calibri"/>
              </a:rPr>
              <a:t> </a:t>
            </a:r>
            <a:r>
              <a:rPr sz="1800" spc="-5" dirty="0">
                <a:latin typeface="Calibri"/>
                <a:cs typeface="Calibri"/>
              </a:rPr>
              <a:t>oﬀ</a:t>
            </a:r>
            <a:r>
              <a:rPr sz="1800" dirty="0">
                <a:latin typeface="Calibri"/>
                <a:cs typeface="Calibri"/>
              </a:rPr>
              <a:t> </a:t>
            </a:r>
            <a:r>
              <a:rPr sz="1800" spc="-5" dirty="0">
                <a:latin typeface="Calibri"/>
                <a:cs typeface="Calibri"/>
              </a:rPr>
              <a:t>before</a:t>
            </a:r>
            <a:r>
              <a:rPr sz="1800" dirty="0">
                <a:latin typeface="Calibri"/>
                <a:cs typeface="Calibri"/>
              </a:rPr>
              <a:t> installing</a:t>
            </a:r>
            <a:r>
              <a:rPr sz="1800" spc="5" dirty="0">
                <a:latin typeface="Calibri"/>
                <a:cs typeface="Calibri"/>
              </a:rPr>
              <a:t> </a:t>
            </a:r>
            <a:r>
              <a:rPr sz="1800" spc="-5" dirty="0">
                <a:latin typeface="Calibri"/>
                <a:cs typeface="Calibri"/>
              </a:rPr>
              <a:t>or </a:t>
            </a:r>
            <a:r>
              <a:rPr sz="1800" dirty="0">
                <a:latin typeface="Calibri"/>
                <a:cs typeface="Calibri"/>
              </a:rPr>
              <a:t> </a:t>
            </a:r>
            <a:r>
              <a:rPr sz="1800" spc="-5" dirty="0">
                <a:latin typeface="Calibri"/>
                <a:cs typeface="Calibri"/>
              </a:rPr>
              <a:t>troubleshooting</a:t>
            </a:r>
            <a:r>
              <a:rPr sz="1800" dirty="0">
                <a:latin typeface="Calibri"/>
                <a:cs typeface="Calibri"/>
              </a:rPr>
              <a:t> any </a:t>
            </a:r>
            <a:r>
              <a:rPr sz="1800" spc="-5" dirty="0">
                <a:latin typeface="Calibri"/>
                <a:cs typeface="Calibri"/>
              </a:rPr>
              <a:t>hardware</a:t>
            </a:r>
            <a:r>
              <a:rPr sz="1800" dirty="0">
                <a:latin typeface="Calibri"/>
                <a:cs typeface="Calibri"/>
              </a:rPr>
              <a:t> </a:t>
            </a:r>
            <a:r>
              <a:rPr sz="1800" spc="-5" dirty="0">
                <a:latin typeface="Calibri"/>
                <a:cs typeface="Calibri"/>
              </a:rPr>
              <a:t>part</a:t>
            </a:r>
            <a:r>
              <a:rPr sz="1800" dirty="0">
                <a:latin typeface="Calibri"/>
                <a:cs typeface="Calibri"/>
              </a:rPr>
              <a:t> </a:t>
            </a:r>
            <a:r>
              <a:rPr sz="1800" spc="-5" dirty="0">
                <a:latin typeface="Calibri"/>
                <a:cs typeface="Calibri"/>
              </a:rPr>
              <a:t>of</a:t>
            </a:r>
            <a:r>
              <a:rPr sz="1800" dirty="0">
                <a:latin typeface="Calibri"/>
                <a:cs typeface="Calibri"/>
              </a:rPr>
              <a:t> the </a:t>
            </a:r>
            <a:r>
              <a:rPr sz="1800" spc="-5" dirty="0">
                <a:latin typeface="Calibri"/>
                <a:cs typeface="Calibri"/>
              </a:rPr>
              <a:t>computer.</a:t>
            </a:r>
            <a:endParaRPr sz="1800">
              <a:latin typeface="Calibri"/>
              <a:cs typeface="Calibri"/>
            </a:endParaRPr>
          </a:p>
          <a:p>
            <a:pPr marL="355600" marR="5715" indent="-342900" algn="just">
              <a:lnSpc>
                <a:spcPct val="151300"/>
              </a:lnSpc>
              <a:spcBef>
                <a:spcPts val="365"/>
              </a:spcBef>
              <a:buFont typeface="Wingdings"/>
              <a:buChar char=""/>
              <a:tabLst>
                <a:tab pos="355600" algn="l"/>
              </a:tabLst>
            </a:pPr>
            <a:r>
              <a:rPr sz="1800" spc="-5" dirty="0">
                <a:latin typeface="Calibri"/>
                <a:cs typeface="Calibri"/>
              </a:rPr>
              <a:t>Before</a:t>
            </a:r>
            <a:r>
              <a:rPr sz="1800" dirty="0">
                <a:latin typeface="Calibri"/>
                <a:cs typeface="Calibri"/>
              </a:rPr>
              <a:t> </a:t>
            </a:r>
            <a:r>
              <a:rPr sz="1800" spc="-5" dirty="0">
                <a:latin typeface="Calibri"/>
                <a:cs typeface="Calibri"/>
              </a:rPr>
              <a:t>opening</a:t>
            </a:r>
            <a:r>
              <a:rPr sz="1800" dirty="0">
                <a:latin typeface="Calibri"/>
                <a:cs typeface="Calibri"/>
              </a:rPr>
              <a:t> a</a:t>
            </a:r>
            <a:r>
              <a:rPr sz="1800" spc="5" dirty="0">
                <a:latin typeface="Calibri"/>
                <a:cs typeface="Calibri"/>
              </a:rPr>
              <a:t> </a:t>
            </a:r>
            <a:r>
              <a:rPr sz="1800" spc="-5" dirty="0">
                <a:latin typeface="Calibri"/>
                <a:cs typeface="Calibri"/>
              </a:rPr>
              <a:t>computer</a:t>
            </a:r>
            <a:r>
              <a:rPr sz="1800" dirty="0">
                <a:latin typeface="Calibri"/>
                <a:cs typeface="Calibri"/>
              </a:rPr>
              <a:t> case,</a:t>
            </a:r>
            <a:r>
              <a:rPr sz="1800" spc="5" dirty="0">
                <a:latin typeface="Calibri"/>
                <a:cs typeface="Calibri"/>
              </a:rPr>
              <a:t> </a:t>
            </a:r>
            <a:r>
              <a:rPr sz="1800" spc="-5" dirty="0">
                <a:latin typeface="Calibri"/>
                <a:cs typeface="Calibri"/>
              </a:rPr>
              <a:t>always</a:t>
            </a:r>
            <a:r>
              <a:rPr sz="1800" dirty="0">
                <a:latin typeface="Calibri"/>
                <a:cs typeface="Calibri"/>
              </a:rPr>
              <a:t> unplug</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power</a:t>
            </a:r>
            <a:r>
              <a:rPr sz="1800" dirty="0">
                <a:latin typeface="Calibri"/>
                <a:cs typeface="Calibri"/>
              </a:rPr>
              <a:t> </a:t>
            </a:r>
            <a:r>
              <a:rPr sz="1800" spc="-5" dirty="0">
                <a:latin typeface="Calibri"/>
                <a:cs typeface="Calibri"/>
              </a:rPr>
              <a:t>cord</a:t>
            </a:r>
            <a:r>
              <a:rPr sz="1800" dirty="0">
                <a:latin typeface="Calibri"/>
                <a:cs typeface="Calibri"/>
              </a:rPr>
              <a:t> </a:t>
            </a:r>
            <a:r>
              <a:rPr sz="1800" spc="-5" dirty="0">
                <a:latin typeface="Calibri"/>
                <a:cs typeface="Calibri"/>
              </a:rPr>
              <a:t>from</a:t>
            </a:r>
            <a:r>
              <a:rPr sz="1800" dirty="0">
                <a:latin typeface="Calibri"/>
                <a:cs typeface="Calibri"/>
              </a:rPr>
              <a:t> </a:t>
            </a:r>
            <a:r>
              <a:rPr sz="1800" spc="-5" dirty="0">
                <a:latin typeface="Calibri"/>
                <a:cs typeface="Calibri"/>
              </a:rPr>
              <a:t>your </a:t>
            </a:r>
            <a:r>
              <a:rPr sz="1800" dirty="0">
                <a:latin typeface="Calibri"/>
                <a:cs typeface="Calibri"/>
              </a:rPr>
              <a:t> </a:t>
            </a:r>
            <a:r>
              <a:rPr sz="1800" spc="-5" dirty="0">
                <a:latin typeface="Calibri"/>
                <a:cs typeface="Calibri"/>
              </a:rPr>
              <a:t>computer.</a:t>
            </a:r>
            <a:endParaRPr sz="1800">
              <a:latin typeface="Calibri"/>
              <a:cs typeface="Calibri"/>
            </a:endParaRPr>
          </a:p>
          <a:p>
            <a:pPr marL="355600" marR="5080" indent="-342900" algn="just">
              <a:lnSpc>
                <a:spcPct val="151300"/>
              </a:lnSpc>
              <a:spcBef>
                <a:spcPts val="360"/>
              </a:spcBef>
              <a:buFont typeface="Wingdings"/>
              <a:buChar char=""/>
              <a:tabLst>
                <a:tab pos="355600" algn="l"/>
              </a:tabLst>
            </a:pPr>
            <a:r>
              <a:rPr sz="1800" spc="-10" dirty="0">
                <a:latin typeface="Calibri"/>
                <a:cs typeface="Calibri"/>
              </a:rPr>
              <a:t>After </a:t>
            </a:r>
            <a:r>
              <a:rPr sz="1800" dirty="0">
                <a:latin typeface="Calibri"/>
                <a:cs typeface="Calibri"/>
              </a:rPr>
              <a:t>unplugging the </a:t>
            </a:r>
            <a:r>
              <a:rPr sz="1800" spc="-5" dirty="0">
                <a:latin typeface="Calibri"/>
                <a:cs typeface="Calibri"/>
              </a:rPr>
              <a:t>power cord from your </a:t>
            </a:r>
            <a:r>
              <a:rPr sz="1800" dirty="0">
                <a:latin typeface="Calibri"/>
                <a:cs typeface="Calibri"/>
              </a:rPr>
              <a:t>case, </a:t>
            </a:r>
            <a:r>
              <a:rPr sz="1800" spc="-5" dirty="0">
                <a:latin typeface="Calibri"/>
                <a:cs typeface="Calibri"/>
              </a:rPr>
              <a:t>Hold </a:t>
            </a:r>
            <a:r>
              <a:rPr sz="1800" dirty="0">
                <a:latin typeface="Calibri"/>
                <a:cs typeface="Calibri"/>
              </a:rPr>
              <a:t>the </a:t>
            </a:r>
            <a:r>
              <a:rPr sz="1800" b="1" dirty="0">
                <a:solidFill>
                  <a:srgbClr val="006600"/>
                </a:solidFill>
                <a:latin typeface="Calibri"/>
                <a:cs typeface="Calibri"/>
              </a:rPr>
              <a:t>power </a:t>
            </a:r>
            <a:r>
              <a:rPr sz="1800" b="1" spc="-15" dirty="0">
                <a:solidFill>
                  <a:srgbClr val="006600"/>
                </a:solidFill>
                <a:latin typeface="Calibri"/>
                <a:cs typeface="Calibri"/>
              </a:rPr>
              <a:t>button </a:t>
            </a:r>
            <a:r>
              <a:rPr sz="1800" dirty="0">
                <a:latin typeface="Calibri"/>
                <a:cs typeface="Calibri"/>
              </a:rPr>
              <a:t>in </a:t>
            </a:r>
            <a:r>
              <a:rPr sz="1800" spc="-5" dirty="0">
                <a:latin typeface="Calibri"/>
                <a:cs typeface="Calibri"/>
              </a:rPr>
              <a:t>for </a:t>
            </a:r>
            <a:r>
              <a:rPr sz="1800" dirty="0">
                <a:latin typeface="Calibri"/>
                <a:cs typeface="Calibri"/>
              </a:rPr>
              <a:t>at </a:t>
            </a:r>
            <a:r>
              <a:rPr sz="1800" spc="5" dirty="0">
                <a:latin typeface="Calibri"/>
                <a:cs typeface="Calibri"/>
              </a:rPr>
              <a:t> </a:t>
            </a:r>
            <a:r>
              <a:rPr sz="1800" dirty="0">
                <a:latin typeface="Calibri"/>
                <a:cs typeface="Calibri"/>
              </a:rPr>
              <a:t>least 5</a:t>
            </a:r>
            <a:r>
              <a:rPr sz="1800" spc="5" dirty="0">
                <a:latin typeface="Calibri"/>
                <a:cs typeface="Calibri"/>
              </a:rPr>
              <a:t> </a:t>
            </a:r>
            <a:r>
              <a:rPr sz="1800" spc="-5" dirty="0">
                <a:latin typeface="Calibri"/>
                <a:cs typeface="Calibri"/>
              </a:rPr>
              <a:t>seconds.</a:t>
            </a:r>
            <a:r>
              <a:rPr sz="1800" spc="5" dirty="0">
                <a:latin typeface="Calibri"/>
                <a:cs typeface="Calibri"/>
              </a:rPr>
              <a:t> </a:t>
            </a:r>
            <a:r>
              <a:rPr sz="1800" dirty="0">
                <a:latin typeface="Calibri"/>
                <a:cs typeface="Calibri"/>
              </a:rPr>
              <a:t>This </a:t>
            </a:r>
            <a:r>
              <a:rPr sz="1800" spc="-5" dirty="0">
                <a:latin typeface="Calibri"/>
                <a:cs typeface="Calibri"/>
              </a:rPr>
              <a:t>will</a:t>
            </a:r>
            <a:r>
              <a:rPr sz="1800" spc="5" dirty="0">
                <a:latin typeface="Calibri"/>
                <a:cs typeface="Calibri"/>
              </a:rPr>
              <a:t> </a:t>
            </a:r>
            <a:r>
              <a:rPr sz="1800" spc="-5" dirty="0">
                <a:latin typeface="Calibri"/>
                <a:cs typeface="Calibri"/>
              </a:rPr>
              <a:t>drain</a:t>
            </a:r>
            <a:r>
              <a:rPr sz="1800" spc="5" dirty="0">
                <a:latin typeface="Calibri"/>
                <a:cs typeface="Calibri"/>
              </a:rPr>
              <a:t> </a:t>
            </a:r>
            <a:r>
              <a:rPr sz="1800" dirty="0">
                <a:latin typeface="Calibri"/>
                <a:cs typeface="Calibri"/>
              </a:rPr>
              <a:t>any </a:t>
            </a:r>
            <a:r>
              <a:rPr sz="1800" spc="-5" dirty="0">
                <a:latin typeface="Calibri"/>
                <a:cs typeface="Calibri"/>
              </a:rPr>
              <a:t>residual</a:t>
            </a:r>
            <a:r>
              <a:rPr sz="1800" spc="5" dirty="0">
                <a:latin typeface="Calibri"/>
                <a:cs typeface="Calibri"/>
              </a:rPr>
              <a:t> </a:t>
            </a:r>
            <a:r>
              <a:rPr sz="1800" spc="-5" dirty="0">
                <a:latin typeface="Calibri"/>
                <a:cs typeface="Calibri"/>
              </a:rPr>
              <a:t>electricity</a:t>
            </a:r>
            <a:r>
              <a:rPr sz="1800" dirty="0">
                <a:latin typeface="Calibri"/>
                <a:cs typeface="Calibri"/>
              </a:rPr>
              <a:t> </a:t>
            </a:r>
            <a:r>
              <a:rPr sz="1800" spc="-5" dirty="0">
                <a:latin typeface="Calibri"/>
                <a:cs typeface="Calibri"/>
              </a:rPr>
              <a:t>from</a:t>
            </a:r>
            <a:r>
              <a:rPr sz="1800" dirty="0">
                <a:latin typeface="Calibri"/>
                <a:cs typeface="Calibri"/>
              </a:rPr>
              <a:t> the</a:t>
            </a:r>
            <a:r>
              <a:rPr sz="1800" spc="5" dirty="0">
                <a:latin typeface="Calibri"/>
                <a:cs typeface="Calibri"/>
              </a:rPr>
              <a:t> </a:t>
            </a:r>
            <a:r>
              <a:rPr sz="1800" spc="-5" dirty="0">
                <a:latin typeface="Calibri"/>
                <a:cs typeface="Calibri"/>
              </a:rPr>
              <a:t>power</a:t>
            </a:r>
            <a:r>
              <a:rPr sz="1800" spc="5" dirty="0">
                <a:latin typeface="Calibri"/>
                <a:cs typeface="Calibri"/>
              </a:rPr>
              <a:t> </a:t>
            </a:r>
            <a:r>
              <a:rPr sz="1800" dirty="0">
                <a:latin typeface="Calibri"/>
                <a:cs typeface="Calibri"/>
              </a:rPr>
              <a:t>supply</a:t>
            </a:r>
            <a:endParaRPr sz="1800">
              <a:latin typeface="Calibri"/>
              <a:cs typeface="Calibri"/>
            </a:endParaRPr>
          </a:p>
          <a:p>
            <a:pPr marL="355600" marR="5080" indent="-342900" algn="just">
              <a:lnSpc>
                <a:spcPct val="149700"/>
              </a:lnSpc>
              <a:spcBef>
                <a:spcPts val="500"/>
              </a:spcBef>
              <a:buFont typeface="Wingdings"/>
              <a:buChar char=""/>
              <a:tabLst>
                <a:tab pos="355600" algn="l"/>
              </a:tabLst>
            </a:pPr>
            <a:r>
              <a:rPr sz="1800" spc="-5" dirty="0">
                <a:latin typeface="Calibri"/>
                <a:cs typeface="Calibri"/>
              </a:rPr>
              <a:t>Always ground yourself </a:t>
            </a:r>
            <a:r>
              <a:rPr sz="1800" dirty="0">
                <a:latin typeface="Calibri"/>
                <a:cs typeface="Calibri"/>
              </a:rPr>
              <a:t>to the case </a:t>
            </a:r>
            <a:r>
              <a:rPr sz="1800" spc="-5" dirty="0">
                <a:latin typeface="Calibri"/>
                <a:cs typeface="Calibri"/>
              </a:rPr>
              <a:t>frame while </a:t>
            </a:r>
            <a:r>
              <a:rPr sz="1800" dirty="0">
                <a:latin typeface="Calibri"/>
                <a:cs typeface="Calibri"/>
              </a:rPr>
              <a:t>touching any inside </a:t>
            </a:r>
            <a:r>
              <a:rPr sz="1800" spc="-5" dirty="0">
                <a:latin typeface="Calibri"/>
                <a:cs typeface="Calibri"/>
              </a:rPr>
              <a:t>components. </a:t>
            </a:r>
            <a:r>
              <a:rPr sz="1800" dirty="0">
                <a:latin typeface="Calibri"/>
                <a:cs typeface="Calibri"/>
              </a:rPr>
              <a:t> This can be </a:t>
            </a:r>
            <a:r>
              <a:rPr sz="1800" spc="-5" dirty="0">
                <a:latin typeface="Calibri"/>
                <a:cs typeface="Calibri"/>
              </a:rPr>
              <a:t>done </a:t>
            </a:r>
            <a:r>
              <a:rPr sz="1800" dirty="0">
                <a:latin typeface="Calibri"/>
                <a:cs typeface="Calibri"/>
              </a:rPr>
              <a:t>by touching the case </a:t>
            </a:r>
            <a:r>
              <a:rPr sz="1800" spc="-5" dirty="0">
                <a:latin typeface="Calibri"/>
                <a:cs typeface="Calibri"/>
              </a:rPr>
              <a:t>frame with your bare </a:t>
            </a:r>
            <a:r>
              <a:rPr sz="1800" dirty="0">
                <a:latin typeface="Calibri"/>
                <a:cs typeface="Calibri"/>
              </a:rPr>
              <a:t>hand, </a:t>
            </a:r>
            <a:r>
              <a:rPr sz="1800" spc="-5" dirty="0">
                <a:latin typeface="Calibri"/>
                <a:cs typeface="Calibri"/>
              </a:rPr>
              <a:t>or </a:t>
            </a:r>
            <a:r>
              <a:rPr sz="1800" dirty="0">
                <a:latin typeface="Calibri"/>
                <a:cs typeface="Calibri"/>
              </a:rPr>
              <a:t>using a </a:t>
            </a:r>
            <a:r>
              <a:rPr sz="1800" spc="5" dirty="0">
                <a:latin typeface="Calibri"/>
                <a:cs typeface="Calibri"/>
              </a:rPr>
              <a:t> </a:t>
            </a:r>
            <a:r>
              <a:rPr sz="1800" spc="-5" dirty="0">
                <a:latin typeface="Calibri"/>
                <a:cs typeface="Calibri"/>
              </a:rPr>
              <a:t>clamp-on</a:t>
            </a:r>
            <a:r>
              <a:rPr sz="1800" dirty="0">
                <a:latin typeface="Calibri"/>
                <a:cs typeface="Calibri"/>
              </a:rPr>
              <a:t> </a:t>
            </a:r>
            <a:r>
              <a:rPr sz="1800" spc="-5" dirty="0">
                <a:latin typeface="Calibri"/>
                <a:cs typeface="Calibri"/>
              </a:rPr>
              <a:t>grounding</a:t>
            </a:r>
            <a:r>
              <a:rPr sz="1800" dirty="0">
                <a:latin typeface="Calibri"/>
                <a:cs typeface="Calibri"/>
              </a:rPr>
              <a:t> device </a:t>
            </a:r>
            <a:r>
              <a:rPr sz="1800" spc="-5" dirty="0">
                <a:latin typeface="Calibri"/>
                <a:cs typeface="Calibri"/>
              </a:rPr>
              <a:t>made</a:t>
            </a:r>
            <a:r>
              <a:rPr sz="1800" spc="5" dirty="0">
                <a:latin typeface="Calibri"/>
                <a:cs typeface="Calibri"/>
              </a:rPr>
              <a:t> </a:t>
            </a:r>
            <a:r>
              <a:rPr sz="1800" spc="-5" dirty="0">
                <a:latin typeface="Calibri"/>
                <a:cs typeface="Calibri"/>
              </a:rPr>
              <a:t>specifically</a:t>
            </a:r>
            <a:r>
              <a:rPr sz="1800" dirty="0">
                <a:latin typeface="Calibri"/>
                <a:cs typeface="Calibri"/>
              </a:rPr>
              <a:t> </a:t>
            </a:r>
            <a:r>
              <a:rPr sz="1800" spc="-5" dirty="0">
                <a:latin typeface="Calibri"/>
                <a:cs typeface="Calibri"/>
              </a:rPr>
              <a:t>for</a:t>
            </a:r>
            <a:r>
              <a:rPr sz="1800" dirty="0">
                <a:latin typeface="Calibri"/>
                <a:cs typeface="Calibri"/>
              </a:rPr>
              <a:t> this </a:t>
            </a:r>
            <a:r>
              <a:rPr sz="1800" spc="-5" dirty="0">
                <a:latin typeface="Calibri"/>
                <a:cs typeface="Calibri"/>
              </a:rPr>
              <a:t>purpose</a:t>
            </a:r>
            <a:endParaRPr sz="1800">
              <a:latin typeface="Calibri"/>
              <a:cs typeface="Calibri"/>
            </a:endParaRPr>
          </a:p>
          <a:p>
            <a:pPr marL="355600" indent="-342900" algn="just">
              <a:lnSpc>
                <a:spcPct val="100000"/>
              </a:lnSpc>
              <a:spcBef>
                <a:spcPts val="575"/>
              </a:spcBef>
              <a:buFont typeface="Wingdings"/>
              <a:buChar char=""/>
              <a:tabLst>
                <a:tab pos="355600" algn="l"/>
              </a:tabLst>
            </a:pPr>
            <a:r>
              <a:rPr sz="1800" spc="-5" dirty="0">
                <a:latin typeface="Calibri"/>
                <a:cs typeface="Calibri"/>
              </a:rPr>
              <a:t>Keep</a:t>
            </a:r>
            <a:r>
              <a:rPr sz="1800" spc="-20" dirty="0">
                <a:latin typeface="Calibri"/>
                <a:cs typeface="Calibri"/>
              </a:rPr>
              <a:t> </a:t>
            </a:r>
            <a:r>
              <a:rPr sz="1800" dirty="0">
                <a:latin typeface="Calibri"/>
                <a:cs typeface="Calibri"/>
              </a:rPr>
              <a:t>all</a:t>
            </a:r>
            <a:r>
              <a:rPr sz="1800" spc="-15" dirty="0">
                <a:latin typeface="Calibri"/>
                <a:cs typeface="Calibri"/>
              </a:rPr>
              <a:t> </a:t>
            </a:r>
            <a:r>
              <a:rPr sz="1800" dirty="0">
                <a:latin typeface="Calibri"/>
                <a:cs typeface="Calibri"/>
              </a:rPr>
              <a:t>liquids</a:t>
            </a:r>
            <a:r>
              <a:rPr sz="1800" spc="-15" dirty="0">
                <a:latin typeface="Calibri"/>
                <a:cs typeface="Calibri"/>
              </a:rPr>
              <a:t> </a:t>
            </a:r>
            <a:r>
              <a:rPr sz="1800" spc="-5" dirty="0">
                <a:latin typeface="Calibri"/>
                <a:cs typeface="Calibri"/>
              </a:rPr>
              <a:t>away.</a:t>
            </a:r>
            <a:endParaRPr sz="1800">
              <a:latin typeface="Calibri"/>
              <a:cs typeface="Calibri"/>
            </a:endParaRPr>
          </a:p>
          <a:p>
            <a:pPr marL="355600" indent="-342900" algn="just">
              <a:lnSpc>
                <a:spcPct val="100000"/>
              </a:lnSpc>
              <a:spcBef>
                <a:spcPts val="439"/>
              </a:spcBef>
              <a:buFont typeface="Wingdings"/>
              <a:buChar char=""/>
              <a:tabLst>
                <a:tab pos="355600" algn="l"/>
              </a:tabLst>
            </a:pPr>
            <a:r>
              <a:rPr sz="1800" spc="-5" dirty="0">
                <a:latin typeface="Calibri"/>
                <a:cs typeface="Calibri"/>
              </a:rPr>
              <a:t>Avoid</a:t>
            </a:r>
            <a:r>
              <a:rPr sz="1800" dirty="0">
                <a:latin typeface="Calibri"/>
                <a:cs typeface="Calibri"/>
              </a:rPr>
              <a:t> installing </a:t>
            </a:r>
            <a:r>
              <a:rPr sz="1800" spc="-5" dirty="0">
                <a:latin typeface="Calibri"/>
                <a:cs typeface="Calibri"/>
              </a:rPr>
              <a:t>components</a:t>
            </a:r>
            <a:r>
              <a:rPr sz="1800" spc="5" dirty="0">
                <a:latin typeface="Calibri"/>
                <a:cs typeface="Calibri"/>
              </a:rPr>
              <a:t> </a:t>
            </a:r>
            <a:r>
              <a:rPr sz="1800" spc="-5" dirty="0">
                <a:latin typeface="Calibri"/>
                <a:cs typeface="Calibri"/>
              </a:rPr>
              <a:t>when</a:t>
            </a:r>
            <a:r>
              <a:rPr sz="1800" dirty="0">
                <a:latin typeface="Calibri"/>
                <a:cs typeface="Calibri"/>
              </a:rPr>
              <a:t> the </a:t>
            </a:r>
            <a:r>
              <a:rPr sz="1800" spc="-5" dirty="0">
                <a:latin typeface="Calibri"/>
                <a:cs typeface="Calibri"/>
              </a:rPr>
              <a:t>computer</a:t>
            </a:r>
            <a:r>
              <a:rPr sz="1800" spc="5" dirty="0">
                <a:latin typeface="Calibri"/>
                <a:cs typeface="Calibri"/>
              </a:rPr>
              <a:t> </a:t>
            </a:r>
            <a:r>
              <a:rPr sz="1800" dirty="0">
                <a:latin typeface="Calibri"/>
                <a:cs typeface="Calibri"/>
              </a:rPr>
              <a:t>is in </a:t>
            </a:r>
            <a:r>
              <a:rPr sz="1800" spc="-5" dirty="0">
                <a:latin typeface="Calibri"/>
                <a:cs typeface="Calibri"/>
              </a:rPr>
              <a:t>operation.</a:t>
            </a:r>
            <a:endParaRPr sz="1800">
              <a:latin typeface="Calibri"/>
              <a:cs typeface="Calibri"/>
            </a:endParaRPr>
          </a:p>
          <a:p>
            <a:pPr marL="355600" marR="5080" indent="-342900" algn="just">
              <a:lnSpc>
                <a:spcPct val="151300"/>
              </a:lnSpc>
              <a:spcBef>
                <a:spcPts val="229"/>
              </a:spcBef>
              <a:buFont typeface="Wingdings"/>
              <a:buChar char=""/>
              <a:tabLst>
                <a:tab pos="355600" algn="l"/>
              </a:tabLst>
            </a:pPr>
            <a:r>
              <a:rPr sz="1800" spc="-5" dirty="0">
                <a:latin typeface="Calibri"/>
                <a:cs typeface="Calibri"/>
              </a:rPr>
              <a:t>When </a:t>
            </a:r>
            <a:r>
              <a:rPr sz="1800" dirty="0">
                <a:latin typeface="Calibri"/>
                <a:cs typeface="Calibri"/>
              </a:rPr>
              <a:t>installing </a:t>
            </a:r>
            <a:r>
              <a:rPr sz="1800" spc="-5" dirty="0">
                <a:latin typeface="Calibri"/>
                <a:cs typeface="Calibri"/>
              </a:rPr>
              <a:t>any, peripheral or </a:t>
            </a:r>
            <a:r>
              <a:rPr sz="1800" dirty="0">
                <a:latin typeface="Calibri"/>
                <a:cs typeface="Calibri"/>
              </a:rPr>
              <a:t>device, </a:t>
            </a:r>
            <a:r>
              <a:rPr sz="1800" spc="-5" dirty="0">
                <a:latin typeface="Calibri"/>
                <a:cs typeface="Calibri"/>
              </a:rPr>
              <a:t>always read </a:t>
            </a:r>
            <a:r>
              <a:rPr sz="1800" dirty="0">
                <a:latin typeface="Calibri"/>
                <a:cs typeface="Calibri"/>
              </a:rPr>
              <a:t>the </a:t>
            </a:r>
            <a:r>
              <a:rPr sz="1800" spc="-5" dirty="0">
                <a:latin typeface="Calibri"/>
                <a:cs typeface="Calibri"/>
              </a:rPr>
              <a:t>installation instructions </a:t>
            </a:r>
            <a:r>
              <a:rPr sz="1800" dirty="0">
                <a:latin typeface="Calibri"/>
                <a:cs typeface="Calibri"/>
              </a:rPr>
              <a:t> that </a:t>
            </a:r>
            <a:r>
              <a:rPr sz="1800" spc="-5" dirty="0">
                <a:latin typeface="Calibri"/>
                <a:cs typeface="Calibri"/>
              </a:rPr>
              <a:t>come</a:t>
            </a:r>
            <a:r>
              <a:rPr sz="1800" dirty="0">
                <a:latin typeface="Calibri"/>
                <a:cs typeface="Calibri"/>
              </a:rPr>
              <a:t> </a:t>
            </a:r>
            <a:r>
              <a:rPr sz="1800" spc="-5" dirty="0">
                <a:latin typeface="Calibri"/>
                <a:cs typeface="Calibri"/>
              </a:rPr>
              <a:t>with</a:t>
            </a:r>
            <a:r>
              <a:rPr sz="1800" spc="5" dirty="0">
                <a:latin typeface="Calibri"/>
                <a:cs typeface="Calibri"/>
              </a:rPr>
              <a:t> </a:t>
            </a:r>
            <a:r>
              <a:rPr sz="1800" dirty="0">
                <a:latin typeface="Calibri"/>
                <a:cs typeface="Calibri"/>
              </a:rPr>
              <a:t>the device.</a:t>
            </a:r>
            <a:r>
              <a:rPr sz="1800" spc="5" dirty="0">
                <a:latin typeface="Calibri"/>
                <a:cs typeface="Calibri"/>
              </a:rPr>
              <a:t> </a:t>
            </a:r>
            <a:r>
              <a:rPr sz="1800" dirty="0">
                <a:latin typeface="Calibri"/>
                <a:cs typeface="Calibri"/>
              </a:rPr>
              <a:t>Never apply </a:t>
            </a:r>
            <a:r>
              <a:rPr sz="1800" spc="-5" dirty="0">
                <a:latin typeface="Calibri"/>
                <a:cs typeface="Calibri"/>
              </a:rPr>
              <a:t>force</a:t>
            </a:r>
            <a:r>
              <a:rPr sz="1800" spc="5" dirty="0">
                <a:latin typeface="Calibri"/>
                <a:cs typeface="Calibri"/>
              </a:rPr>
              <a:t> </a:t>
            </a:r>
            <a:r>
              <a:rPr sz="1800" dirty="0">
                <a:latin typeface="Calibri"/>
                <a:cs typeface="Calibri"/>
              </a:rPr>
              <a:t>to </a:t>
            </a:r>
            <a:r>
              <a:rPr sz="1800" spc="-5" dirty="0">
                <a:latin typeface="Calibri"/>
                <a:cs typeface="Calibri"/>
              </a:rPr>
              <a:t>try</a:t>
            </a:r>
            <a:r>
              <a:rPr sz="1800" spc="5" dirty="0">
                <a:latin typeface="Calibri"/>
                <a:cs typeface="Calibri"/>
              </a:rPr>
              <a:t> </a:t>
            </a:r>
            <a:r>
              <a:rPr sz="1800" dirty="0">
                <a:latin typeface="Calibri"/>
                <a:cs typeface="Calibri"/>
              </a:rPr>
              <a:t>and </a:t>
            </a:r>
            <a:r>
              <a:rPr sz="1800" spc="-5" dirty="0">
                <a:latin typeface="Calibri"/>
                <a:cs typeface="Calibri"/>
              </a:rPr>
              <a:t>connect</a:t>
            </a:r>
            <a:r>
              <a:rPr sz="1800" spc="5" dirty="0">
                <a:latin typeface="Calibri"/>
                <a:cs typeface="Calibri"/>
              </a:rPr>
              <a:t> </a:t>
            </a:r>
            <a:r>
              <a:rPr sz="1800" dirty="0">
                <a:latin typeface="Calibri"/>
                <a:cs typeface="Calibri"/>
              </a:rPr>
              <a:t>any </a:t>
            </a:r>
            <a:r>
              <a:rPr sz="1800" spc="-5" dirty="0">
                <a:latin typeface="Calibri"/>
                <a:cs typeface="Calibri"/>
              </a:rPr>
              <a:t>plug/device.</a:t>
            </a:r>
            <a:endParaRPr sz="18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74639"/>
            <a:ext cx="8229600" cy="335280"/>
          </a:xfrm>
          <a:prstGeom prst="rect">
            <a:avLst/>
          </a:prstGeom>
          <a:solidFill>
            <a:srgbClr val="FFCA00"/>
          </a:solidFill>
        </p:spPr>
        <p:txBody>
          <a:bodyPr vert="horz" wrap="square" lIns="0" tIns="45085" rIns="0" bIns="0" rtlCol="0">
            <a:spAutoFit/>
          </a:bodyPr>
          <a:lstStyle/>
          <a:p>
            <a:pPr marL="2540" algn="ctr">
              <a:lnSpc>
                <a:spcPct val="100000"/>
              </a:lnSpc>
              <a:spcBef>
                <a:spcPts val="355"/>
              </a:spcBef>
            </a:pPr>
            <a:r>
              <a:rPr sz="1600" b="1" spc="-5" dirty="0">
                <a:solidFill>
                  <a:srgbClr val="006600"/>
                </a:solidFill>
                <a:latin typeface="Calibri"/>
                <a:cs typeface="Calibri"/>
              </a:rPr>
              <a:t>CONCLUSION:</a:t>
            </a:r>
            <a:r>
              <a:rPr sz="1600" b="1" spc="-10" dirty="0">
                <a:solidFill>
                  <a:srgbClr val="006600"/>
                </a:solidFill>
                <a:latin typeface="Calibri"/>
                <a:cs typeface="Calibri"/>
              </a:rPr>
              <a:t> </a:t>
            </a:r>
            <a:r>
              <a:rPr sz="1600" b="1" spc="-5" dirty="0">
                <a:solidFill>
                  <a:srgbClr val="006600"/>
                </a:solidFill>
                <a:latin typeface="Calibri"/>
                <a:cs typeface="Calibri"/>
              </a:rPr>
              <a:t>Best</a:t>
            </a:r>
            <a:r>
              <a:rPr sz="1600" b="1" spc="-10" dirty="0">
                <a:solidFill>
                  <a:srgbClr val="006600"/>
                </a:solidFill>
                <a:latin typeface="Calibri"/>
                <a:cs typeface="Calibri"/>
              </a:rPr>
              <a:t> </a:t>
            </a:r>
            <a:r>
              <a:rPr sz="1600" b="1" spc="-5" dirty="0">
                <a:solidFill>
                  <a:srgbClr val="006600"/>
                </a:solidFill>
                <a:latin typeface="Calibri"/>
                <a:cs typeface="Calibri"/>
              </a:rPr>
              <a:t>Practices</a:t>
            </a:r>
            <a:r>
              <a:rPr sz="1600" b="1" spc="-10" dirty="0">
                <a:solidFill>
                  <a:srgbClr val="006600"/>
                </a:solidFill>
                <a:latin typeface="Calibri"/>
                <a:cs typeface="Calibri"/>
              </a:rPr>
              <a:t> </a:t>
            </a:r>
            <a:r>
              <a:rPr sz="1600" b="1" spc="-5" dirty="0">
                <a:solidFill>
                  <a:srgbClr val="006600"/>
                </a:solidFill>
                <a:latin typeface="Calibri"/>
                <a:cs typeface="Calibri"/>
              </a:rPr>
              <a:t>and</a:t>
            </a:r>
            <a:r>
              <a:rPr sz="1600" b="1" spc="-10" dirty="0">
                <a:solidFill>
                  <a:srgbClr val="006600"/>
                </a:solidFill>
                <a:latin typeface="Calibri"/>
                <a:cs typeface="Calibri"/>
              </a:rPr>
              <a:t> </a:t>
            </a:r>
            <a:r>
              <a:rPr sz="1600" b="1" spc="-5" dirty="0">
                <a:solidFill>
                  <a:srgbClr val="006600"/>
                </a:solidFill>
                <a:latin typeface="Calibri"/>
                <a:cs typeface="Calibri"/>
              </a:rPr>
              <a:t>Dos and</a:t>
            </a:r>
            <a:r>
              <a:rPr sz="1600" b="1" spc="-10" dirty="0">
                <a:solidFill>
                  <a:srgbClr val="006600"/>
                </a:solidFill>
                <a:latin typeface="Calibri"/>
                <a:cs typeface="Calibri"/>
              </a:rPr>
              <a:t> </a:t>
            </a:r>
            <a:r>
              <a:rPr sz="1600" b="1" spc="-5" dirty="0">
                <a:solidFill>
                  <a:srgbClr val="006600"/>
                </a:solidFill>
                <a:latin typeface="Calibri"/>
                <a:cs typeface="Calibri"/>
              </a:rPr>
              <a:t>Don’ts</a:t>
            </a:r>
            <a:endParaRPr sz="16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66</a:t>
            </a:fld>
            <a:endParaRPr dirty="0"/>
          </a:p>
        </p:txBody>
      </p:sp>
      <p:sp>
        <p:nvSpPr>
          <p:cNvPr id="3" name="object 3"/>
          <p:cNvSpPr txBox="1"/>
          <p:nvPr/>
        </p:nvSpPr>
        <p:spPr>
          <a:xfrm>
            <a:off x="535939" y="746251"/>
            <a:ext cx="8077834" cy="4710430"/>
          </a:xfrm>
          <a:prstGeom prst="rect">
            <a:avLst/>
          </a:prstGeom>
        </p:spPr>
        <p:txBody>
          <a:bodyPr vert="horz" wrap="square" lIns="0" tIns="121920" rIns="0" bIns="0" rtlCol="0">
            <a:spAutoFit/>
          </a:bodyPr>
          <a:lstStyle/>
          <a:p>
            <a:pPr marL="355600" indent="-342900">
              <a:lnSpc>
                <a:spcPct val="100000"/>
              </a:lnSpc>
              <a:spcBef>
                <a:spcPts val="960"/>
              </a:spcBef>
              <a:buFont typeface="Wingdings"/>
              <a:buChar char=""/>
              <a:tabLst>
                <a:tab pos="354965" algn="l"/>
                <a:tab pos="355600" algn="l"/>
              </a:tabLst>
            </a:pPr>
            <a:r>
              <a:rPr sz="1600" spc="-5" dirty="0">
                <a:latin typeface="Calibri"/>
                <a:cs typeface="Calibri"/>
              </a:rPr>
              <a:t>When</a:t>
            </a:r>
            <a:r>
              <a:rPr sz="1600" spc="5" dirty="0">
                <a:latin typeface="Calibri"/>
                <a:cs typeface="Calibri"/>
              </a:rPr>
              <a:t> </a:t>
            </a:r>
            <a:r>
              <a:rPr sz="1600" spc="-5" dirty="0">
                <a:latin typeface="Calibri"/>
                <a:cs typeface="Calibri"/>
              </a:rPr>
              <a:t>fitting/handling</a:t>
            </a:r>
            <a:r>
              <a:rPr sz="1600" spc="5" dirty="0">
                <a:latin typeface="Calibri"/>
                <a:cs typeface="Calibri"/>
              </a:rPr>
              <a:t> </a:t>
            </a:r>
            <a:r>
              <a:rPr sz="1600" spc="-5" dirty="0">
                <a:latin typeface="Calibri"/>
                <a:cs typeface="Calibri"/>
              </a:rPr>
              <a:t>processor</a:t>
            </a:r>
            <a:r>
              <a:rPr sz="1600" spc="5" dirty="0">
                <a:latin typeface="Calibri"/>
                <a:cs typeface="Calibri"/>
              </a:rPr>
              <a:t> </a:t>
            </a:r>
            <a:r>
              <a:rPr sz="1600" spc="-5" dirty="0">
                <a:latin typeface="Calibri"/>
                <a:cs typeface="Calibri"/>
              </a:rPr>
              <a:t>on</a:t>
            </a:r>
            <a:r>
              <a:rPr sz="1600" spc="5" dirty="0">
                <a:latin typeface="Calibri"/>
                <a:cs typeface="Calibri"/>
              </a:rPr>
              <a:t> </a:t>
            </a:r>
            <a:r>
              <a:rPr sz="1600" spc="-5" dirty="0">
                <a:latin typeface="Calibri"/>
                <a:cs typeface="Calibri"/>
              </a:rPr>
              <a:t>motherboard</a:t>
            </a:r>
            <a:r>
              <a:rPr sz="1600" spc="5" dirty="0">
                <a:latin typeface="Calibri"/>
                <a:cs typeface="Calibri"/>
              </a:rPr>
              <a:t> </a:t>
            </a:r>
            <a:r>
              <a:rPr sz="1600" spc="-5" dirty="0">
                <a:latin typeface="Calibri"/>
                <a:cs typeface="Calibri"/>
              </a:rPr>
              <a:t>always</a:t>
            </a:r>
            <a:r>
              <a:rPr sz="1600" spc="5" dirty="0">
                <a:latin typeface="Calibri"/>
                <a:cs typeface="Calibri"/>
              </a:rPr>
              <a:t> </a:t>
            </a:r>
            <a:r>
              <a:rPr sz="1600" spc="-5" dirty="0">
                <a:latin typeface="Calibri"/>
                <a:cs typeface="Calibri"/>
              </a:rPr>
              <a:t>wear</a:t>
            </a:r>
            <a:r>
              <a:rPr sz="1600" dirty="0">
                <a:latin typeface="Calibri"/>
                <a:cs typeface="Calibri"/>
              </a:rPr>
              <a:t> </a:t>
            </a:r>
            <a:r>
              <a:rPr sz="1600" spc="-5" dirty="0">
                <a:latin typeface="Calibri"/>
                <a:cs typeface="Calibri"/>
              </a:rPr>
              <a:t>gloves</a:t>
            </a:r>
            <a:endParaRPr sz="1600">
              <a:latin typeface="Calibri"/>
              <a:cs typeface="Calibri"/>
            </a:endParaRPr>
          </a:p>
          <a:p>
            <a:pPr marL="355600" marR="5080" indent="-342900">
              <a:lnSpc>
                <a:spcPct val="131000"/>
              </a:lnSpc>
              <a:spcBef>
                <a:spcPts val="270"/>
              </a:spcBef>
              <a:buFont typeface="Wingdings"/>
              <a:buChar char=""/>
              <a:tabLst>
                <a:tab pos="354965" algn="l"/>
                <a:tab pos="355600" algn="l"/>
              </a:tabLst>
            </a:pPr>
            <a:r>
              <a:rPr sz="1600" spc="-5" dirty="0">
                <a:latin typeface="Calibri"/>
                <a:cs typeface="Calibri"/>
              </a:rPr>
              <a:t>Always</a:t>
            </a:r>
            <a:r>
              <a:rPr sz="1600" spc="275" dirty="0">
                <a:latin typeface="Calibri"/>
                <a:cs typeface="Calibri"/>
              </a:rPr>
              <a:t> </a:t>
            </a:r>
            <a:r>
              <a:rPr sz="1600" spc="-5" dirty="0">
                <a:latin typeface="Calibri"/>
                <a:cs typeface="Calibri"/>
              </a:rPr>
              <a:t>choose</a:t>
            </a:r>
            <a:r>
              <a:rPr sz="1600" spc="280" dirty="0">
                <a:latin typeface="Calibri"/>
                <a:cs typeface="Calibri"/>
              </a:rPr>
              <a:t> </a:t>
            </a:r>
            <a:r>
              <a:rPr sz="1600" dirty="0">
                <a:latin typeface="Calibri"/>
                <a:cs typeface="Calibri"/>
              </a:rPr>
              <a:t>to</a:t>
            </a:r>
            <a:r>
              <a:rPr sz="1600" spc="275" dirty="0">
                <a:latin typeface="Calibri"/>
                <a:cs typeface="Calibri"/>
              </a:rPr>
              <a:t> </a:t>
            </a:r>
            <a:r>
              <a:rPr sz="1600" dirty="0">
                <a:latin typeface="Calibri"/>
                <a:cs typeface="Calibri"/>
              </a:rPr>
              <a:t>shut</a:t>
            </a:r>
            <a:r>
              <a:rPr sz="1600" spc="280" dirty="0">
                <a:latin typeface="Calibri"/>
                <a:cs typeface="Calibri"/>
              </a:rPr>
              <a:t> </a:t>
            </a:r>
            <a:r>
              <a:rPr sz="1600" spc="-5" dirty="0">
                <a:latin typeface="Calibri"/>
                <a:cs typeface="Calibri"/>
              </a:rPr>
              <a:t>down</a:t>
            </a:r>
            <a:r>
              <a:rPr sz="1600" spc="275" dirty="0">
                <a:latin typeface="Calibri"/>
                <a:cs typeface="Calibri"/>
              </a:rPr>
              <a:t> </a:t>
            </a:r>
            <a:r>
              <a:rPr sz="1600" spc="-5" dirty="0">
                <a:latin typeface="Calibri"/>
                <a:cs typeface="Calibri"/>
              </a:rPr>
              <a:t>you</a:t>
            </a:r>
            <a:r>
              <a:rPr sz="1600" spc="280" dirty="0">
                <a:latin typeface="Calibri"/>
                <a:cs typeface="Calibri"/>
              </a:rPr>
              <a:t> </a:t>
            </a:r>
            <a:r>
              <a:rPr sz="1600" spc="-5" dirty="0">
                <a:latin typeface="Calibri"/>
                <a:cs typeface="Calibri"/>
              </a:rPr>
              <a:t>computer</a:t>
            </a:r>
            <a:r>
              <a:rPr sz="1600" spc="275" dirty="0">
                <a:latin typeface="Calibri"/>
                <a:cs typeface="Calibri"/>
              </a:rPr>
              <a:t> </a:t>
            </a:r>
            <a:r>
              <a:rPr sz="1600" dirty="0">
                <a:latin typeface="Calibri"/>
                <a:cs typeface="Calibri"/>
              </a:rPr>
              <a:t>by</a:t>
            </a:r>
            <a:r>
              <a:rPr sz="1600" spc="280" dirty="0">
                <a:latin typeface="Calibri"/>
                <a:cs typeface="Calibri"/>
              </a:rPr>
              <a:t> </a:t>
            </a:r>
            <a:r>
              <a:rPr sz="1600" dirty="0">
                <a:latin typeface="Calibri"/>
                <a:cs typeface="Calibri"/>
              </a:rPr>
              <a:t>clicking</a:t>
            </a:r>
            <a:r>
              <a:rPr sz="1600" spc="280" dirty="0">
                <a:latin typeface="Calibri"/>
                <a:cs typeface="Calibri"/>
              </a:rPr>
              <a:t> </a:t>
            </a:r>
            <a:r>
              <a:rPr sz="1600" spc="-5" dirty="0">
                <a:latin typeface="Calibri"/>
                <a:cs typeface="Calibri"/>
              </a:rPr>
              <a:t>shutdown.</a:t>
            </a:r>
            <a:r>
              <a:rPr sz="1600" spc="275" dirty="0">
                <a:latin typeface="Calibri"/>
                <a:cs typeface="Calibri"/>
              </a:rPr>
              <a:t> </a:t>
            </a:r>
            <a:r>
              <a:rPr sz="1600" spc="-5" dirty="0">
                <a:latin typeface="Calibri"/>
                <a:cs typeface="Calibri"/>
              </a:rPr>
              <a:t>Avoid</a:t>
            </a:r>
            <a:r>
              <a:rPr sz="1600" spc="280" dirty="0">
                <a:latin typeface="Calibri"/>
                <a:cs typeface="Calibri"/>
              </a:rPr>
              <a:t> </a:t>
            </a:r>
            <a:r>
              <a:rPr sz="1600" spc="-5" dirty="0">
                <a:latin typeface="Calibri"/>
                <a:cs typeface="Calibri"/>
              </a:rPr>
              <a:t>switching</a:t>
            </a:r>
            <a:r>
              <a:rPr sz="1600" spc="275" dirty="0">
                <a:latin typeface="Calibri"/>
                <a:cs typeface="Calibri"/>
              </a:rPr>
              <a:t> </a:t>
            </a:r>
            <a:r>
              <a:rPr sz="1600" spc="-5" dirty="0">
                <a:latin typeface="Calibri"/>
                <a:cs typeface="Calibri"/>
              </a:rPr>
              <a:t>of</a:t>
            </a:r>
            <a:r>
              <a:rPr sz="1600" spc="280" dirty="0">
                <a:latin typeface="Calibri"/>
                <a:cs typeface="Calibri"/>
              </a:rPr>
              <a:t> </a:t>
            </a:r>
            <a:r>
              <a:rPr sz="1600" dirty="0">
                <a:latin typeface="Calibri"/>
                <a:cs typeface="Calibri"/>
              </a:rPr>
              <a:t>the </a:t>
            </a:r>
            <a:r>
              <a:rPr sz="1600" spc="-350" dirty="0">
                <a:latin typeface="Calibri"/>
                <a:cs typeface="Calibri"/>
              </a:rPr>
              <a:t> </a:t>
            </a:r>
            <a:r>
              <a:rPr sz="1600" spc="-5" dirty="0">
                <a:latin typeface="Calibri"/>
                <a:cs typeface="Calibri"/>
              </a:rPr>
              <a:t>power directly</a:t>
            </a:r>
            <a:r>
              <a:rPr sz="1600" dirty="0">
                <a:latin typeface="Calibri"/>
                <a:cs typeface="Calibri"/>
              </a:rPr>
              <a:t> </a:t>
            </a:r>
            <a:r>
              <a:rPr sz="1600" spc="-5" dirty="0">
                <a:latin typeface="Calibri"/>
                <a:cs typeface="Calibri"/>
              </a:rPr>
              <a:t>from</a:t>
            </a:r>
            <a:r>
              <a:rPr sz="1600" dirty="0">
                <a:latin typeface="Calibri"/>
                <a:cs typeface="Calibri"/>
              </a:rPr>
              <a:t> the main </a:t>
            </a:r>
            <a:r>
              <a:rPr sz="1600" spc="-5" dirty="0">
                <a:latin typeface="Calibri"/>
                <a:cs typeface="Calibri"/>
              </a:rPr>
              <a:t>switch.</a:t>
            </a:r>
            <a:endParaRPr sz="1600">
              <a:latin typeface="Calibri"/>
              <a:cs typeface="Calibri"/>
            </a:endParaRPr>
          </a:p>
          <a:p>
            <a:pPr marL="355600" marR="5080" indent="-342900">
              <a:lnSpc>
                <a:spcPct val="131000"/>
              </a:lnSpc>
              <a:spcBef>
                <a:spcPts val="370"/>
              </a:spcBef>
              <a:buFont typeface="Wingdings"/>
              <a:buChar char=""/>
              <a:tabLst>
                <a:tab pos="354965" algn="l"/>
                <a:tab pos="355600" algn="l"/>
              </a:tabLst>
            </a:pPr>
            <a:r>
              <a:rPr sz="1600" dirty="0">
                <a:latin typeface="Calibri"/>
                <a:cs typeface="Calibri"/>
              </a:rPr>
              <a:t>If</a:t>
            </a:r>
            <a:r>
              <a:rPr sz="1600" spc="360" dirty="0">
                <a:latin typeface="Calibri"/>
                <a:cs typeface="Calibri"/>
              </a:rPr>
              <a:t> </a:t>
            </a:r>
            <a:r>
              <a:rPr sz="1600" spc="-5" dirty="0">
                <a:latin typeface="Calibri"/>
                <a:cs typeface="Calibri"/>
              </a:rPr>
              <a:t>electrical</a:t>
            </a:r>
            <a:r>
              <a:rPr sz="1600" spc="10" dirty="0">
                <a:latin typeface="Calibri"/>
                <a:cs typeface="Calibri"/>
              </a:rPr>
              <a:t> </a:t>
            </a:r>
            <a:r>
              <a:rPr sz="1600" spc="-5" dirty="0">
                <a:latin typeface="Calibri"/>
                <a:cs typeface="Calibri"/>
              </a:rPr>
              <a:t>power</a:t>
            </a:r>
            <a:r>
              <a:rPr sz="1600" spc="5" dirty="0">
                <a:latin typeface="Calibri"/>
                <a:cs typeface="Calibri"/>
              </a:rPr>
              <a:t> </a:t>
            </a:r>
            <a:r>
              <a:rPr sz="1600" dirty="0">
                <a:latin typeface="Calibri"/>
                <a:cs typeface="Calibri"/>
              </a:rPr>
              <a:t>is</a:t>
            </a:r>
            <a:r>
              <a:rPr sz="1600" spc="360" dirty="0">
                <a:latin typeface="Calibri"/>
                <a:cs typeface="Calibri"/>
              </a:rPr>
              <a:t> </a:t>
            </a:r>
            <a:r>
              <a:rPr sz="1600" spc="-5" dirty="0">
                <a:latin typeface="Calibri"/>
                <a:cs typeface="Calibri"/>
              </a:rPr>
              <a:t>lost,</a:t>
            </a:r>
            <a:r>
              <a:rPr sz="1600" spc="5" dirty="0">
                <a:latin typeface="Calibri"/>
                <a:cs typeface="Calibri"/>
              </a:rPr>
              <a:t> </a:t>
            </a:r>
            <a:r>
              <a:rPr sz="1600" spc="-5" dirty="0">
                <a:latin typeface="Calibri"/>
                <a:cs typeface="Calibri"/>
              </a:rPr>
              <a:t>switch</a:t>
            </a:r>
            <a:r>
              <a:rPr sz="1600" spc="5" dirty="0">
                <a:latin typeface="Calibri"/>
                <a:cs typeface="Calibri"/>
              </a:rPr>
              <a:t> </a:t>
            </a:r>
            <a:r>
              <a:rPr sz="1600" spc="-5" dirty="0">
                <a:latin typeface="Calibri"/>
                <a:cs typeface="Calibri"/>
              </a:rPr>
              <a:t>oﬀ</a:t>
            </a:r>
            <a:r>
              <a:rPr sz="1600" spc="5" dirty="0">
                <a:latin typeface="Calibri"/>
                <a:cs typeface="Calibri"/>
              </a:rPr>
              <a:t> </a:t>
            </a:r>
            <a:r>
              <a:rPr sz="1600" dirty="0">
                <a:latin typeface="Calibri"/>
                <a:cs typeface="Calibri"/>
              </a:rPr>
              <a:t>all  </a:t>
            </a:r>
            <a:r>
              <a:rPr sz="1600" spc="-5" dirty="0">
                <a:latin typeface="Calibri"/>
                <a:cs typeface="Calibri"/>
              </a:rPr>
              <a:t>computer</a:t>
            </a:r>
            <a:r>
              <a:rPr sz="1600" spc="5" dirty="0">
                <a:latin typeface="Calibri"/>
                <a:cs typeface="Calibri"/>
              </a:rPr>
              <a:t> </a:t>
            </a:r>
            <a:r>
              <a:rPr sz="1600" dirty="0">
                <a:latin typeface="Calibri"/>
                <a:cs typeface="Calibri"/>
              </a:rPr>
              <a:t>devices</a:t>
            </a:r>
            <a:r>
              <a:rPr sz="1600" spc="360" dirty="0">
                <a:latin typeface="Calibri"/>
                <a:cs typeface="Calibri"/>
              </a:rPr>
              <a:t> </a:t>
            </a:r>
            <a:r>
              <a:rPr sz="1600" spc="-5" dirty="0">
                <a:latin typeface="Calibri"/>
                <a:cs typeface="Calibri"/>
              </a:rPr>
              <a:t>from</a:t>
            </a:r>
            <a:r>
              <a:rPr sz="1600" spc="5" dirty="0">
                <a:latin typeface="Calibri"/>
                <a:cs typeface="Calibri"/>
              </a:rPr>
              <a:t> </a:t>
            </a:r>
            <a:r>
              <a:rPr sz="1600" dirty="0">
                <a:latin typeface="Calibri"/>
                <a:cs typeface="Calibri"/>
              </a:rPr>
              <a:t>the</a:t>
            </a:r>
            <a:r>
              <a:rPr sz="1600" spc="360" dirty="0">
                <a:latin typeface="Calibri"/>
                <a:cs typeface="Calibri"/>
              </a:rPr>
              <a:t> </a:t>
            </a:r>
            <a:r>
              <a:rPr sz="1600" dirty="0">
                <a:latin typeface="Calibri"/>
                <a:cs typeface="Calibri"/>
              </a:rPr>
              <a:t>mains  to</a:t>
            </a:r>
            <a:r>
              <a:rPr sz="1600" spc="360" dirty="0">
                <a:latin typeface="Calibri"/>
                <a:cs typeface="Calibri"/>
              </a:rPr>
              <a:t> </a:t>
            </a:r>
            <a:r>
              <a:rPr sz="1600" spc="-5" dirty="0">
                <a:latin typeface="Calibri"/>
                <a:cs typeface="Calibri"/>
              </a:rPr>
              <a:t>avoid</a:t>
            </a:r>
            <a:r>
              <a:rPr sz="1600" spc="5" dirty="0">
                <a:latin typeface="Calibri"/>
                <a:cs typeface="Calibri"/>
              </a:rPr>
              <a:t> </a:t>
            </a:r>
            <a:r>
              <a:rPr sz="1600" dirty="0">
                <a:latin typeface="Calibri"/>
                <a:cs typeface="Calibri"/>
              </a:rPr>
              <a:t>any </a:t>
            </a:r>
            <a:r>
              <a:rPr sz="1600" spc="-350" dirty="0">
                <a:latin typeface="Calibri"/>
                <a:cs typeface="Calibri"/>
              </a:rPr>
              <a:t> </a:t>
            </a:r>
            <a:r>
              <a:rPr sz="1600" spc="-5" dirty="0">
                <a:latin typeface="Calibri"/>
                <a:cs typeface="Calibri"/>
              </a:rPr>
              <a:t>problems </a:t>
            </a:r>
            <a:r>
              <a:rPr sz="1600" dirty="0">
                <a:latin typeface="Calibri"/>
                <a:cs typeface="Calibri"/>
              </a:rPr>
              <a:t>due to </a:t>
            </a:r>
            <a:r>
              <a:rPr sz="1600" spc="-5" dirty="0">
                <a:latin typeface="Calibri"/>
                <a:cs typeface="Calibri"/>
              </a:rPr>
              <a:t>power</a:t>
            </a:r>
            <a:r>
              <a:rPr sz="1600" dirty="0">
                <a:latin typeface="Calibri"/>
                <a:cs typeface="Calibri"/>
              </a:rPr>
              <a:t> </a:t>
            </a:r>
            <a:r>
              <a:rPr sz="1600" spc="-5" dirty="0">
                <a:latin typeface="Calibri"/>
                <a:cs typeface="Calibri"/>
              </a:rPr>
              <a:t>surge.</a:t>
            </a:r>
            <a:endParaRPr sz="1600">
              <a:latin typeface="Calibri"/>
              <a:cs typeface="Calibri"/>
            </a:endParaRPr>
          </a:p>
          <a:p>
            <a:pPr marL="355600" indent="-342900">
              <a:lnSpc>
                <a:spcPct val="100000"/>
              </a:lnSpc>
              <a:spcBef>
                <a:spcPts val="965"/>
              </a:spcBef>
              <a:buFont typeface="Wingdings"/>
              <a:buChar char=""/>
              <a:tabLst>
                <a:tab pos="354965" algn="l"/>
                <a:tab pos="355600" algn="l"/>
              </a:tabLst>
            </a:pPr>
            <a:r>
              <a:rPr sz="1600" spc="-5" dirty="0">
                <a:latin typeface="Calibri"/>
                <a:cs typeface="Calibri"/>
              </a:rPr>
              <a:t>Always</a:t>
            </a:r>
            <a:r>
              <a:rPr sz="1600" dirty="0">
                <a:latin typeface="Calibri"/>
                <a:cs typeface="Calibri"/>
              </a:rPr>
              <a:t> “eject</a:t>
            </a:r>
            <a:r>
              <a:rPr sz="1600" spc="5" dirty="0">
                <a:latin typeface="Calibri"/>
                <a:cs typeface="Calibri"/>
              </a:rPr>
              <a:t> </a:t>
            </a:r>
            <a:r>
              <a:rPr sz="1600" dirty="0">
                <a:latin typeface="Calibri"/>
                <a:cs typeface="Calibri"/>
              </a:rPr>
              <a:t>“USB</a:t>
            </a:r>
            <a:r>
              <a:rPr sz="1600" spc="5" dirty="0">
                <a:latin typeface="Calibri"/>
                <a:cs typeface="Calibri"/>
              </a:rPr>
              <a:t> </a:t>
            </a:r>
            <a:r>
              <a:rPr sz="1600" dirty="0">
                <a:latin typeface="Calibri"/>
                <a:cs typeface="Calibri"/>
              </a:rPr>
              <a:t>devices </a:t>
            </a:r>
            <a:r>
              <a:rPr sz="1600" spc="-5" dirty="0">
                <a:latin typeface="Calibri"/>
                <a:cs typeface="Calibri"/>
              </a:rPr>
              <a:t>from</a:t>
            </a:r>
            <a:r>
              <a:rPr sz="1600" spc="5" dirty="0">
                <a:latin typeface="Calibri"/>
                <a:cs typeface="Calibri"/>
              </a:rPr>
              <a:t> </a:t>
            </a:r>
            <a:r>
              <a:rPr sz="1600" dirty="0">
                <a:latin typeface="Calibri"/>
                <a:cs typeface="Calibri"/>
              </a:rPr>
              <a:t>the</a:t>
            </a:r>
            <a:r>
              <a:rPr sz="1600" spc="5" dirty="0">
                <a:latin typeface="Calibri"/>
                <a:cs typeface="Calibri"/>
              </a:rPr>
              <a:t> </a:t>
            </a:r>
            <a:r>
              <a:rPr sz="1600" spc="-5" dirty="0">
                <a:latin typeface="Calibri"/>
                <a:cs typeface="Calibri"/>
              </a:rPr>
              <a:t>operating</a:t>
            </a:r>
            <a:r>
              <a:rPr sz="1600" spc="5" dirty="0">
                <a:latin typeface="Calibri"/>
                <a:cs typeface="Calibri"/>
              </a:rPr>
              <a:t> </a:t>
            </a:r>
            <a:r>
              <a:rPr sz="1600" spc="-5" dirty="0">
                <a:latin typeface="Calibri"/>
                <a:cs typeface="Calibri"/>
              </a:rPr>
              <a:t>system</a:t>
            </a:r>
            <a:r>
              <a:rPr sz="1600" dirty="0">
                <a:latin typeface="Calibri"/>
                <a:cs typeface="Calibri"/>
              </a:rPr>
              <a:t> </a:t>
            </a:r>
            <a:r>
              <a:rPr sz="1600" spc="-5" dirty="0">
                <a:latin typeface="Calibri"/>
                <a:cs typeface="Calibri"/>
              </a:rPr>
              <a:t>before</a:t>
            </a:r>
            <a:r>
              <a:rPr sz="1600" spc="5" dirty="0">
                <a:latin typeface="Calibri"/>
                <a:cs typeface="Calibri"/>
              </a:rPr>
              <a:t> </a:t>
            </a:r>
            <a:r>
              <a:rPr sz="1600" spc="-5" dirty="0">
                <a:latin typeface="Calibri"/>
                <a:cs typeface="Calibri"/>
              </a:rPr>
              <a:t>disconnecting</a:t>
            </a:r>
            <a:r>
              <a:rPr sz="1600" spc="5" dirty="0">
                <a:latin typeface="Calibri"/>
                <a:cs typeface="Calibri"/>
              </a:rPr>
              <a:t> </a:t>
            </a:r>
            <a:r>
              <a:rPr sz="1600" dirty="0">
                <a:latin typeface="Calibri"/>
                <a:cs typeface="Calibri"/>
              </a:rPr>
              <a:t>them.</a:t>
            </a:r>
            <a:endParaRPr sz="1600">
              <a:latin typeface="Calibri"/>
              <a:cs typeface="Calibri"/>
            </a:endParaRPr>
          </a:p>
          <a:p>
            <a:pPr marL="355600" indent="-342900" algn="just">
              <a:lnSpc>
                <a:spcPct val="100000"/>
              </a:lnSpc>
              <a:spcBef>
                <a:spcPts val="980"/>
              </a:spcBef>
              <a:buFont typeface="Wingdings"/>
              <a:buChar char=""/>
              <a:tabLst>
                <a:tab pos="355600" algn="l"/>
              </a:tabLst>
            </a:pPr>
            <a:r>
              <a:rPr sz="1600" spc="-5" dirty="0">
                <a:latin typeface="Calibri"/>
                <a:cs typeface="Calibri"/>
              </a:rPr>
              <a:t>Upgrade </a:t>
            </a:r>
            <a:r>
              <a:rPr sz="1600" dirty="0">
                <a:latin typeface="Calibri"/>
                <a:cs typeface="Calibri"/>
              </a:rPr>
              <a:t>the </a:t>
            </a:r>
            <a:r>
              <a:rPr sz="1600" spc="-5" dirty="0">
                <a:latin typeface="Calibri"/>
                <a:cs typeface="Calibri"/>
              </a:rPr>
              <a:t>anti-virus</a:t>
            </a:r>
            <a:r>
              <a:rPr sz="1600" dirty="0">
                <a:latin typeface="Calibri"/>
                <a:cs typeface="Calibri"/>
              </a:rPr>
              <a:t> </a:t>
            </a:r>
            <a:r>
              <a:rPr sz="1600" spc="-5" dirty="0">
                <a:latin typeface="Calibri"/>
                <a:cs typeface="Calibri"/>
              </a:rPr>
              <a:t>regularly.</a:t>
            </a:r>
            <a:endParaRPr sz="1600">
              <a:latin typeface="Calibri"/>
              <a:cs typeface="Calibri"/>
            </a:endParaRPr>
          </a:p>
          <a:p>
            <a:pPr marL="355600" marR="5080" indent="-342900" algn="just">
              <a:lnSpc>
                <a:spcPct val="128000"/>
              </a:lnSpc>
              <a:spcBef>
                <a:spcPts val="440"/>
              </a:spcBef>
              <a:buFont typeface="Wingdings"/>
              <a:buChar char=""/>
              <a:tabLst>
                <a:tab pos="355600" algn="l"/>
              </a:tabLst>
            </a:pPr>
            <a:r>
              <a:rPr sz="1600" spc="-5" dirty="0">
                <a:latin typeface="Calibri"/>
                <a:cs typeface="Calibri"/>
              </a:rPr>
              <a:t>Always </a:t>
            </a:r>
            <a:r>
              <a:rPr sz="1600" dirty="0">
                <a:latin typeface="Calibri"/>
                <a:cs typeface="Calibri"/>
              </a:rPr>
              <a:t>use </a:t>
            </a:r>
            <a:r>
              <a:rPr sz="1600" spc="-5" dirty="0">
                <a:latin typeface="Calibri"/>
                <a:cs typeface="Calibri"/>
              </a:rPr>
              <a:t>UPS(uninterruptible Power supply)-This will </a:t>
            </a:r>
            <a:r>
              <a:rPr sz="1600" dirty="0">
                <a:latin typeface="Calibri"/>
                <a:cs typeface="Calibri"/>
              </a:rPr>
              <a:t>keep </a:t>
            </a:r>
            <a:r>
              <a:rPr sz="1600" spc="-5" dirty="0">
                <a:latin typeface="Calibri"/>
                <a:cs typeface="Calibri"/>
              </a:rPr>
              <a:t>your computer from crashing </a:t>
            </a:r>
            <a:r>
              <a:rPr sz="1600" dirty="0">
                <a:latin typeface="Calibri"/>
                <a:cs typeface="Calibri"/>
              </a:rPr>
              <a:t> </a:t>
            </a:r>
            <a:r>
              <a:rPr sz="1600" spc="-5" dirty="0">
                <a:latin typeface="Calibri"/>
                <a:cs typeface="Calibri"/>
              </a:rPr>
              <a:t>during</a:t>
            </a:r>
            <a:r>
              <a:rPr sz="1600" dirty="0">
                <a:latin typeface="Calibri"/>
                <a:cs typeface="Calibri"/>
              </a:rPr>
              <a:t> </a:t>
            </a:r>
            <a:r>
              <a:rPr sz="1600" spc="-5" dirty="0">
                <a:latin typeface="Calibri"/>
                <a:cs typeface="Calibri"/>
              </a:rPr>
              <a:t>power</a:t>
            </a:r>
            <a:r>
              <a:rPr sz="1600" dirty="0">
                <a:latin typeface="Calibri"/>
                <a:cs typeface="Calibri"/>
              </a:rPr>
              <a:t> </a:t>
            </a:r>
            <a:r>
              <a:rPr sz="1600" spc="-5" dirty="0">
                <a:latin typeface="Calibri"/>
                <a:cs typeface="Calibri"/>
              </a:rPr>
              <a:t>outages,</a:t>
            </a:r>
            <a:r>
              <a:rPr sz="1600" dirty="0">
                <a:latin typeface="Calibri"/>
                <a:cs typeface="Calibri"/>
              </a:rPr>
              <a:t> and</a:t>
            </a:r>
            <a:r>
              <a:rPr sz="1600" spc="5" dirty="0">
                <a:latin typeface="Calibri"/>
                <a:cs typeface="Calibri"/>
              </a:rPr>
              <a:t> </a:t>
            </a:r>
            <a:r>
              <a:rPr sz="1600" spc="-5" dirty="0">
                <a:latin typeface="Calibri"/>
                <a:cs typeface="Calibri"/>
              </a:rPr>
              <a:t>will</a:t>
            </a:r>
            <a:r>
              <a:rPr sz="1600" dirty="0">
                <a:latin typeface="Calibri"/>
                <a:cs typeface="Calibri"/>
              </a:rPr>
              <a:t> </a:t>
            </a:r>
            <a:r>
              <a:rPr sz="1600" spc="-5" dirty="0">
                <a:latin typeface="Calibri"/>
                <a:cs typeface="Calibri"/>
              </a:rPr>
              <a:t>protect</a:t>
            </a:r>
            <a:r>
              <a:rPr sz="1600" dirty="0">
                <a:latin typeface="Calibri"/>
                <a:cs typeface="Calibri"/>
              </a:rPr>
              <a:t> </a:t>
            </a:r>
            <a:r>
              <a:rPr sz="1600" spc="-5" dirty="0">
                <a:latin typeface="Calibri"/>
                <a:cs typeface="Calibri"/>
              </a:rPr>
              <a:t>your</a:t>
            </a:r>
            <a:r>
              <a:rPr sz="1600" dirty="0">
                <a:latin typeface="Calibri"/>
                <a:cs typeface="Calibri"/>
              </a:rPr>
              <a:t> </a:t>
            </a:r>
            <a:r>
              <a:rPr sz="1600" spc="-5" dirty="0">
                <a:latin typeface="Calibri"/>
                <a:cs typeface="Calibri"/>
              </a:rPr>
              <a:t>computer</a:t>
            </a:r>
            <a:r>
              <a:rPr sz="1600" dirty="0">
                <a:latin typeface="Calibri"/>
                <a:cs typeface="Calibri"/>
              </a:rPr>
              <a:t> </a:t>
            </a:r>
            <a:r>
              <a:rPr sz="1600" spc="-5" dirty="0">
                <a:latin typeface="Calibri"/>
                <a:cs typeface="Calibri"/>
              </a:rPr>
              <a:t>from</a:t>
            </a:r>
            <a:r>
              <a:rPr sz="1600" dirty="0">
                <a:latin typeface="Calibri"/>
                <a:cs typeface="Calibri"/>
              </a:rPr>
              <a:t> </a:t>
            </a:r>
            <a:r>
              <a:rPr sz="1600" spc="-5" dirty="0">
                <a:latin typeface="Calibri"/>
                <a:cs typeface="Calibri"/>
              </a:rPr>
              <a:t>low</a:t>
            </a:r>
            <a:r>
              <a:rPr sz="1600" dirty="0">
                <a:latin typeface="Calibri"/>
                <a:cs typeface="Calibri"/>
              </a:rPr>
              <a:t> and</a:t>
            </a:r>
            <a:r>
              <a:rPr sz="1600" spc="5" dirty="0">
                <a:latin typeface="Calibri"/>
                <a:cs typeface="Calibri"/>
              </a:rPr>
              <a:t> </a:t>
            </a:r>
            <a:r>
              <a:rPr sz="1600" dirty="0">
                <a:latin typeface="Calibri"/>
                <a:cs typeface="Calibri"/>
              </a:rPr>
              <a:t>high</a:t>
            </a:r>
            <a:r>
              <a:rPr sz="1600" spc="360" dirty="0">
                <a:latin typeface="Calibri"/>
                <a:cs typeface="Calibri"/>
              </a:rPr>
              <a:t> </a:t>
            </a:r>
            <a:r>
              <a:rPr sz="1600" spc="-5" dirty="0">
                <a:latin typeface="Calibri"/>
                <a:cs typeface="Calibri"/>
              </a:rPr>
              <a:t>voltage </a:t>
            </a:r>
            <a:r>
              <a:rPr sz="1600" dirty="0">
                <a:latin typeface="Calibri"/>
                <a:cs typeface="Calibri"/>
              </a:rPr>
              <a:t> </a:t>
            </a:r>
            <a:r>
              <a:rPr sz="1600" spc="-5" dirty="0">
                <a:latin typeface="Calibri"/>
                <a:cs typeface="Calibri"/>
              </a:rPr>
              <a:t>occurrences.</a:t>
            </a:r>
            <a:endParaRPr sz="1600">
              <a:latin typeface="Calibri"/>
              <a:cs typeface="Calibri"/>
            </a:endParaRPr>
          </a:p>
          <a:p>
            <a:pPr marL="355600" indent="-342900" algn="just">
              <a:lnSpc>
                <a:spcPct val="100000"/>
              </a:lnSpc>
              <a:spcBef>
                <a:spcPts val="1285"/>
              </a:spcBef>
              <a:buFont typeface="Arial MT"/>
              <a:buChar char="•"/>
              <a:tabLst>
                <a:tab pos="355600" algn="l"/>
              </a:tabLst>
            </a:pPr>
            <a:r>
              <a:rPr sz="1600" dirty="0">
                <a:latin typeface="Calibri"/>
                <a:cs typeface="Calibri"/>
              </a:rPr>
              <a:t>Uninstall</a:t>
            </a:r>
            <a:r>
              <a:rPr sz="1600" spc="-25" dirty="0">
                <a:latin typeface="Calibri"/>
                <a:cs typeface="Calibri"/>
              </a:rPr>
              <a:t> </a:t>
            </a:r>
            <a:r>
              <a:rPr sz="1600" spc="-10" dirty="0">
                <a:latin typeface="Calibri"/>
                <a:cs typeface="Calibri"/>
              </a:rPr>
              <a:t>software</a:t>
            </a:r>
            <a:r>
              <a:rPr sz="1600" spc="-20" dirty="0">
                <a:latin typeface="Calibri"/>
                <a:cs typeface="Calibri"/>
              </a:rPr>
              <a:t> </a:t>
            </a:r>
            <a:r>
              <a:rPr sz="1600" dirty="0">
                <a:latin typeface="Calibri"/>
                <a:cs typeface="Calibri"/>
              </a:rPr>
              <a:t>by</a:t>
            </a:r>
            <a:endParaRPr sz="1600">
              <a:latin typeface="Calibri"/>
              <a:cs typeface="Calibri"/>
            </a:endParaRPr>
          </a:p>
          <a:p>
            <a:pPr marL="755650" lvl="1" indent="-285750">
              <a:lnSpc>
                <a:spcPct val="100000"/>
              </a:lnSpc>
              <a:spcBef>
                <a:spcPts val="1380"/>
              </a:spcBef>
              <a:buFont typeface="Arial MT"/>
              <a:buChar char="–"/>
              <a:tabLst>
                <a:tab pos="755015" algn="l"/>
                <a:tab pos="755650" algn="l"/>
              </a:tabLst>
            </a:pPr>
            <a:r>
              <a:rPr sz="1600" dirty="0">
                <a:latin typeface="Calibri"/>
                <a:cs typeface="Calibri"/>
              </a:rPr>
              <a:t>“Add</a:t>
            </a:r>
            <a:r>
              <a:rPr sz="1600" spc="-5" dirty="0">
                <a:latin typeface="Calibri"/>
                <a:cs typeface="Calibri"/>
              </a:rPr>
              <a:t> </a:t>
            </a:r>
            <a:r>
              <a:rPr sz="1600" dirty="0">
                <a:latin typeface="Calibri"/>
                <a:cs typeface="Calibri"/>
              </a:rPr>
              <a:t>/ </a:t>
            </a:r>
            <a:r>
              <a:rPr sz="1600" spc="-5" dirty="0">
                <a:latin typeface="Calibri"/>
                <a:cs typeface="Calibri"/>
              </a:rPr>
              <a:t>Remove Program”</a:t>
            </a:r>
            <a:r>
              <a:rPr sz="1600" dirty="0">
                <a:latin typeface="Calibri"/>
                <a:cs typeface="Calibri"/>
              </a:rPr>
              <a:t> </a:t>
            </a:r>
            <a:r>
              <a:rPr sz="1600" spc="-5" dirty="0">
                <a:latin typeface="Calibri"/>
                <a:cs typeface="Calibri"/>
              </a:rPr>
              <a:t>function</a:t>
            </a:r>
            <a:r>
              <a:rPr sz="1600" dirty="0">
                <a:latin typeface="Calibri"/>
                <a:cs typeface="Calibri"/>
              </a:rPr>
              <a:t> in</a:t>
            </a:r>
            <a:r>
              <a:rPr sz="1600" spc="-5" dirty="0">
                <a:latin typeface="Calibri"/>
                <a:cs typeface="Calibri"/>
              </a:rPr>
              <a:t> Control</a:t>
            </a:r>
            <a:r>
              <a:rPr sz="1600" dirty="0">
                <a:latin typeface="Calibri"/>
                <a:cs typeface="Calibri"/>
              </a:rPr>
              <a:t> Panel</a:t>
            </a:r>
            <a:endParaRPr sz="1600">
              <a:latin typeface="Calibri"/>
              <a:cs typeface="Calibri"/>
            </a:endParaRPr>
          </a:p>
          <a:p>
            <a:pPr marL="755650" lvl="1" indent="-285750">
              <a:lnSpc>
                <a:spcPct val="100000"/>
              </a:lnSpc>
              <a:spcBef>
                <a:spcPts val="1380"/>
              </a:spcBef>
              <a:buFont typeface="Arial MT"/>
              <a:buChar char="–"/>
              <a:tabLst>
                <a:tab pos="755015" algn="l"/>
                <a:tab pos="755650" algn="l"/>
              </a:tabLst>
            </a:pPr>
            <a:r>
              <a:rPr sz="1600" dirty="0">
                <a:latin typeface="Calibri"/>
                <a:cs typeface="Calibri"/>
              </a:rPr>
              <a:t>uninstall</a:t>
            </a:r>
            <a:r>
              <a:rPr sz="1600" spc="-10" dirty="0">
                <a:latin typeface="Calibri"/>
                <a:cs typeface="Calibri"/>
              </a:rPr>
              <a:t> </a:t>
            </a:r>
            <a:r>
              <a:rPr sz="1600" spc="-5" dirty="0">
                <a:latin typeface="Calibri"/>
                <a:cs typeface="Calibri"/>
              </a:rPr>
              <a:t>function of applications</a:t>
            </a:r>
            <a:endParaRPr sz="16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411480"/>
          </a:xfrm>
          <a:prstGeom prst="rect">
            <a:avLst/>
          </a:prstGeom>
          <a:solidFill>
            <a:srgbClr val="FFCA00"/>
          </a:solidFill>
        </p:spPr>
        <p:txBody>
          <a:bodyPr vert="horz" wrap="square" lIns="0" tIns="67945" rIns="0" bIns="0" rtlCol="0">
            <a:spAutoFit/>
          </a:bodyPr>
          <a:lstStyle/>
          <a:p>
            <a:pPr marL="1905" algn="ctr">
              <a:lnSpc>
                <a:spcPct val="100000"/>
              </a:lnSpc>
              <a:spcBef>
                <a:spcPts val="535"/>
              </a:spcBef>
            </a:pPr>
            <a:r>
              <a:rPr sz="1800" b="1" spc="-5" dirty="0">
                <a:solidFill>
                  <a:srgbClr val="006600"/>
                </a:solidFill>
                <a:latin typeface="Calibri"/>
                <a:cs typeface="Calibri"/>
              </a:rPr>
              <a:t>CONCLUSION: Best</a:t>
            </a:r>
            <a:r>
              <a:rPr sz="1800" b="1" spc="-10" dirty="0">
                <a:solidFill>
                  <a:srgbClr val="006600"/>
                </a:solidFill>
                <a:latin typeface="Calibri"/>
                <a:cs typeface="Calibri"/>
              </a:rPr>
              <a:t> </a:t>
            </a:r>
            <a:r>
              <a:rPr sz="1800" b="1" spc="-5" dirty="0">
                <a:solidFill>
                  <a:srgbClr val="006600"/>
                </a:solidFill>
                <a:latin typeface="Calibri"/>
                <a:cs typeface="Calibri"/>
              </a:rPr>
              <a:t>Practices</a:t>
            </a:r>
            <a:r>
              <a:rPr sz="1800" b="1" spc="-10" dirty="0">
                <a:solidFill>
                  <a:srgbClr val="006600"/>
                </a:solidFill>
                <a:latin typeface="Calibri"/>
                <a:cs typeface="Calibri"/>
              </a:rPr>
              <a:t> </a:t>
            </a:r>
            <a:r>
              <a:rPr sz="1800" b="1" spc="-5" dirty="0">
                <a:solidFill>
                  <a:srgbClr val="006600"/>
                </a:solidFill>
                <a:latin typeface="Calibri"/>
                <a:cs typeface="Calibri"/>
              </a:rPr>
              <a:t>and</a:t>
            </a:r>
            <a:r>
              <a:rPr sz="1800" b="1" spc="-10" dirty="0">
                <a:solidFill>
                  <a:srgbClr val="006600"/>
                </a:solidFill>
                <a:latin typeface="Calibri"/>
                <a:cs typeface="Calibri"/>
              </a:rPr>
              <a:t> </a:t>
            </a:r>
            <a:r>
              <a:rPr sz="1800" b="1" spc="-5" dirty="0">
                <a:solidFill>
                  <a:srgbClr val="006600"/>
                </a:solidFill>
                <a:latin typeface="Calibri"/>
                <a:cs typeface="Calibri"/>
              </a:rPr>
              <a:t>Dos and</a:t>
            </a:r>
            <a:r>
              <a:rPr sz="1800" b="1" spc="-10" dirty="0">
                <a:solidFill>
                  <a:srgbClr val="006600"/>
                </a:solidFill>
                <a:latin typeface="Calibri"/>
                <a:cs typeface="Calibri"/>
              </a:rPr>
              <a:t> </a:t>
            </a:r>
            <a:r>
              <a:rPr sz="1800" b="1" spc="-5" dirty="0">
                <a:solidFill>
                  <a:srgbClr val="006600"/>
                </a:solidFill>
                <a:latin typeface="Calibri"/>
                <a:cs typeface="Calibri"/>
              </a:rPr>
              <a:t>Don’ts…</a:t>
            </a:r>
            <a:endParaRPr sz="18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67</a:t>
            </a:fld>
            <a:endParaRPr dirty="0"/>
          </a:p>
        </p:txBody>
      </p:sp>
      <p:sp>
        <p:nvSpPr>
          <p:cNvPr id="3" name="object 3"/>
          <p:cNvSpPr txBox="1"/>
          <p:nvPr/>
        </p:nvSpPr>
        <p:spPr>
          <a:xfrm>
            <a:off x="535939" y="896620"/>
            <a:ext cx="8078470" cy="5450840"/>
          </a:xfrm>
          <a:prstGeom prst="rect">
            <a:avLst/>
          </a:prstGeom>
        </p:spPr>
        <p:txBody>
          <a:bodyPr vert="horz" wrap="square" lIns="0" tIns="12700" rIns="0" bIns="0" rtlCol="0">
            <a:spAutoFit/>
          </a:bodyPr>
          <a:lstStyle/>
          <a:p>
            <a:pPr marL="355600" indent="-342900" algn="just">
              <a:lnSpc>
                <a:spcPct val="100000"/>
              </a:lnSpc>
              <a:spcBef>
                <a:spcPts val="100"/>
              </a:spcBef>
              <a:buFont typeface="Wingdings"/>
              <a:buChar char=""/>
              <a:tabLst>
                <a:tab pos="355600" algn="l"/>
              </a:tabLst>
            </a:pPr>
            <a:r>
              <a:rPr sz="1600" spc="-5" dirty="0">
                <a:latin typeface="Calibri"/>
                <a:cs typeface="Calibri"/>
              </a:rPr>
              <a:t>Back </a:t>
            </a:r>
            <a:r>
              <a:rPr sz="1600" dirty="0">
                <a:latin typeface="Calibri"/>
                <a:cs typeface="Calibri"/>
              </a:rPr>
              <a:t>up data,</a:t>
            </a:r>
            <a:r>
              <a:rPr sz="1600" spc="-5" dirty="0">
                <a:latin typeface="Calibri"/>
                <a:cs typeface="Calibri"/>
              </a:rPr>
              <a:t> </a:t>
            </a:r>
            <a:r>
              <a:rPr sz="1600" dirty="0">
                <a:latin typeface="Calibri"/>
                <a:cs typeface="Calibri"/>
              </a:rPr>
              <a:t>if </a:t>
            </a:r>
            <a:r>
              <a:rPr sz="1600" spc="-5" dirty="0">
                <a:latin typeface="Calibri"/>
                <a:cs typeface="Calibri"/>
              </a:rPr>
              <a:t>possible,</a:t>
            </a:r>
            <a:r>
              <a:rPr sz="1600" dirty="0">
                <a:latin typeface="Calibri"/>
                <a:cs typeface="Calibri"/>
              </a:rPr>
              <a:t> </a:t>
            </a:r>
            <a:r>
              <a:rPr sz="1600" spc="-5" dirty="0">
                <a:latin typeface="Calibri"/>
                <a:cs typeface="Calibri"/>
              </a:rPr>
              <a:t>before</a:t>
            </a:r>
            <a:r>
              <a:rPr sz="1600" dirty="0">
                <a:latin typeface="Calibri"/>
                <a:cs typeface="Calibri"/>
              </a:rPr>
              <a:t> </a:t>
            </a:r>
            <a:r>
              <a:rPr sz="1600" spc="-5" dirty="0">
                <a:latin typeface="Calibri"/>
                <a:cs typeface="Calibri"/>
              </a:rPr>
              <a:t>making</a:t>
            </a:r>
            <a:r>
              <a:rPr sz="1600" dirty="0">
                <a:latin typeface="Calibri"/>
                <a:cs typeface="Calibri"/>
              </a:rPr>
              <a:t> changes.</a:t>
            </a:r>
            <a:endParaRPr sz="1600">
              <a:latin typeface="Calibri"/>
              <a:cs typeface="Calibri"/>
            </a:endParaRPr>
          </a:p>
          <a:p>
            <a:pPr marL="355600" indent="-342900" algn="just">
              <a:lnSpc>
                <a:spcPct val="100000"/>
              </a:lnSpc>
              <a:spcBef>
                <a:spcPts val="1260"/>
              </a:spcBef>
              <a:buFont typeface="Wingdings"/>
              <a:buChar char=""/>
              <a:tabLst>
                <a:tab pos="355600" algn="l"/>
              </a:tabLst>
            </a:pPr>
            <a:r>
              <a:rPr sz="1600" dirty="0">
                <a:latin typeface="Calibri"/>
                <a:cs typeface="Calibri"/>
              </a:rPr>
              <a:t>Check to </a:t>
            </a:r>
            <a:r>
              <a:rPr sz="1600" spc="-5" dirty="0">
                <a:latin typeface="Calibri"/>
                <a:cs typeface="Calibri"/>
              </a:rPr>
              <a:t>ensure</a:t>
            </a:r>
            <a:r>
              <a:rPr sz="1600" spc="5" dirty="0">
                <a:latin typeface="Calibri"/>
                <a:cs typeface="Calibri"/>
              </a:rPr>
              <a:t> </a:t>
            </a:r>
            <a:r>
              <a:rPr sz="1600" dirty="0">
                <a:latin typeface="Calibri"/>
                <a:cs typeface="Calibri"/>
              </a:rPr>
              <a:t>that </a:t>
            </a:r>
            <a:r>
              <a:rPr sz="1600" spc="-5" dirty="0">
                <a:latin typeface="Calibri"/>
                <a:cs typeface="Calibri"/>
              </a:rPr>
              <a:t>speakers</a:t>
            </a:r>
            <a:r>
              <a:rPr sz="1600" spc="5" dirty="0">
                <a:latin typeface="Calibri"/>
                <a:cs typeface="Calibri"/>
              </a:rPr>
              <a:t> </a:t>
            </a:r>
            <a:r>
              <a:rPr sz="1600" dirty="0">
                <a:latin typeface="Calibri"/>
                <a:cs typeface="Calibri"/>
              </a:rPr>
              <a:t>is </a:t>
            </a:r>
            <a:r>
              <a:rPr sz="1600" spc="-5" dirty="0">
                <a:latin typeface="Calibri"/>
                <a:cs typeface="Calibri"/>
              </a:rPr>
              <a:t>not</a:t>
            </a:r>
            <a:r>
              <a:rPr sz="1600" spc="5" dirty="0">
                <a:latin typeface="Calibri"/>
                <a:cs typeface="Calibri"/>
              </a:rPr>
              <a:t> </a:t>
            </a:r>
            <a:r>
              <a:rPr sz="1600" spc="-5" dirty="0">
                <a:latin typeface="Calibri"/>
                <a:cs typeface="Calibri"/>
              </a:rPr>
              <a:t>muted</a:t>
            </a:r>
            <a:r>
              <a:rPr sz="1600" dirty="0">
                <a:latin typeface="Calibri"/>
                <a:cs typeface="Calibri"/>
              </a:rPr>
              <a:t> </a:t>
            </a:r>
            <a:r>
              <a:rPr sz="1600" spc="-5" dirty="0">
                <a:latin typeface="Calibri"/>
                <a:cs typeface="Calibri"/>
              </a:rPr>
              <a:t>through</a:t>
            </a:r>
            <a:r>
              <a:rPr sz="1600" spc="5" dirty="0">
                <a:latin typeface="Calibri"/>
                <a:cs typeface="Calibri"/>
              </a:rPr>
              <a:t> </a:t>
            </a:r>
            <a:r>
              <a:rPr sz="1600" dirty="0">
                <a:latin typeface="Calibri"/>
                <a:cs typeface="Calibri"/>
              </a:rPr>
              <a:t>the </a:t>
            </a:r>
            <a:r>
              <a:rPr sz="1600" spc="-5" dirty="0">
                <a:latin typeface="Calibri"/>
                <a:cs typeface="Calibri"/>
              </a:rPr>
              <a:t>Control</a:t>
            </a:r>
            <a:r>
              <a:rPr sz="1600" spc="5" dirty="0">
                <a:latin typeface="Calibri"/>
                <a:cs typeface="Calibri"/>
              </a:rPr>
              <a:t> </a:t>
            </a:r>
            <a:r>
              <a:rPr sz="1600" dirty="0">
                <a:latin typeface="Calibri"/>
                <a:cs typeface="Calibri"/>
              </a:rPr>
              <a:t>Panel</a:t>
            </a:r>
            <a:endParaRPr sz="1600">
              <a:latin typeface="Calibri"/>
              <a:cs typeface="Calibri"/>
            </a:endParaRPr>
          </a:p>
          <a:p>
            <a:pPr marL="355600" indent="-342900" algn="just">
              <a:lnSpc>
                <a:spcPct val="100000"/>
              </a:lnSpc>
              <a:spcBef>
                <a:spcPts val="1380"/>
              </a:spcBef>
              <a:buFont typeface="Wingdings"/>
              <a:buChar char=""/>
              <a:tabLst>
                <a:tab pos="355600" algn="l"/>
              </a:tabLst>
            </a:pPr>
            <a:r>
              <a:rPr sz="1600" b="1" spc="-5" dirty="0">
                <a:latin typeface="Calibri"/>
                <a:cs typeface="Calibri"/>
              </a:rPr>
              <a:t>Maintaining </a:t>
            </a:r>
            <a:r>
              <a:rPr sz="1600" b="1" dirty="0">
                <a:latin typeface="Calibri"/>
                <a:cs typeface="Calibri"/>
              </a:rPr>
              <a:t>the</a:t>
            </a:r>
            <a:r>
              <a:rPr sz="1600" b="1" spc="-5" dirty="0">
                <a:latin typeface="Calibri"/>
                <a:cs typeface="Calibri"/>
              </a:rPr>
              <a:t> </a:t>
            </a:r>
            <a:r>
              <a:rPr sz="1600" b="1" spc="-10" dirty="0">
                <a:latin typeface="Calibri"/>
                <a:cs typeface="Calibri"/>
              </a:rPr>
              <a:t>Battery</a:t>
            </a:r>
            <a:r>
              <a:rPr sz="1600" b="1" spc="-5" dirty="0">
                <a:latin typeface="Calibri"/>
                <a:cs typeface="Calibri"/>
              </a:rPr>
              <a:t> </a:t>
            </a:r>
            <a:r>
              <a:rPr sz="1600" b="1" dirty="0">
                <a:latin typeface="Calibri"/>
                <a:cs typeface="Calibri"/>
              </a:rPr>
              <a:t>for</a:t>
            </a:r>
            <a:r>
              <a:rPr sz="1600" b="1" spc="-5" dirty="0">
                <a:latin typeface="Calibri"/>
                <a:cs typeface="Calibri"/>
              </a:rPr>
              <a:t> your </a:t>
            </a:r>
            <a:r>
              <a:rPr sz="1600" b="1" dirty="0">
                <a:latin typeface="Calibri"/>
                <a:cs typeface="Calibri"/>
              </a:rPr>
              <a:t>Laptop</a:t>
            </a:r>
            <a:endParaRPr sz="1600">
              <a:latin typeface="Calibri"/>
              <a:cs typeface="Calibri"/>
            </a:endParaRPr>
          </a:p>
          <a:p>
            <a:pPr marL="355600" marR="5080" indent="33655" algn="just">
              <a:lnSpc>
                <a:spcPct val="146700"/>
              </a:lnSpc>
              <a:spcBef>
                <a:spcPts val="484"/>
              </a:spcBef>
            </a:pPr>
            <a:r>
              <a:rPr sz="1600" dirty="0">
                <a:latin typeface="Calibri"/>
                <a:cs typeface="Calibri"/>
              </a:rPr>
              <a:t>Most laptop </a:t>
            </a:r>
            <a:r>
              <a:rPr sz="1600" spc="-10" dirty="0">
                <a:latin typeface="Calibri"/>
                <a:cs typeface="Calibri"/>
              </a:rPr>
              <a:t>batteries </a:t>
            </a:r>
            <a:r>
              <a:rPr sz="1600" spc="-5" dirty="0">
                <a:latin typeface="Calibri"/>
                <a:cs typeface="Calibri"/>
              </a:rPr>
              <a:t>will </a:t>
            </a:r>
            <a:r>
              <a:rPr sz="1600" dirty="0">
                <a:latin typeface="Calibri"/>
                <a:cs typeface="Calibri"/>
              </a:rPr>
              <a:t>last at least </a:t>
            </a:r>
            <a:r>
              <a:rPr sz="1600" spc="-5" dirty="0">
                <a:latin typeface="Calibri"/>
                <a:cs typeface="Calibri"/>
              </a:rPr>
              <a:t>four hours when </a:t>
            </a:r>
            <a:r>
              <a:rPr sz="1600" dirty="0">
                <a:latin typeface="Calibri"/>
                <a:cs typeface="Calibri"/>
              </a:rPr>
              <a:t>fully </a:t>
            </a:r>
            <a:r>
              <a:rPr sz="1600" spc="-5" dirty="0">
                <a:latin typeface="Calibri"/>
                <a:cs typeface="Calibri"/>
              </a:rPr>
              <a:t>charged. </a:t>
            </a:r>
            <a:r>
              <a:rPr sz="1600" dirty="0">
                <a:latin typeface="Calibri"/>
                <a:cs typeface="Calibri"/>
              </a:rPr>
              <a:t>If </a:t>
            </a:r>
            <a:r>
              <a:rPr sz="1600" spc="-5" dirty="0">
                <a:latin typeface="Calibri"/>
                <a:cs typeface="Calibri"/>
              </a:rPr>
              <a:t>not </a:t>
            </a:r>
            <a:r>
              <a:rPr sz="1600" dirty="0">
                <a:latin typeface="Calibri"/>
                <a:cs typeface="Calibri"/>
              </a:rPr>
              <a:t>maintained, </a:t>
            </a:r>
            <a:r>
              <a:rPr sz="1600" spc="5" dirty="0">
                <a:latin typeface="Calibri"/>
                <a:cs typeface="Calibri"/>
              </a:rPr>
              <a:t> </a:t>
            </a:r>
            <a:r>
              <a:rPr sz="1600" spc="-5" dirty="0">
                <a:latin typeface="Calibri"/>
                <a:cs typeface="Calibri"/>
              </a:rPr>
              <a:t>however,</a:t>
            </a:r>
            <a:r>
              <a:rPr sz="1600" spc="5" dirty="0">
                <a:latin typeface="Calibri"/>
                <a:cs typeface="Calibri"/>
              </a:rPr>
              <a:t> </a:t>
            </a:r>
            <a:r>
              <a:rPr sz="1600" dirty="0">
                <a:latin typeface="Calibri"/>
                <a:cs typeface="Calibri"/>
              </a:rPr>
              <a:t>the</a:t>
            </a:r>
            <a:r>
              <a:rPr sz="1600" spc="5" dirty="0">
                <a:latin typeface="Calibri"/>
                <a:cs typeface="Calibri"/>
              </a:rPr>
              <a:t> </a:t>
            </a:r>
            <a:r>
              <a:rPr sz="1600" spc="-10" dirty="0">
                <a:latin typeface="Calibri"/>
                <a:cs typeface="Calibri"/>
              </a:rPr>
              <a:t>battery</a:t>
            </a:r>
            <a:r>
              <a:rPr sz="1600" spc="5" dirty="0">
                <a:latin typeface="Calibri"/>
                <a:cs typeface="Calibri"/>
              </a:rPr>
              <a:t> </a:t>
            </a:r>
            <a:r>
              <a:rPr sz="1600" spc="-5" dirty="0">
                <a:latin typeface="Calibri"/>
                <a:cs typeface="Calibri"/>
              </a:rPr>
              <a:t>will</a:t>
            </a:r>
            <a:r>
              <a:rPr sz="1600" spc="5" dirty="0">
                <a:latin typeface="Calibri"/>
                <a:cs typeface="Calibri"/>
              </a:rPr>
              <a:t> </a:t>
            </a:r>
            <a:r>
              <a:rPr sz="1600" spc="-5" dirty="0">
                <a:latin typeface="Calibri"/>
                <a:cs typeface="Calibri"/>
              </a:rPr>
              <a:t>require</a:t>
            </a:r>
            <a:r>
              <a:rPr sz="1600" spc="5" dirty="0">
                <a:latin typeface="Calibri"/>
                <a:cs typeface="Calibri"/>
              </a:rPr>
              <a:t> </a:t>
            </a:r>
            <a:r>
              <a:rPr sz="1600" spc="-5" dirty="0">
                <a:latin typeface="Calibri"/>
                <a:cs typeface="Calibri"/>
              </a:rPr>
              <a:t>charging</a:t>
            </a:r>
            <a:r>
              <a:rPr sz="1600" spc="5" dirty="0">
                <a:latin typeface="Calibri"/>
                <a:cs typeface="Calibri"/>
              </a:rPr>
              <a:t> </a:t>
            </a:r>
            <a:r>
              <a:rPr sz="1600" spc="-5" dirty="0">
                <a:latin typeface="Calibri"/>
                <a:cs typeface="Calibri"/>
              </a:rPr>
              <a:t>more</a:t>
            </a:r>
            <a:r>
              <a:rPr sz="1600" spc="10" dirty="0">
                <a:latin typeface="Calibri"/>
                <a:cs typeface="Calibri"/>
              </a:rPr>
              <a:t> </a:t>
            </a:r>
            <a:r>
              <a:rPr sz="1600" spc="-5" dirty="0">
                <a:latin typeface="Calibri"/>
                <a:cs typeface="Calibri"/>
              </a:rPr>
              <a:t>frequently.</a:t>
            </a:r>
            <a:r>
              <a:rPr sz="1600" spc="5" dirty="0">
                <a:latin typeface="Calibri"/>
                <a:cs typeface="Calibri"/>
              </a:rPr>
              <a:t> </a:t>
            </a:r>
            <a:r>
              <a:rPr sz="1600" spc="-5" dirty="0">
                <a:latin typeface="Calibri"/>
                <a:cs typeface="Calibri"/>
              </a:rPr>
              <a:t>for</a:t>
            </a:r>
            <a:r>
              <a:rPr sz="1600" spc="5" dirty="0">
                <a:latin typeface="Calibri"/>
                <a:cs typeface="Calibri"/>
              </a:rPr>
              <a:t> </a:t>
            </a:r>
            <a:r>
              <a:rPr sz="1600" dirty="0">
                <a:latin typeface="Calibri"/>
                <a:cs typeface="Calibri"/>
              </a:rPr>
              <a:t>maximum</a:t>
            </a:r>
            <a:r>
              <a:rPr sz="1600" spc="5" dirty="0">
                <a:latin typeface="Calibri"/>
                <a:cs typeface="Calibri"/>
              </a:rPr>
              <a:t> </a:t>
            </a:r>
            <a:r>
              <a:rPr sz="1600" spc="-5" dirty="0">
                <a:latin typeface="Calibri"/>
                <a:cs typeface="Calibri"/>
              </a:rPr>
              <a:t>performance.</a:t>
            </a:r>
            <a:endParaRPr sz="1600">
              <a:latin typeface="Calibri"/>
              <a:cs typeface="Calibri"/>
            </a:endParaRPr>
          </a:p>
          <a:p>
            <a:pPr marL="355600" algn="just">
              <a:lnSpc>
                <a:spcPct val="100000"/>
              </a:lnSpc>
              <a:spcBef>
                <a:spcPts val="1365"/>
              </a:spcBef>
            </a:pPr>
            <a:r>
              <a:rPr sz="1600" dirty="0">
                <a:latin typeface="Calibri"/>
                <a:cs typeface="Calibri"/>
              </a:rPr>
              <a:t>Use the</a:t>
            </a:r>
            <a:r>
              <a:rPr sz="1600" spc="5" dirty="0">
                <a:latin typeface="Calibri"/>
                <a:cs typeface="Calibri"/>
              </a:rPr>
              <a:t> </a:t>
            </a:r>
            <a:r>
              <a:rPr sz="1600" spc="-10" dirty="0">
                <a:latin typeface="Calibri"/>
                <a:cs typeface="Calibri"/>
              </a:rPr>
              <a:t>battery</a:t>
            </a:r>
            <a:r>
              <a:rPr sz="1600" dirty="0">
                <a:latin typeface="Calibri"/>
                <a:cs typeface="Calibri"/>
              </a:rPr>
              <a:t> as</a:t>
            </a:r>
            <a:r>
              <a:rPr sz="1600" spc="5" dirty="0">
                <a:latin typeface="Calibri"/>
                <a:cs typeface="Calibri"/>
              </a:rPr>
              <a:t> </a:t>
            </a:r>
            <a:r>
              <a:rPr sz="1600" spc="-5" dirty="0">
                <a:latin typeface="Calibri"/>
                <a:cs typeface="Calibri"/>
              </a:rPr>
              <a:t>your</a:t>
            </a:r>
            <a:r>
              <a:rPr sz="1600" spc="5" dirty="0">
                <a:latin typeface="Calibri"/>
                <a:cs typeface="Calibri"/>
              </a:rPr>
              <a:t> </a:t>
            </a:r>
            <a:r>
              <a:rPr sz="1600" spc="-5" dirty="0">
                <a:latin typeface="Calibri"/>
                <a:cs typeface="Calibri"/>
              </a:rPr>
              <a:t>power</a:t>
            </a:r>
            <a:r>
              <a:rPr sz="1600" dirty="0">
                <a:latin typeface="Calibri"/>
                <a:cs typeface="Calibri"/>
              </a:rPr>
              <a:t> </a:t>
            </a:r>
            <a:r>
              <a:rPr sz="1600" spc="-5" dirty="0">
                <a:latin typeface="Calibri"/>
                <a:cs typeface="Calibri"/>
              </a:rPr>
              <a:t>source</a:t>
            </a:r>
            <a:r>
              <a:rPr sz="1600" spc="5" dirty="0">
                <a:latin typeface="Calibri"/>
                <a:cs typeface="Calibri"/>
              </a:rPr>
              <a:t> </a:t>
            </a:r>
            <a:r>
              <a:rPr sz="1600" spc="-5" dirty="0">
                <a:latin typeface="Calibri"/>
                <a:cs typeface="Calibri"/>
              </a:rPr>
              <a:t>until</a:t>
            </a:r>
            <a:r>
              <a:rPr sz="1600" spc="5" dirty="0">
                <a:latin typeface="Calibri"/>
                <a:cs typeface="Calibri"/>
              </a:rPr>
              <a:t> </a:t>
            </a:r>
            <a:r>
              <a:rPr sz="1600" dirty="0">
                <a:latin typeface="Calibri"/>
                <a:cs typeface="Calibri"/>
              </a:rPr>
              <a:t>the </a:t>
            </a:r>
            <a:r>
              <a:rPr sz="1600" spc="-5" dirty="0">
                <a:latin typeface="Calibri"/>
                <a:cs typeface="Calibri"/>
              </a:rPr>
              <a:t>low</a:t>
            </a:r>
            <a:r>
              <a:rPr sz="1600" spc="5" dirty="0">
                <a:latin typeface="Calibri"/>
                <a:cs typeface="Calibri"/>
              </a:rPr>
              <a:t> </a:t>
            </a:r>
            <a:r>
              <a:rPr sz="1600" spc="-10" dirty="0">
                <a:latin typeface="Calibri"/>
                <a:cs typeface="Calibri"/>
              </a:rPr>
              <a:t>battery</a:t>
            </a:r>
            <a:r>
              <a:rPr sz="1600" spc="5" dirty="0">
                <a:latin typeface="Calibri"/>
                <a:cs typeface="Calibri"/>
              </a:rPr>
              <a:t> </a:t>
            </a:r>
            <a:r>
              <a:rPr sz="1600" spc="-5" dirty="0">
                <a:latin typeface="Calibri"/>
                <a:cs typeface="Calibri"/>
              </a:rPr>
              <a:t>warning</a:t>
            </a:r>
            <a:r>
              <a:rPr sz="1600" dirty="0">
                <a:latin typeface="Calibri"/>
                <a:cs typeface="Calibri"/>
              </a:rPr>
              <a:t> </a:t>
            </a:r>
            <a:r>
              <a:rPr sz="1600" spc="-5" dirty="0">
                <a:latin typeface="Calibri"/>
                <a:cs typeface="Calibri"/>
              </a:rPr>
              <a:t>emerges.</a:t>
            </a:r>
            <a:endParaRPr sz="1600">
              <a:latin typeface="Calibri"/>
              <a:cs typeface="Calibri"/>
            </a:endParaRPr>
          </a:p>
          <a:p>
            <a:pPr marL="355600" marR="5080" indent="16510" algn="just">
              <a:lnSpc>
                <a:spcPct val="148900"/>
              </a:lnSpc>
              <a:spcBef>
                <a:spcPts val="440"/>
              </a:spcBef>
            </a:pPr>
            <a:r>
              <a:rPr sz="1600" dirty="0">
                <a:latin typeface="Calibri"/>
                <a:cs typeface="Calibri"/>
              </a:rPr>
              <a:t>Using </a:t>
            </a:r>
            <a:r>
              <a:rPr sz="1600" spc="-5" dirty="0">
                <a:latin typeface="Calibri"/>
                <a:cs typeface="Calibri"/>
              </a:rPr>
              <a:t>your </a:t>
            </a:r>
            <a:r>
              <a:rPr sz="1600" dirty="0">
                <a:latin typeface="Calibri"/>
                <a:cs typeface="Calibri"/>
              </a:rPr>
              <a:t>laptop </a:t>
            </a:r>
            <a:r>
              <a:rPr sz="1600" spc="-5" dirty="0">
                <a:latin typeface="Calibri"/>
                <a:cs typeface="Calibri"/>
              </a:rPr>
              <a:t>with </a:t>
            </a:r>
            <a:r>
              <a:rPr sz="1600" dirty="0">
                <a:latin typeface="Calibri"/>
                <a:cs typeface="Calibri"/>
              </a:rPr>
              <a:t>the AC </a:t>
            </a:r>
            <a:r>
              <a:rPr sz="1600" spc="-5" dirty="0">
                <a:latin typeface="Calibri"/>
                <a:cs typeface="Calibri"/>
              </a:rPr>
              <a:t>adapter </a:t>
            </a:r>
            <a:r>
              <a:rPr sz="1600" dirty="0">
                <a:latin typeface="Calibri"/>
                <a:cs typeface="Calibri"/>
              </a:rPr>
              <a:t>plugged into an </a:t>
            </a:r>
            <a:r>
              <a:rPr sz="1600" spc="-5" dirty="0">
                <a:latin typeface="Calibri"/>
                <a:cs typeface="Calibri"/>
              </a:rPr>
              <a:t>electrical outlet will overcharge </a:t>
            </a:r>
            <a:r>
              <a:rPr sz="1600" dirty="0">
                <a:latin typeface="Calibri"/>
                <a:cs typeface="Calibri"/>
              </a:rPr>
              <a:t>the </a:t>
            </a:r>
            <a:r>
              <a:rPr sz="1600" spc="5" dirty="0">
                <a:latin typeface="Calibri"/>
                <a:cs typeface="Calibri"/>
              </a:rPr>
              <a:t> </a:t>
            </a:r>
            <a:r>
              <a:rPr sz="1600" spc="-10" dirty="0">
                <a:latin typeface="Calibri"/>
                <a:cs typeface="Calibri"/>
              </a:rPr>
              <a:t>battery. </a:t>
            </a:r>
            <a:r>
              <a:rPr sz="1600" spc="-5" dirty="0">
                <a:latin typeface="Calibri"/>
                <a:cs typeface="Calibri"/>
              </a:rPr>
              <a:t>Overcharging decreases </a:t>
            </a:r>
            <a:r>
              <a:rPr sz="1600" dirty="0">
                <a:latin typeface="Calibri"/>
                <a:cs typeface="Calibri"/>
              </a:rPr>
              <a:t>the life </a:t>
            </a:r>
            <a:r>
              <a:rPr sz="1600" spc="-5" dirty="0">
                <a:latin typeface="Calibri"/>
                <a:cs typeface="Calibri"/>
              </a:rPr>
              <a:t>of </a:t>
            </a:r>
            <a:r>
              <a:rPr sz="1600" dirty="0">
                <a:latin typeface="Calibri"/>
                <a:cs typeface="Calibri"/>
              </a:rPr>
              <a:t>the </a:t>
            </a:r>
            <a:r>
              <a:rPr sz="1600" spc="-10" dirty="0">
                <a:latin typeface="Calibri"/>
                <a:cs typeface="Calibri"/>
              </a:rPr>
              <a:t>battery. </a:t>
            </a:r>
            <a:r>
              <a:rPr sz="1600" dirty="0">
                <a:latin typeface="Calibri"/>
                <a:cs typeface="Calibri"/>
              </a:rPr>
              <a:t>Eventually the </a:t>
            </a:r>
            <a:r>
              <a:rPr sz="1600" spc="-10" dirty="0">
                <a:latin typeface="Calibri"/>
                <a:cs typeface="Calibri"/>
              </a:rPr>
              <a:t>battery </a:t>
            </a:r>
            <a:r>
              <a:rPr sz="1600" spc="-5" dirty="0">
                <a:latin typeface="Calibri"/>
                <a:cs typeface="Calibri"/>
              </a:rPr>
              <a:t>will </a:t>
            </a:r>
            <a:r>
              <a:rPr sz="1600" dirty="0">
                <a:latin typeface="Calibri"/>
                <a:cs typeface="Calibri"/>
              </a:rPr>
              <a:t>be unable </a:t>
            </a:r>
            <a:r>
              <a:rPr sz="1600" spc="5" dirty="0">
                <a:latin typeface="Calibri"/>
                <a:cs typeface="Calibri"/>
              </a:rPr>
              <a:t> </a:t>
            </a:r>
            <a:r>
              <a:rPr sz="1600" dirty="0">
                <a:latin typeface="Calibri"/>
                <a:cs typeface="Calibri"/>
              </a:rPr>
              <a:t>to </a:t>
            </a:r>
            <a:r>
              <a:rPr sz="1600" spc="-5" dirty="0">
                <a:latin typeface="Calibri"/>
                <a:cs typeface="Calibri"/>
              </a:rPr>
              <a:t>hold</a:t>
            </a:r>
            <a:r>
              <a:rPr sz="1600" dirty="0">
                <a:latin typeface="Calibri"/>
                <a:cs typeface="Calibri"/>
              </a:rPr>
              <a:t> a </a:t>
            </a:r>
            <a:r>
              <a:rPr sz="1600" spc="-5" dirty="0">
                <a:latin typeface="Calibri"/>
                <a:cs typeface="Calibri"/>
              </a:rPr>
              <a:t>charge</a:t>
            </a:r>
            <a:r>
              <a:rPr sz="1600" dirty="0">
                <a:latin typeface="Calibri"/>
                <a:cs typeface="Calibri"/>
              </a:rPr>
              <a:t> and </a:t>
            </a:r>
            <a:r>
              <a:rPr sz="1600" spc="-5" dirty="0">
                <a:latin typeface="Calibri"/>
                <a:cs typeface="Calibri"/>
              </a:rPr>
              <a:t>will</a:t>
            </a:r>
            <a:r>
              <a:rPr sz="1600" dirty="0">
                <a:latin typeface="Calibri"/>
                <a:cs typeface="Calibri"/>
              </a:rPr>
              <a:t> </a:t>
            </a:r>
            <a:r>
              <a:rPr sz="1600" spc="-5" dirty="0">
                <a:latin typeface="Calibri"/>
                <a:cs typeface="Calibri"/>
              </a:rPr>
              <a:t>require</a:t>
            </a:r>
            <a:r>
              <a:rPr sz="1600" dirty="0">
                <a:latin typeface="Calibri"/>
                <a:cs typeface="Calibri"/>
              </a:rPr>
              <a:t> a </a:t>
            </a:r>
            <a:r>
              <a:rPr sz="1600" spc="-5" dirty="0">
                <a:latin typeface="Calibri"/>
                <a:cs typeface="Calibri"/>
              </a:rPr>
              <a:t>replacement.</a:t>
            </a:r>
            <a:endParaRPr sz="1600">
              <a:latin typeface="Calibri"/>
              <a:cs typeface="Calibri"/>
            </a:endParaRPr>
          </a:p>
          <a:p>
            <a:pPr marL="12700" algn="just">
              <a:lnSpc>
                <a:spcPct val="100000"/>
              </a:lnSpc>
              <a:spcBef>
                <a:spcPts val="1365"/>
              </a:spcBef>
            </a:pPr>
            <a:r>
              <a:rPr sz="1600" b="1" spc="-10" dirty="0">
                <a:solidFill>
                  <a:srgbClr val="006600"/>
                </a:solidFill>
                <a:latin typeface="Calibri"/>
                <a:cs typeface="Calibri"/>
              </a:rPr>
              <a:t>Condition</a:t>
            </a:r>
            <a:r>
              <a:rPr sz="1600" b="1" spc="-15" dirty="0">
                <a:solidFill>
                  <a:srgbClr val="006600"/>
                </a:solidFill>
                <a:latin typeface="Calibri"/>
                <a:cs typeface="Calibri"/>
              </a:rPr>
              <a:t> </a:t>
            </a:r>
            <a:r>
              <a:rPr sz="1600" b="1" spc="-5" dirty="0">
                <a:solidFill>
                  <a:srgbClr val="006600"/>
                </a:solidFill>
                <a:latin typeface="Calibri"/>
                <a:cs typeface="Calibri"/>
              </a:rPr>
              <a:t>the</a:t>
            </a:r>
            <a:r>
              <a:rPr sz="1600" b="1" spc="-10" dirty="0">
                <a:solidFill>
                  <a:srgbClr val="006600"/>
                </a:solidFill>
                <a:latin typeface="Calibri"/>
                <a:cs typeface="Calibri"/>
              </a:rPr>
              <a:t> battery </a:t>
            </a:r>
            <a:r>
              <a:rPr sz="1600" b="1" spc="-5" dirty="0">
                <a:solidFill>
                  <a:srgbClr val="006600"/>
                </a:solidFill>
                <a:latin typeface="Calibri"/>
                <a:cs typeface="Calibri"/>
              </a:rPr>
              <a:t>for</a:t>
            </a:r>
            <a:r>
              <a:rPr sz="1600" b="1" spc="-10" dirty="0">
                <a:solidFill>
                  <a:srgbClr val="006600"/>
                </a:solidFill>
                <a:latin typeface="Calibri"/>
                <a:cs typeface="Calibri"/>
              </a:rPr>
              <a:t> </a:t>
            </a:r>
            <a:r>
              <a:rPr sz="1600" b="1" spc="-5" dirty="0">
                <a:solidFill>
                  <a:srgbClr val="006600"/>
                </a:solidFill>
                <a:latin typeface="Calibri"/>
                <a:cs typeface="Calibri"/>
              </a:rPr>
              <a:t>maximum</a:t>
            </a:r>
            <a:r>
              <a:rPr sz="1600" b="1" spc="-15" dirty="0">
                <a:solidFill>
                  <a:srgbClr val="006600"/>
                </a:solidFill>
                <a:latin typeface="Calibri"/>
                <a:cs typeface="Calibri"/>
              </a:rPr>
              <a:t> </a:t>
            </a:r>
            <a:r>
              <a:rPr sz="1600" b="1" spc="-5" dirty="0">
                <a:solidFill>
                  <a:srgbClr val="006600"/>
                </a:solidFill>
                <a:latin typeface="Calibri"/>
                <a:cs typeface="Calibri"/>
              </a:rPr>
              <a:t>performance</a:t>
            </a:r>
            <a:endParaRPr sz="1600">
              <a:latin typeface="Calibri"/>
              <a:cs typeface="Calibri"/>
            </a:endParaRPr>
          </a:p>
          <a:p>
            <a:pPr marL="527050" indent="-514350">
              <a:lnSpc>
                <a:spcPct val="100000"/>
              </a:lnSpc>
              <a:spcBef>
                <a:spcPts val="1380"/>
              </a:spcBef>
              <a:buAutoNum type="arabicPeriod"/>
              <a:tabLst>
                <a:tab pos="526415" algn="l"/>
                <a:tab pos="527050" algn="l"/>
              </a:tabLst>
            </a:pPr>
            <a:r>
              <a:rPr sz="1600" spc="-5" dirty="0">
                <a:latin typeface="Calibri"/>
                <a:cs typeface="Calibri"/>
              </a:rPr>
              <a:t>Discharge</a:t>
            </a:r>
            <a:r>
              <a:rPr sz="1600" dirty="0">
                <a:latin typeface="Calibri"/>
                <a:cs typeface="Calibri"/>
              </a:rPr>
              <a:t> the</a:t>
            </a:r>
            <a:r>
              <a:rPr sz="1600" spc="5" dirty="0">
                <a:latin typeface="Calibri"/>
                <a:cs typeface="Calibri"/>
              </a:rPr>
              <a:t> </a:t>
            </a:r>
            <a:r>
              <a:rPr sz="1600" spc="-10" dirty="0">
                <a:latin typeface="Calibri"/>
                <a:cs typeface="Calibri"/>
              </a:rPr>
              <a:t>battery</a:t>
            </a:r>
            <a:r>
              <a:rPr sz="1600" dirty="0">
                <a:latin typeface="Calibri"/>
                <a:cs typeface="Calibri"/>
              </a:rPr>
              <a:t> – use</a:t>
            </a:r>
            <a:r>
              <a:rPr sz="1600" spc="5" dirty="0">
                <a:latin typeface="Calibri"/>
                <a:cs typeface="Calibri"/>
              </a:rPr>
              <a:t> </a:t>
            </a:r>
            <a:r>
              <a:rPr sz="1600" dirty="0">
                <a:latin typeface="Calibri"/>
                <a:cs typeface="Calibri"/>
              </a:rPr>
              <a:t>the </a:t>
            </a:r>
            <a:r>
              <a:rPr sz="1600" spc="-10" dirty="0">
                <a:latin typeface="Calibri"/>
                <a:cs typeface="Calibri"/>
              </a:rPr>
              <a:t>battery</a:t>
            </a:r>
            <a:r>
              <a:rPr sz="1600" spc="5" dirty="0">
                <a:latin typeface="Calibri"/>
                <a:cs typeface="Calibri"/>
              </a:rPr>
              <a:t> </a:t>
            </a:r>
            <a:r>
              <a:rPr sz="1600" spc="-5" dirty="0">
                <a:latin typeface="Calibri"/>
                <a:cs typeface="Calibri"/>
              </a:rPr>
              <a:t>until</a:t>
            </a:r>
            <a:r>
              <a:rPr sz="1600" spc="5" dirty="0">
                <a:latin typeface="Calibri"/>
                <a:cs typeface="Calibri"/>
              </a:rPr>
              <a:t> </a:t>
            </a:r>
            <a:r>
              <a:rPr sz="1600" dirty="0">
                <a:latin typeface="Calibri"/>
                <a:cs typeface="Calibri"/>
              </a:rPr>
              <a:t>the </a:t>
            </a:r>
            <a:r>
              <a:rPr sz="1600" spc="-5" dirty="0">
                <a:latin typeface="Calibri"/>
                <a:cs typeface="Calibri"/>
              </a:rPr>
              <a:t>low</a:t>
            </a:r>
            <a:r>
              <a:rPr sz="1600" spc="5" dirty="0">
                <a:latin typeface="Calibri"/>
                <a:cs typeface="Calibri"/>
              </a:rPr>
              <a:t> </a:t>
            </a:r>
            <a:r>
              <a:rPr sz="1600" spc="-10" dirty="0">
                <a:latin typeface="Calibri"/>
                <a:cs typeface="Calibri"/>
              </a:rPr>
              <a:t>battery</a:t>
            </a:r>
            <a:r>
              <a:rPr sz="1600" dirty="0">
                <a:latin typeface="Calibri"/>
                <a:cs typeface="Calibri"/>
              </a:rPr>
              <a:t> </a:t>
            </a:r>
            <a:r>
              <a:rPr sz="1600" spc="-5" dirty="0">
                <a:latin typeface="Calibri"/>
                <a:cs typeface="Calibri"/>
              </a:rPr>
              <a:t>warning</a:t>
            </a:r>
            <a:r>
              <a:rPr sz="1600" spc="5" dirty="0">
                <a:latin typeface="Calibri"/>
                <a:cs typeface="Calibri"/>
              </a:rPr>
              <a:t> </a:t>
            </a:r>
            <a:r>
              <a:rPr sz="1600" spc="-5" dirty="0">
                <a:latin typeface="Calibri"/>
                <a:cs typeface="Calibri"/>
              </a:rPr>
              <a:t>emerges.</a:t>
            </a:r>
            <a:endParaRPr sz="1600">
              <a:latin typeface="Calibri"/>
              <a:cs typeface="Calibri"/>
            </a:endParaRPr>
          </a:p>
          <a:p>
            <a:pPr marL="527050" indent="-514350">
              <a:lnSpc>
                <a:spcPct val="100000"/>
              </a:lnSpc>
              <a:spcBef>
                <a:spcPts val="1280"/>
              </a:spcBef>
              <a:buAutoNum type="arabicPeriod"/>
              <a:tabLst>
                <a:tab pos="526415" algn="l"/>
                <a:tab pos="527050" algn="l"/>
              </a:tabLst>
            </a:pPr>
            <a:r>
              <a:rPr sz="1600" spc="-5" dirty="0">
                <a:latin typeface="Calibri"/>
                <a:cs typeface="Calibri"/>
              </a:rPr>
              <a:t>Charge</a:t>
            </a:r>
            <a:r>
              <a:rPr sz="1600" dirty="0">
                <a:latin typeface="Calibri"/>
                <a:cs typeface="Calibri"/>
              </a:rPr>
              <a:t> the </a:t>
            </a:r>
            <a:r>
              <a:rPr sz="1600" spc="-10" dirty="0">
                <a:latin typeface="Calibri"/>
                <a:cs typeface="Calibri"/>
              </a:rPr>
              <a:t>battery</a:t>
            </a:r>
            <a:r>
              <a:rPr sz="1600" dirty="0">
                <a:latin typeface="Calibri"/>
                <a:cs typeface="Calibri"/>
              </a:rPr>
              <a:t> – use the AC </a:t>
            </a:r>
            <a:r>
              <a:rPr sz="1600" spc="-5" dirty="0">
                <a:latin typeface="Calibri"/>
                <a:cs typeface="Calibri"/>
              </a:rPr>
              <a:t>adapter</a:t>
            </a:r>
            <a:r>
              <a:rPr sz="1600" spc="5" dirty="0">
                <a:latin typeface="Calibri"/>
                <a:cs typeface="Calibri"/>
              </a:rPr>
              <a:t> </a:t>
            </a:r>
            <a:r>
              <a:rPr sz="1600" spc="-5" dirty="0">
                <a:latin typeface="Calibri"/>
                <a:cs typeface="Calibri"/>
              </a:rPr>
              <a:t>until</a:t>
            </a:r>
            <a:r>
              <a:rPr sz="1600" dirty="0">
                <a:latin typeface="Calibri"/>
                <a:cs typeface="Calibri"/>
              </a:rPr>
              <a:t> the </a:t>
            </a:r>
            <a:r>
              <a:rPr sz="1600" spc="-10" dirty="0">
                <a:latin typeface="Calibri"/>
                <a:cs typeface="Calibri"/>
              </a:rPr>
              <a:t>battery</a:t>
            </a:r>
            <a:r>
              <a:rPr sz="1600" dirty="0">
                <a:latin typeface="Calibri"/>
                <a:cs typeface="Calibri"/>
              </a:rPr>
              <a:t> is</a:t>
            </a:r>
            <a:r>
              <a:rPr sz="1600" spc="5" dirty="0">
                <a:latin typeface="Calibri"/>
                <a:cs typeface="Calibri"/>
              </a:rPr>
              <a:t> </a:t>
            </a:r>
            <a:r>
              <a:rPr sz="1600" dirty="0">
                <a:latin typeface="Calibri"/>
                <a:cs typeface="Calibri"/>
              </a:rPr>
              <a:t>fully </a:t>
            </a:r>
            <a:r>
              <a:rPr sz="1600" spc="-5" dirty="0">
                <a:latin typeface="Calibri"/>
                <a:cs typeface="Calibri"/>
              </a:rPr>
              <a:t>charged.</a:t>
            </a:r>
            <a:endParaRPr sz="1600">
              <a:latin typeface="Calibri"/>
              <a:cs typeface="Calibri"/>
            </a:endParaRPr>
          </a:p>
          <a:p>
            <a:pPr marL="520700" marR="5080" indent="-508000">
              <a:lnSpc>
                <a:spcPct val="146700"/>
              </a:lnSpc>
              <a:spcBef>
                <a:spcPts val="484"/>
              </a:spcBef>
              <a:buAutoNum type="arabicPeriod"/>
              <a:tabLst>
                <a:tab pos="526415" algn="l"/>
                <a:tab pos="527050" algn="l"/>
              </a:tabLst>
            </a:pPr>
            <a:r>
              <a:rPr sz="1600" dirty="0">
                <a:latin typeface="Calibri"/>
                <a:cs typeface="Calibri"/>
              </a:rPr>
              <a:t>Then</a:t>
            </a:r>
            <a:r>
              <a:rPr sz="1600" spc="254" dirty="0">
                <a:latin typeface="Calibri"/>
                <a:cs typeface="Calibri"/>
              </a:rPr>
              <a:t> </a:t>
            </a:r>
            <a:r>
              <a:rPr sz="1600" spc="-5" dirty="0">
                <a:latin typeface="Calibri"/>
                <a:cs typeface="Calibri"/>
              </a:rPr>
              <a:t>immediately</a:t>
            </a:r>
            <a:r>
              <a:rPr sz="1600" spc="254" dirty="0">
                <a:latin typeface="Calibri"/>
                <a:cs typeface="Calibri"/>
              </a:rPr>
              <a:t> </a:t>
            </a:r>
            <a:r>
              <a:rPr sz="1600" spc="-5" dirty="0">
                <a:latin typeface="Calibri"/>
                <a:cs typeface="Calibri"/>
              </a:rPr>
              <a:t>disconnect</a:t>
            </a:r>
            <a:r>
              <a:rPr sz="1600" spc="254" dirty="0">
                <a:latin typeface="Calibri"/>
                <a:cs typeface="Calibri"/>
              </a:rPr>
              <a:t> </a:t>
            </a:r>
            <a:r>
              <a:rPr sz="1600" dirty="0">
                <a:latin typeface="Calibri"/>
                <a:cs typeface="Calibri"/>
              </a:rPr>
              <a:t>the</a:t>
            </a:r>
            <a:r>
              <a:rPr sz="1600" spc="260" dirty="0">
                <a:latin typeface="Calibri"/>
                <a:cs typeface="Calibri"/>
              </a:rPr>
              <a:t> </a:t>
            </a:r>
            <a:r>
              <a:rPr sz="1600" dirty="0">
                <a:latin typeface="Calibri"/>
                <a:cs typeface="Calibri"/>
              </a:rPr>
              <a:t>AC</a:t>
            </a:r>
            <a:r>
              <a:rPr sz="1600" spc="254" dirty="0">
                <a:latin typeface="Calibri"/>
                <a:cs typeface="Calibri"/>
              </a:rPr>
              <a:t> </a:t>
            </a:r>
            <a:r>
              <a:rPr sz="1600" spc="-5" dirty="0">
                <a:latin typeface="Calibri"/>
                <a:cs typeface="Calibri"/>
              </a:rPr>
              <a:t>adapter</a:t>
            </a:r>
            <a:r>
              <a:rPr sz="1600" spc="254" dirty="0">
                <a:latin typeface="Calibri"/>
                <a:cs typeface="Calibri"/>
              </a:rPr>
              <a:t> </a:t>
            </a:r>
            <a:r>
              <a:rPr sz="1600" spc="-5" dirty="0">
                <a:latin typeface="Calibri"/>
                <a:cs typeface="Calibri"/>
              </a:rPr>
              <a:t>from</a:t>
            </a:r>
            <a:r>
              <a:rPr sz="1600" spc="260" dirty="0">
                <a:latin typeface="Calibri"/>
                <a:cs typeface="Calibri"/>
              </a:rPr>
              <a:t> </a:t>
            </a:r>
            <a:r>
              <a:rPr sz="1600" dirty="0">
                <a:latin typeface="Calibri"/>
                <a:cs typeface="Calibri"/>
              </a:rPr>
              <a:t>the</a:t>
            </a:r>
            <a:r>
              <a:rPr sz="1600" spc="254" dirty="0">
                <a:latin typeface="Calibri"/>
                <a:cs typeface="Calibri"/>
              </a:rPr>
              <a:t> </a:t>
            </a:r>
            <a:r>
              <a:rPr sz="1600" spc="-5" dirty="0">
                <a:latin typeface="Calibri"/>
                <a:cs typeface="Calibri"/>
              </a:rPr>
              <a:t>notebook.</a:t>
            </a:r>
            <a:r>
              <a:rPr sz="1600" spc="254" dirty="0">
                <a:latin typeface="Calibri"/>
                <a:cs typeface="Calibri"/>
              </a:rPr>
              <a:t> </a:t>
            </a:r>
            <a:r>
              <a:rPr sz="1600" dirty="0">
                <a:latin typeface="Calibri"/>
                <a:cs typeface="Calibri"/>
              </a:rPr>
              <a:t>The</a:t>
            </a:r>
            <a:r>
              <a:rPr sz="1600" spc="260" dirty="0">
                <a:latin typeface="Calibri"/>
                <a:cs typeface="Calibri"/>
              </a:rPr>
              <a:t> </a:t>
            </a:r>
            <a:r>
              <a:rPr sz="1600" spc="-5" dirty="0">
                <a:latin typeface="Calibri"/>
                <a:cs typeface="Calibri"/>
              </a:rPr>
              <a:t>procedure</a:t>
            </a:r>
            <a:r>
              <a:rPr sz="1600" spc="254" dirty="0">
                <a:latin typeface="Calibri"/>
                <a:cs typeface="Calibri"/>
              </a:rPr>
              <a:t> </a:t>
            </a:r>
            <a:r>
              <a:rPr sz="1600" spc="-5" dirty="0">
                <a:latin typeface="Calibri"/>
                <a:cs typeface="Calibri"/>
              </a:rPr>
              <a:t>above </a:t>
            </a:r>
            <a:r>
              <a:rPr sz="1600" spc="-345" dirty="0">
                <a:latin typeface="Calibri"/>
                <a:cs typeface="Calibri"/>
              </a:rPr>
              <a:t> </a:t>
            </a:r>
            <a:r>
              <a:rPr sz="1600" spc="-5" dirty="0">
                <a:latin typeface="Calibri"/>
                <a:cs typeface="Calibri"/>
              </a:rPr>
              <a:t>insures</a:t>
            </a:r>
            <a:r>
              <a:rPr sz="1600" dirty="0">
                <a:latin typeface="Calibri"/>
                <a:cs typeface="Calibri"/>
              </a:rPr>
              <a:t> </a:t>
            </a:r>
            <a:r>
              <a:rPr sz="1600" spc="-5" dirty="0">
                <a:latin typeface="Calibri"/>
                <a:cs typeface="Calibri"/>
              </a:rPr>
              <a:t>both</a:t>
            </a:r>
            <a:r>
              <a:rPr sz="1600" dirty="0">
                <a:latin typeface="Calibri"/>
                <a:cs typeface="Calibri"/>
              </a:rPr>
              <a:t> maximum </a:t>
            </a:r>
            <a:r>
              <a:rPr sz="1600" spc="-5" dirty="0">
                <a:latin typeface="Calibri"/>
                <a:cs typeface="Calibri"/>
              </a:rPr>
              <a:t>performance</a:t>
            </a:r>
            <a:r>
              <a:rPr sz="1600" dirty="0">
                <a:latin typeface="Calibri"/>
                <a:cs typeface="Calibri"/>
              </a:rPr>
              <a:t> and </a:t>
            </a:r>
            <a:r>
              <a:rPr sz="1600" spc="-5" dirty="0">
                <a:latin typeface="Calibri"/>
                <a:cs typeface="Calibri"/>
              </a:rPr>
              <a:t>long</a:t>
            </a:r>
            <a:r>
              <a:rPr sz="1600" dirty="0">
                <a:latin typeface="Calibri"/>
                <a:cs typeface="Calibri"/>
              </a:rPr>
              <a:t> life </a:t>
            </a:r>
            <a:r>
              <a:rPr sz="1600" spc="-5" dirty="0">
                <a:latin typeface="Calibri"/>
                <a:cs typeface="Calibri"/>
              </a:rPr>
              <a:t>for</a:t>
            </a:r>
            <a:r>
              <a:rPr sz="1600" dirty="0">
                <a:latin typeface="Calibri"/>
                <a:cs typeface="Calibri"/>
              </a:rPr>
              <a:t> the </a:t>
            </a:r>
            <a:r>
              <a:rPr sz="1600" spc="-10" dirty="0">
                <a:latin typeface="Calibri"/>
                <a:cs typeface="Calibri"/>
              </a:rPr>
              <a:t>battery</a:t>
            </a:r>
            <a:endParaRPr sz="16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3124200"/>
            <a:ext cx="8229600" cy="1143000"/>
          </a:xfrm>
          <a:prstGeom prst="rect">
            <a:avLst/>
          </a:prstGeom>
          <a:solidFill>
            <a:srgbClr val="FFCA00"/>
          </a:solidFill>
        </p:spPr>
        <p:txBody>
          <a:bodyPr vert="horz" wrap="square" lIns="0" tIns="236220" rIns="0" bIns="0" rtlCol="0">
            <a:spAutoFit/>
          </a:bodyPr>
          <a:lstStyle/>
          <a:p>
            <a:pPr marL="245110">
              <a:lnSpc>
                <a:spcPct val="100000"/>
              </a:lnSpc>
              <a:spcBef>
                <a:spcPts val="1860"/>
              </a:spcBef>
              <a:tabLst>
                <a:tab pos="3911600" algn="l"/>
              </a:tabLst>
            </a:pPr>
            <a:r>
              <a:rPr sz="4400" b="1" spc="-5" dirty="0">
                <a:latin typeface="Calibri"/>
                <a:cs typeface="Calibri"/>
              </a:rPr>
              <a:t>Thank</a:t>
            </a:r>
            <a:r>
              <a:rPr sz="4400" b="1" spc="5" dirty="0">
                <a:latin typeface="Calibri"/>
                <a:cs typeface="Calibri"/>
              </a:rPr>
              <a:t> </a:t>
            </a:r>
            <a:r>
              <a:rPr sz="4400" b="1" spc="-5" dirty="0">
                <a:latin typeface="Calibri"/>
                <a:cs typeface="Calibri"/>
              </a:rPr>
              <a:t>you</a:t>
            </a:r>
            <a:r>
              <a:rPr sz="4400" b="1" spc="5" dirty="0">
                <a:latin typeface="Calibri"/>
                <a:cs typeface="Calibri"/>
              </a:rPr>
              <a:t> </a:t>
            </a:r>
            <a:r>
              <a:rPr sz="4400" b="1" spc="-5" dirty="0">
                <a:latin typeface="Calibri"/>
                <a:cs typeface="Calibri"/>
              </a:rPr>
              <a:t>and	</a:t>
            </a:r>
            <a:r>
              <a:rPr sz="4400" b="1" dirty="0">
                <a:latin typeface="Calibri"/>
                <a:cs typeface="Calibri"/>
              </a:rPr>
              <a:t>God</a:t>
            </a:r>
            <a:r>
              <a:rPr sz="4400" b="1" spc="-15" dirty="0">
                <a:latin typeface="Calibri"/>
                <a:cs typeface="Calibri"/>
              </a:rPr>
              <a:t> </a:t>
            </a:r>
            <a:r>
              <a:rPr sz="4400" b="1" spc="-5" dirty="0">
                <a:latin typeface="Calibri"/>
                <a:cs typeface="Calibri"/>
              </a:rPr>
              <a:t>Bless</a:t>
            </a:r>
            <a:r>
              <a:rPr sz="4400" b="1" spc="-20" dirty="0">
                <a:latin typeface="Calibri"/>
                <a:cs typeface="Calibri"/>
              </a:rPr>
              <a:t> </a:t>
            </a:r>
            <a:r>
              <a:rPr sz="4400" b="1" spc="-5" dirty="0">
                <a:latin typeface="Calibri"/>
                <a:cs typeface="Calibri"/>
              </a:rPr>
              <a:t>you</a:t>
            </a:r>
            <a:r>
              <a:rPr sz="4400" b="1" spc="-15" dirty="0">
                <a:latin typeface="Calibri"/>
                <a:cs typeface="Calibri"/>
              </a:rPr>
              <a:t> </a:t>
            </a:r>
            <a:r>
              <a:rPr sz="4400" b="1" dirty="0">
                <a:latin typeface="Calibri"/>
                <a:cs typeface="Calibri"/>
              </a:rPr>
              <a:t>all.</a:t>
            </a:r>
            <a:endParaRPr sz="4400">
              <a:latin typeface="Calibri"/>
              <a:cs typeface="Calibri"/>
            </a:endParaRPr>
          </a:p>
        </p:txBody>
      </p:sp>
      <p:sp>
        <p:nvSpPr>
          <p:cNvPr id="3" name="object 3"/>
          <p:cNvSpPr txBox="1">
            <a:spLocks noGrp="1"/>
          </p:cNvSpPr>
          <p:nvPr>
            <p:ph type="ftr" sz="quarter" idx="5"/>
          </p:nvPr>
        </p:nvSpPr>
        <p:spPr>
          <a:prstGeom prst="rect">
            <a:avLst/>
          </a:prstGeom>
        </p:spPr>
        <p:txBody>
          <a:bodyPr vert="horz" wrap="square" lIns="0" tIns="15240" rIns="0" bIns="0" rtlCol="0">
            <a:spAutoFit/>
          </a:bodyPr>
          <a:lstStyle/>
          <a:p>
            <a:pPr marL="618490" marR="5080" indent="-606425">
              <a:lnSpc>
                <a:spcPts val="1400"/>
              </a:lnSpc>
              <a:spcBef>
                <a:spcPts val="120"/>
              </a:spcBef>
            </a:pPr>
            <a:r>
              <a:rPr spc="-5" dirty="0"/>
              <a:t>Computer Hardware Repairs </a:t>
            </a:r>
            <a:r>
              <a:rPr dirty="0"/>
              <a:t>and </a:t>
            </a:r>
            <a:r>
              <a:rPr spc="-260" dirty="0"/>
              <a:t> </a:t>
            </a:r>
            <a:r>
              <a:rPr spc="-5" dirty="0"/>
              <a:t>Maintenance</a:t>
            </a: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68</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00" y="4190999"/>
            <a:ext cx="5105400" cy="2362200"/>
            <a:chOff x="3810000" y="4190999"/>
            <a:chExt cx="5105400" cy="2362200"/>
          </a:xfrm>
        </p:grpSpPr>
        <p:sp>
          <p:nvSpPr>
            <p:cNvPr id="3" name="object 3"/>
            <p:cNvSpPr/>
            <p:nvPr/>
          </p:nvSpPr>
          <p:spPr>
            <a:xfrm>
              <a:off x="3810000" y="4190999"/>
              <a:ext cx="5105400" cy="2362200"/>
            </a:xfrm>
            <a:custGeom>
              <a:avLst/>
              <a:gdLst/>
              <a:ahLst/>
              <a:cxnLst/>
              <a:rect l="l" t="t" r="r" b="b"/>
              <a:pathLst>
                <a:path w="5105400" h="2362200">
                  <a:moveTo>
                    <a:pt x="5105398" y="0"/>
                  </a:moveTo>
                  <a:lnTo>
                    <a:pt x="0" y="0"/>
                  </a:lnTo>
                  <a:lnTo>
                    <a:pt x="0" y="2362200"/>
                  </a:lnTo>
                  <a:lnTo>
                    <a:pt x="5105398" y="2362200"/>
                  </a:lnTo>
                  <a:lnTo>
                    <a:pt x="5105398" y="0"/>
                  </a:lnTo>
                  <a:close/>
                </a:path>
              </a:pathLst>
            </a:custGeom>
            <a:solidFill>
              <a:srgbClr val="FEEEE1"/>
            </a:solidFill>
          </p:spPr>
          <p:txBody>
            <a:bodyPr wrap="square" lIns="0" tIns="0" rIns="0" bIns="0" rtlCol="0"/>
            <a:lstStyle/>
            <a:p>
              <a:endParaRPr/>
            </a:p>
          </p:txBody>
        </p:sp>
        <p:pic>
          <p:nvPicPr>
            <p:cNvPr id="4" name="object 4"/>
            <p:cNvPicPr/>
            <p:nvPr/>
          </p:nvPicPr>
          <p:blipFill>
            <a:blip r:embed="rId2" cstate="print"/>
            <a:stretch>
              <a:fillRect/>
            </a:stretch>
          </p:blipFill>
          <p:spPr>
            <a:xfrm>
              <a:off x="4114800" y="4419600"/>
              <a:ext cx="1486636" cy="914399"/>
            </a:xfrm>
            <a:prstGeom prst="rect">
              <a:avLst/>
            </a:prstGeom>
          </p:spPr>
        </p:pic>
        <p:pic>
          <p:nvPicPr>
            <p:cNvPr id="5" name="object 5"/>
            <p:cNvPicPr/>
            <p:nvPr/>
          </p:nvPicPr>
          <p:blipFill>
            <a:blip r:embed="rId3" cstate="print"/>
            <a:stretch>
              <a:fillRect/>
            </a:stretch>
          </p:blipFill>
          <p:spPr>
            <a:xfrm>
              <a:off x="5867400" y="4343399"/>
              <a:ext cx="1052115" cy="859600"/>
            </a:xfrm>
            <a:prstGeom prst="rect">
              <a:avLst/>
            </a:prstGeom>
          </p:spPr>
        </p:pic>
        <p:pic>
          <p:nvPicPr>
            <p:cNvPr id="6" name="object 6"/>
            <p:cNvPicPr/>
            <p:nvPr/>
          </p:nvPicPr>
          <p:blipFill>
            <a:blip r:embed="rId4" cstate="print"/>
            <a:stretch>
              <a:fillRect/>
            </a:stretch>
          </p:blipFill>
          <p:spPr>
            <a:xfrm>
              <a:off x="7162800" y="4267199"/>
              <a:ext cx="990599" cy="938259"/>
            </a:xfrm>
            <a:prstGeom prst="rect">
              <a:avLst/>
            </a:prstGeom>
          </p:spPr>
        </p:pic>
        <p:pic>
          <p:nvPicPr>
            <p:cNvPr id="7" name="object 7"/>
            <p:cNvPicPr/>
            <p:nvPr/>
          </p:nvPicPr>
          <p:blipFill>
            <a:blip r:embed="rId5" cstate="print"/>
            <a:stretch>
              <a:fillRect/>
            </a:stretch>
          </p:blipFill>
          <p:spPr>
            <a:xfrm>
              <a:off x="5195454" y="5562600"/>
              <a:ext cx="1662544" cy="761999"/>
            </a:xfrm>
            <a:prstGeom prst="rect">
              <a:avLst/>
            </a:prstGeom>
          </p:spPr>
        </p:pic>
        <p:sp>
          <p:nvSpPr>
            <p:cNvPr id="8" name="object 8"/>
            <p:cNvSpPr/>
            <p:nvPr/>
          </p:nvSpPr>
          <p:spPr>
            <a:xfrm>
              <a:off x="6781798" y="5257799"/>
              <a:ext cx="1877695" cy="685800"/>
            </a:xfrm>
            <a:custGeom>
              <a:avLst/>
              <a:gdLst/>
              <a:ahLst/>
              <a:cxnLst/>
              <a:rect l="l" t="t" r="r" b="b"/>
              <a:pathLst>
                <a:path w="1877695" h="685800">
                  <a:moveTo>
                    <a:pt x="938780" y="0"/>
                  </a:moveTo>
                  <a:lnTo>
                    <a:pt x="871736" y="860"/>
                  </a:lnTo>
                  <a:lnTo>
                    <a:pt x="805964" y="3405"/>
                  </a:lnTo>
                  <a:lnTo>
                    <a:pt x="741624" y="7574"/>
                  </a:lnTo>
                  <a:lnTo>
                    <a:pt x="678873" y="13311"/>
                  </a:lnTo>
                  <a:lnTo>
                    <a:pt x="617872" y="20556"/>
                  </a:lnTo>
                  <a:lnTo>
                    <a:pt x="558778" y="29253"/>
                  </a:lnTo>
                  <a:lnTo>
                    <a:pt x="501751" y="39343"/>
                  </a:lnTo>
                  <a:lnTo>
                    <a:pt x="446949" y="50769"/>
                  </a:lnTo>
                  <a:lnTo>
                    <a:pt x="394531" y="63471"/>
                  </a:lnTo>
                  <a:lnTo>
                    <a:pt x="344657" y="77392"/>
                  </a:lnTo>
                  <a:lnTo>
                    <a:pt x="297485" y="92474"/>
                  </a:lnTo>
                  <a:lnTo>
                    <a:pt x="253173" y="108659"/>
                  </a:lnTo>
                  <a:lnTo>
                    <a:pt x="211882" y="125890"/>
                  </a:lnTo>
                  <a:lnTo>
                    <a:pt x="173769" y="144107"/>
                  </a:lnTo>
                  <a:lnTo>
                    <a:pt x="138993" y="163253"/>
                  </a:lnTo>
                  <a:lnTo>
                    <a:pt x="80090" y="204100"/>
                  </a:lnTo>
                  <a:lnTo>
                    <a:pt x="36442" y="247966"/>
                  </a:lnTo>
                  <a:lnTo>
                    <a:pt x="9322" y="294387"/>
                  </a:lnTo>
                  <a:lnTo>
                    <a:pt x="0" y="342900"/>
                  </a:lnTo>
                  <a:lnTo>
                    <a:pt x="2357" y="367388"/>
                  </a:lnTo>
                  <a:lnTo>
                    <a:pt x="20737" y="414913"/>
                  </a:lnTo>
                  <a:lnTo>
                    <a:pt x="56280" y="460115"/>
                  </a:lnTo>
                  <a:lnTo>
                    <a:pt x="107714" y="502529"/>
                  </a:lnTo>
                  <a:lnTo>
                    <a:pt x="173769" y="541692"/>
                  </a:lnTo>
                  <a:lnTo>
                    <a:pt x="211882" y="559909"/>
                  </a:lnTo>
                  <a:lnTo>
                    <a:pt x="253173" y="577140"/>
                  </a:lnTo>
                  <a:lnTo>
                    <a:pt x="297485" y="593325"/>
                  </a:lnTo>
                  <a:lnTo>
                    <a:pt x="344657" y="608407"/>
                  </a:lnTo>
                  <a:lnTo>
                    <a:pt x="394531" y="622328"/>
                  </a:lnTo>
                  <a:lnTo>
                    <a:pt x="446949" y="635030"/>
                  </a:lnTo>
                  <a:lnTo>
                    <a:pt x="501751" y="646456"/>
                  </a:lnTo>
                  <a:lnTo>
                    <a:pt x="558778" y="656546"/>
                  </a:lnTo>
                  <a:lnTo>
                    <a:pt x="617872" y="665243"/>
                  </a:lnTo>
                  <a:lnTo>
                    <a:pt x="678873" y="672488"/>
                  </a:lnTo>
                  <a:lnTo>
                    <a:pt x="741624" y="678225"/>
                  </a:lnTo>
                  <a:lnTo>
                    <a:pt x="805964" y="682394"/>
                  </a:lnTo>
                  <a:lnTo>
                    <a:pt x="871736" y="684939"/>
                  </a:lnTo>
                  <a:lnTo>
                    <a:pt x="938780" y="685800"/>
                  </a:lnTo>
                  <a:lnTo>
                    <a:pt x="1877557" y="685800"/>
                  </a:lnTo>
                  <a:lnTo>
                    <a:pt x="1877557" y="585367"/>
                  </a:lnTo>
                  <a:lnTo>
                    <a:pt x="1602596" y="585367"/>
                  </a:lnTo>
                  <a:lnTo>
                    <a:pt x="1664958" y="560215"/>
                  </a:lnTo>
                  <a:lnTo>
                    <a:pt x="1719832" y="533141"/>
                  </a:lnTo>
                  <a:lnTo>
                    <a:pt x="1766963" y="504368"/>
                  </a:lnTo>
                  <a:lnTo>
                    <a:pt x="1806097" y="474122"/>
                  </a:lnTo>
                  <a:lnTo>
                    <a:pt x="1836979" y="442627"/>
                  </a:lnTo>
                  <a:lnTo>
                    <a:pt x="1859352" y="410108"/>
                  </a:lnTo>
                  <a:lnTo>
                    <a:pt x="1877557" y="342900"/>
                  </a:lnTo>
                  <a:lnTo>
                    <a:pt x="1875200" y="318411"/>
                  </a:lnTo>
                  <a:lnTo>
                    <a:pt x="1856820" y="270886"/>
                  </a:lnTo>
                  <a:lnTo>
                    <a:pt x="1821277" y="225684"/>
                  </a:lnTo>
                  <a:lnTo>
                    <a:pt x="1769843" y="183270"/>
                  </a:lnTo>
                  <a:lnTo>
                    <a:pt x="1703788" y="144107"/>
                  </a:lnTo>
                  <a:lnTo>
                    <a:pt x="1665675" y="125890"/>
                  </a:lnTo>
                  <a:lnTo>
                    <a:pt x="1624384" y="108659"/>
                  </a:lnTo>
                  <a:lnTo>
                    <a:pt x="1580072" y="92474"/>
                  </a:lnTo>
                  <a:lnTo>
                    <a:pt x="1532900" y="77392"/>
                  </a:lnTo>
                  <a:lnTo>
                    <a:pt x="1483026" y="63471"/>
                  </a:lnTo>
                  <a:lnTo>
                    <a:pt x="1430609" y="50769"/>
                  </a:lnTo>
                  <a:lnTo>
                    <a:pt x="1375807" y="39343"/>
                  </a:lnTo>
                  <a:lnTo>
                    <a:pt x="1318780" y="29253"/>
                  </a:lnTo>
                  <a:lnTo>
                    <a:pt x="1259686" y="20556"/>
                  </a:lnTo>
                  <a:lnTo>
                    <a:pt x="1198685" y="13311"/>
                  </a:lnTo>
                  <a:lnTo>
                    <a:pt x="1135935" y="7574"/>
                  </a:lnTo>
                  <a:lnTo>
                    <a:pt x="1071595" y="3405"/>
                  </a:lnTo>
                  <a:lnTo>
                    <a:pt x="1005823" y="860"/>
                  </a:lnTo>
                  <a:lnTo>
                    <a:pt x="938780" y="0"/>
                  </a:lnTo>
                  <a:close/>
                </a:path>
              </a:pathLst>
            </a:custGeom>
            <a:solidFill>
              <a:srgbClr val="FFFFFF"/>
            </a:solidFill>
          </p:spPr>
          <p:txBody>
            <a:bodyPr wrap="square" lIns="0" tIns="0" rIns="0" bIns="0" rtlCol="0"/>
            <a:lstStyle/>
            <a:p>
              <a:endParaRPr/>
            </a:p>
          </p:txBody>
        </p:sp>
        <p:sp>
          <p:nvSpPr>
            <p:cNvPr id="9" name="object 9"/>
            <p:cNvSpPr/>
            <p:nvPr/>
          </p:nvSpPr>
          <p:spPr>
            <a:xfrm>
              <a:off x="6781798" y="5257799"/>
              <a:ext cx="1877695" cy="685800"/>
            </a:xfrm>
            <a:custGeom>
              <a:avLst/>
              <a:gdLst/>
              <a:ahLst/>
              <a:cxnLst/>
              <a:rect l="l" t="t" r="r" b="b"/>
              <a:pathLst>
                <a:path w="1877695" h="685800">
                  <a:moveTo>
                    <a:pt x="938779" y="685799"/>
                  </a:moveTo>
                  <a:lnTo>
                    <a:pt x="871735" y="684938"/>
                  </a:lnTo>
                  <a:lnTo>
                    <a:pt x="805963" y="682394"/>
                  </a:lnTo>
                  <a:lnTo>
                    <a:pt x="741623" y="678225"/>
                  </a:lnTo>
                  <a:lnTo>
                    <a:pt x="678873" y="672488"/>
                  </a:lnTo>
                  <a:lnTo>
                    <a:pt x="617871" y="665242"/>
                  </a:lnTo>
                  <a:lnTo>
                    <a:pt x="558777" y="656545"/>
                  </a:lnTo>
                  <a:lnTo>
                    <a:pt x="501750" y="646455"/>
                  </a:lnTo>
                  <a:lnTo>
                    <a:pt x="446948" y="635030"/>
                  </a:lnTo>
                  <a:lnTo>
                    <a:pt x="394531" y="622328"/>
                  </a:lnTo>
                  <a:lnTo>
                    <a:pt x="344657" y="608407"/>
                  </a:lnTo>
                  <a:lnTo>
                    <a:pt x="297485" y="593325"/>
                  </a:lnTo>
                  <a:lnTo>
                    <a:pt x="253173" y="577139"/>
                  </a:lnTo>
                  <a:lnTo>
                    <a:pt x="211882" y="559909"/>
                  </a:lnTo>
                  <a:lnTo>
                    <a:pt x="173769" y="541692"/>
                  </a:lnTo>
                  <a:lnTo>
                    <a:pt x="138993" y="522546"/>
                  </a:lnTo>
                  <a:lnTo>
                    <a:pt x="80090" y="481699"/>
                  </a:lnTo>
                  <a:lnTo>
                    <a:pt x="36442" y="437833"/>
                  </a:lnTo>
                  <a:lnTo>
                    <a:pt x="9322" y="391412"/>
                  </a:lnTo>
                  <a:lnTo>
                    <a:pt x="0" y="342899"/>
                  </a:lnTo>
                  <a:lnTo>
                    <a:pt x="2357" y="318411"/>
                  </a:lnTo>
                  <a:lnTo>
                    <a:pt x="20737" y="270886"/>
                  </a:lnTo>
                  <a:lnTo>
                    <a:pt x="56280" y="225684"/>
                  </a:lnTo>
                  <a:lnTo>
                    <a:pt x="107714" y="183270"/>
                  </a:lnTo>
                  <a:lnTo>
                    <a:pt x="173769" y="144107"/>
                  </a:lnTo>
                  <a:lnTo>
                    <a:pt x="211882" y="125890"/>
                  </a:lnTo>
                  <a:lnTo>
                    <a:pt x="253173" y="108659"/>
                  </a:lnTo>
                  <a:lnTo>
                    <a:pt x="297485" y="92474"/>
                  </a:lnTo>
                  <a:lnTo>
                    <a:pt x="344657" y="77392"/>
                  </a:lnTo>
                  <a:lnTo>
                    <a:pt x="394531" y="63471"/>
                  </a:lnTo>
                  <a:lnTo>
                    <a:pt x="446948" y="50769"/>
                  </a:lnTo>
                  <a:lnTo>
                    <a:pt x="501750" y="39343"/>
                  </a:lnTo>
                  <a:lnTo>
                    <a:pt x="558777" y="29253"/>
                  </a:lnTo>
                  <a:lnTo>
                    <a:pt x="617871" y="20556"/>
                  </a:lnTo>
                  <a:lnTo>
                    <a:pt x="678873" y="13311"/>
                  </a:lnTo>
                  <a:lnTo>
                    <a:pt x="741623" y="7574"/>
                  </a:lnTo>
                  <a:lnTo>
                    <a:pt x="805963" y="3405"/>
                  </a:lnTo>
                  <a:lnTo>
                    <a:pt x="871735" y="860"/>
                  </a:lnTo>
                  <a:lnTo>
                    <a:pt x="938779" y="0"/>
                  </a:lnTo>
                  <a:lnTo>
                    <a:pt x="1005822" y="860"/>
                  </a:lnTo>
                  <a:lnTo>
                    <a:pt x="1071594" y="3405"/>
                  </a:lnTo>
                  <a:lnTo>
                    <a:pt x="1135934" y="7574"/>
                  </a:lnTo>
                  <a:lnTo>
                    <a:pt x="1198684" y="13311"/>
                  </a:lnTo>
                  <a:lnTo>
                    <a:pt x="1259686" y="20556"/>
                  </a:lnTo>
                  <a:lnTo>
                    <a:pt x="1318779" y="29253"/>
                  </a:lnTo>
                  <a:lnTo>
                    <a:pt x="1375806" y="39343"/>
                  </a:lnTo>
                  <a:lnTo>
                    <a:pt x="1430608" y="50769"/>
                  </a:lnTo>
                  <a:lnTo>
                    <a:pt x="1483026" y="63471"/>
                  </a:lnTo>
                  <a:lnTo>
                    <a:pt x="1532900" y="77392"/>
                  </a:lnTo>
                  <a:lnTo>
                    <a:pt x="1580072" y="92474"/>
                  </a:lnTo>
                  <a:lnTo>
                    <a:pt x="1624383" y="108659"/>
                  </a:lnTo>
                  <a:lnTo>
                    <a:pt x="1665675" y="125890"/>
                  </a:lnTo>
                  <a:lnTo>
                    <a:pt x="1703788" y="144107"/>
                  </a:lnTo>
                  <a:lnTo>
                    <a:pt x="1738564" y="163253"/>
                  </a:lnTo>
                  <a:lnTo>
                    <a:pt x="1797467" y="204100"/>
                  </a:lnTo>
                  <a:lnTo>
                    <a:pt x="1841114" y="247966"/>
                  </a:lnTo>
                  <a:lnTo>
                    <a:pt x="1868235" y="294387"/>
                  </a:lnTo>
                  <a:lnTo>
                    <a:pt x="1877557" y="342899"/>
                  </a:lnTo>
                  <a:lnTo>
                    <a:pt x="1872963" y="376791"/>
                  </a:lnTo>
                  <a:lnTo>
                    <a:pt x="1836978" y="442627"/>
                  </a:lnTo>
                  <a:lnTo>
                    <a:pt x="1806097" y="474122"/>
                  </a:lnTo>
                  <a:lnTo>
                    <a:pt x="1766963" y="504368"/>
                  </a:lnTo>
                  <a:lnTo>
                    <a:pt x="1719831" y="533140"/>
                  </a:lnTo>
                  <a:lnTo>
                    <a:pt x="1664957" y="560215"/>
                  </a:lnTo>
                  <a:lnTo>
                    <a:pt x="1602595" y="585366"/>
                  </a:lnTo>
                  <a:lnTo>
                    <a:pt x="1877556" y="585366"/>
                  </a:lnTo>
                  <a:lnTo>
                    <a:pt x="1877556" y="685799"/>
                  </a:lnTo>
                  <a:lnTo>
                    <a:pt x="938779" y="685799"/>
                  </a:lnTo>
                  <a:close/>
                </a:path>
              </a:pathLst>
            </a:custGeom>
            <a:ln w="25399">
              <a:solidFill>
                <a:srgbClr val="007600"/>
              </a:solidFill>
            </a:ln>
          </p:spPr>
          <p:txBody>
            <a:bodyPr wrap="square" lIns="0" tIns="0" rIns="0" bIns="0" rtlCol="0"/>
            <a:lstStyle/>
            <a:p>
              <a:endParaRPr/>
            </a:p>
          </p:txBody>
        </p:sp>
      </p:grpSp>
      <p:sp>
        <p:nvSpPr>
          <p:cNvPr id="10" name="object 10"/>
          <p:cNvSpPr txBox="1">
            <a:spLocks noGrp="1"/>
          </p:cNvSpPr>
          <p:nvPr>
            <p:ph type="title"/>
          </p:nvPr>
        </p:nvSpPr>
        <p:spPr>
          <a:xfrm>
            <a:off x="228600" y="274639"/>
            <a:ext cx="8458200" cy="411480"/>
          </a:xfrm>
          <a:prstGeom prst="rect">
            <a:avLst/>
          </a:prstGeom>
          <a:solidFill>
            <a:srgbClr val="FFCA00"/>
          </a:solidFill>
        </p:spPr>
        <p:txBody>
          <a:bodyPr vert="horz" wrap="square" lIns="0" tIns="37465" rIns="0" bIns="0" rtlCol="0">
            <a:spAutoFit/>
          </a:bodyPr>
          <a:lstStyle/>
          <a:p>
            <a:pPr marL="5080" algn="ctr">
              <a:lnSpc>
                <a:spcPct val="100000"/>
              </a:lnSpc>
              <a:spcBef>
                <a:spcPts val="295"/>
              </a:spcBef>
              <a:tabLst>
                <a:tab pos="1636395" algn="l"/>
                <a:tab pos="2899410" algn="l"/>
                <a:tab pos="3335020" algn="l"/>
                <a:tab pos="5017135" algn="l"/>
              </a:tabLst>
            </a:pPr>
            <a:r>
              <a:rPr sz="2200" b="1" spc="155" dirty="0">
                <a:latin typeface="Cambria"/>
                <a:cs typeface="Cambria"/>
              </a:rPr>
              <a:t>Computer	</a:t>
            </a:r>
            <a:r>
              <a:rPr sz="2200" b="1" spc="200" dirty="0">
                <a:latin typeface="Cambria"/>
                <a:cs typeface="Cambria"/>
              </a:rPr>
              <a:t>System	</a:t>
            </a:r>
            <a:r>
              <a:rPr sz="2200" b="1" spc="114" dirty="0">
                <a:latin typeface="Cambria"/>
                <a:cs typeface="Cambria"/>
              </a:rPr>
              <a:t>is	</a:t>
            </a:r>
            <a:r>
              <a:rPr sz="2200" b="1" spc="140" dirty="0">
                <a:solidFill>
                  <a:srgbClr val="006600"/>
                </a:solidFill>
                <a:latin typeface="Cambria"/>
                <a:cs typeface="Cambria"/>
              </a:rPr>
              <a:t>functional	</a:t>
            </a:r>
            <a:r>
              <a:rPr sz="2200" b="1" spc="130" dirty="0">
                <a:latin typeface="Cambria"/>
                <a:cs typeface="Cambria"/>
              </a:rPr>
              <a:t>only</a:t>
            </a:r>
            <a:r>
              <a:rPr sz="2200" b="1" spc="229" dirty="0">
                <a:latin typeface="Cambria"/>
                <a:cs typeface="Cambria"/>
              </a:rPr>
              <a:t> </a:t>
            </a:r>
            <a:r>
              <a:rPr sz="2200" b="1" spc="105" dirty="0">
                <a:latin typeface="Cambria"/>
                <a:cs typeface="Cambria"/>
              </a:rPr>
              <a:t>if</a:t>
            </a:r>
            <a:r>
              <a:rPr sz="2200" b="1" spc="240" dirty="0">
                <a:latin typeface="Cambria"/>
                <a:cs typeface="Cambria"/>
              </a:rPr>
              <a:t> </a:t>
            </a:r>
            <a:r>
              <a:rPr sz="2200" b="1" spc="130" dirty="0">
                <a:latin typeface="Cambria"/>
                <a:cs typeface="Cambria"/>
              </a:rPr>
              <a:t>:</a:t>
            </a:r>
            <a:endParaRPr sz="2200">
              <a:latin typeface="Cambria"/>
              <a:cs typeface="Cambria"/>
            </a:endParaRPr>
          </a:p>
        </p:txBody>
      </p:sp>
      <p:grpSp>
        <p:nvGrpSpPr>
          <p:cNvPr id="11" name="object 11"/>
          <p:cNvGrpSpPr/>
          <p:nvPr/>
        </p:nvGrpSpPr>
        <p:grpSpPr>
          <a:xfrm>
            <a:off x="6600823" y="1266825"/>
            <a:ext cx="1504950" cy="1200150"/>
            <a:chOff x="6600823" y="1266825"/>
            <a:chExt cx="1504950" cy="1200150"/>
          </a:xfrm>
        </p:grpSpPr>
        <p:pic>
          <p:nvPicPr>
            <p:cNvPr id="12" name="object 12"/>
            <p:cNvPicPr/>
            <p:nvPr/>
          </p:nvPicPr>
          <p:blipFill>
            <a:blip r:embed="rId6" cstate="print"/>
            <a:stretch>
              <a:fillRect/>
            </a:stretch>
          </p:blipFill>
          <p:spPr>
            <a:xfrm>
              <a:off x="6629398" y="1295400"/>
              <a:ext cx="1447800" cy="1142999"/>
            </a:xfrm>
            <a:prstGeom prst="rect">
              <a:avLst/>
            </a:prstGeom>
          </p:spPr>
        </p:pic>
        <p:sp>
          <p:nvSpPr>
            <p:cNvPr id="13" name="object 13"/>
            <p:cNvSpPr/>
            <p:nvPr/>
          </p:nvSpPr>
          <p:spPr>
            <a:xfrm>
              <a:off x="6615110" y="1281112"/>
              <a:ext cx="1476375" cy="1171575"/>
            </a:xfrm>
            <a:custGeom>
              <a:avLst/>
              <a:gdLst/>
              <a:ahLst/>
              <a:cxnLst/>
              <a:rect l="l" t="t" r="r" b="b"/>
              <a:pathLst>
                <a:path w="1476375" h="1171575">
                  <a:moveTo>
                    <a:pt x="0" y="0"/>
                  </a:moveTo>
                  <a:lnTo>
                    <a:pt x="1476374" y="0"/>
                  </a:lnTo>
                  <a:lnTo>
                    <a:pt x="1476374" y="1171574"/>
                  </a:lnTo>
                  <a:lnTo>
                    <a:pt x="0" y="1171574"/>
                  </a:lnTo>
                  <a:lnTo>
                    <a:pt x="0" y="0"/>
                  </a:lnTo>
                  <a:close/>
                </a:path>
              </a:pathLst>
            </a:custGeom>
            <a:ln w="28574">
              <a:solidFill>
                <a:srgbClr val="007600"/>
              </a:solidFill>
            </a:ln>
          </p:spPr>
          <p:txBody>
            <a:bodyPr wrap="square" lIns="0" tIns="0" rIns="0" bIns="0" rtlCol="0"/>
            <a:lstStyle/>
            <a:p>
              <a:endParaRPr/>
            </a:p>
          </p:txBody>
        </p:sp>
      </p:grpSp>
      <p:grpSp>
        <p:nvGrpSpPr>
          <p:cNvPr id="14" name="object 14"/>
          <p:cNvGrpSpPr/>
          <p:nvPr/>
        </p:nvGrpSpPr>
        <p:grpSpPr>
          <a:xfrm>
            <a:off x="5610223" y="2562225"/>
            <a:ext cx="3257550" cy="1187450"/>
            <a:chOff x="5610223" y="2562225"/>
            <a:chExt cx="3257550" cy="1187450"/>
          </a:xfrm>
        </p:grpSpPr>
        <p:pic>
          <p:nvPicPr>
            <p:cNvPr id="15" name="object 15"/>
            <p:cNvPicPr/>
            <p:nvPr/>
          </p:nvPicPr>
          <p:blipFill>
            <a:blip r:embed="rId7" cstate="print"/>
            <a:stretch>
              <a:fillRect/>
            </a:stretch>
          </p:blipFill>
          <p:spPr>
            <a:xfrm>
              <a:off x="5638800" y="2590800"/>
              <a:ext cx="1524000" cy="1130195"/>
            </a:xfrm>
            <a:prstGeom prst="rect">
              <a:avLst/>
            </a:prstGeom>
          </p:spPr>
        </p:pic>
        <p:sp>
          <p:nvSpPr>
            <p:cNvPr id="16" name="object 16"/>
            <p:cNvSpPr/>
            <p:nvPr/>
          </p:nvSpPr>
          <p:spPr>
            <a:xfrm>
              <a:off x="5624511" y="2576512"/>
              <a:ext cx="1552575" cy="1158875"/>
            </a:xfrm>
            <a:custGeom>
              <a:avLst/>
              <a:gdLst/>
              <a:ahLst/>
              <a:cxnLst/>
              <a:rect l="l" t="t" r="r" b="b"/>
              <a:pathLst>
                <a:path w="1552575" h="1158875">
                  <a:moveTo>
                    <a:pt x="0" y="0"/>
                  </a:moveTo>
                  <a:lnTo>
                    <a:pt x="1552574" y="0"/>
                  </a:lnTo>
                  <a:lnTo>
                    <a:pt x="1552574" y="1158874"/>
                  </a:lnTo>
                  <a:lnTo>
                    <a:pt x="0" y="1158874"/>
                  </a:lnTo>
                  <a:lnTo>
                    <a:pt x="0" y="0"/>
                  </a:lnTo>
                  <a:close/>
                </a:path>
              </a:pathLst>
            </a:custGeom>
            <a:ln w="28574">
              <a:solidFill>
                <a:srgbClr val="007600"/>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7238998" y="2590800"/>
              <a:ext cx="1600200" cy="1104898"/>
            </a:xfrm>
            <a:prstGeom prst="rect">
              <a:avLst/>
            </a:prstGeom>
          </p:spPr>
        </p:pic>
        <p:sp>
          <p:nvSpPr>
            <p:cNvPr id="18" name="object 18"/>
            <p:cNvSpPr/>
            <p:nvPr/>
          </p:nvSpPr>
          <p:spPr>
            <a:xfrm>
              <a:off x="7224711" y="2576512"/>
              <a:ext cx="1628775" cy="1133475"/>
            </a:xfrm>
            <a:custGeom>
              <a:avLst/>
              <a:gdLst/>
              <a:ahLst/>
              <a:cxnLst/>
              <a:rect l="l" t="t" r="r" b="b"/>
              <a:pathLst>
                <a:path w="1628775" h="1133475">
                  <a:moveTo>
                    <a:pt x="0" y="0"/>
                  </a:moveTo>
                  <a:lnTo>
                    <a:pt x="1628774" y="0"/>
                  </a:lnTo>
                  <a:lnTo>
                    <a:pt x="1628774" y="1133474"/>
                  </a:lnTo>
                  <a:lnTo>
                    <a:pt x="0" y="1133474"/>
                  </a:lnTo>
                  <a:lnTo>
                    <a:pt x="0" y="0"/>
                  </a:lnTo>
                  <a:close/>
                </a:path>
              </a:pathLst>
            </a:custGeom>
            <a:ln w="28574">
              <a:solidFill>
                <a:srgbClr val="007600"/>
              </a:solidFill>
            </a:ln>
          </p:spPr>
          <p:txBody>
            <a:bodyPr wrap="square" lIns="0" tIns="0" rIns="0" bIns="0" rtlCol="0"/>
            <a:lstStyle/>
            <a:p>
              <a:endParaRPr/>
            </a:p>
          </p:txBody>
        </p:sp>
      </p:grpSp>
      <p:grpSp>
        <p:nvGrpSpPr>
          <p:cNvPr id="19" name="object 19"/>
          <p:cNvGrpSpPr/>
          <p:nvPr/>
        </p:nvGrpSpPr>
        <p:grpSpPr>
          <a:xfrm>
            <a:off x="3987768" y="1461085"/>
            <a:ext cx="1745614" cy="1021715"/>
            <a:chOff x="3987768" y="1461085"/>
            <a:chExt cx="1745614" cy="1021715"/>
          </a:xfrm>
        </p:grpSpPr>
        <p:sp>
          <p:nvSpPr>
            <p:cNvPr id="20" name="object 20"/>
            <p:cNvSpPr/>
            <p:nvPr/>
          </p:nvSpPr>
          <p:spPr>
            <a:xfrm>
              <a:off x="4000468" y="1473784"/>
              <a:ext cx="1720214" cy="996315"/>
            </a:xfrm>
            <a:custGeom>
              <a:avLst/>
              <a:gdLst/>
              <a:ahLst/>
              <a:cxnLst/>
              <a:rect l="l" t="t" r="r" b="b"/>
              <a:pathLst>
                <a:path w="1720214" h="996314">
                  <a:moveTo>
                    <a:pt x="423062" y="0"/>
                  </a:moveTo>
                  <a:lnTo>
                    <a:pt x="372399" y="769"/>
                  </a:lnTo>
                  <a:lnTo>
                    <a:pt x="324146" y="3543"/>
                  </a:lnTo>
                  <a:lnTo>
                    <a:pt x="278487" y="8308"/>
                  </a:lnTo>
                  <a:lnTo>
                    <a:pt x="235607" y="15047"/>
                  </a:lnTo>
                  <a:lnTo>
                    <a:pt x="195689" y="23747"/>
                  </a:lnTo>
                  <a:lnTo>
                    <a:pt x="158917" y="34392"/>
                  </a:lnTo>
                  <a:lnTo>
                    <a:pt x="95549" y="61461"/>
                  </a:lnTo>
                  <a:lnTo>
                    <a:pt x="46977" y="96135"/>
                  </a:lnTo>
                  <a:lnTo>
                    <a:pt x="14672" y="138295"/>
                  </a:lnTo>
                  <a:lnTo>
                    <a:pt x="177" y="187382"/>
                  </a:lnTo>
                  <a:lnTo>
                    <a:pt x="0" y="213480"/>
                  </a:lnTo>
                  <a:lnTo>
                    <a:pt x="4399" y="240329"/>
                  </a:lnTo>
                  <a:lnTo>
                    <a:pt x="26347" y="295826"/>
                  </a:lnTo>
                  <a:lnTo>
                    <a:pt x="64847" y="352974"/>
                  </a:lnTo>
                  <a:lnTo>
                    <a:pt x="89938" y="381886"/>
                  </a:lnTo>
                  <a:lnTo>
                    <a:pt x="118728" y="410874"/>
                  </a:lnTo>
                  <a:lnTo>
                    <a:pt x="151070" y="439824"/>
                  </a:lnTo>
                  <a:lnTo>
                    <a:pt x="186818" y="468626"/>
                  </a:lnTo>
                  <a:lnTo>
                    <a:pt x="225824" y="497166"/>
                  </a:lnTo>
                  <a:lnTo>
                    <a:pt x="267944" y="525332"/>
                  </a:lnTo>
                  <a:lnTo>
                    <a:pt x="313029" y="553012"/>
                  </a:lnTo>
                  <a:lnTo>
                    <a:pt x="360933" y="580093"/>
                  </a:lnTo>
                  <a:lnTo>
                    <a:pt x="411511" y="606463"/>
                  </a:lnTo>
                  <a:lnTo>
                    <a:pt x="464615" y="632009"/>
                  </a:lnTo>
                  <a:lnTo>
                    <a:pt x="520098" y="656619"/>
                  </a:lnTo>
                  <a:lnTo>
                    <a:pt x="577815" y="680180"/>
                  </a:lnTo>
                  <a:lnTo>
                    <a:pt x="637619" y="702581"/>
                  </a:lnTo>
                  <a:lnTo>
                    <a:pt x="699363" y="723709"/>
                  </a:lnTo>
                  <a:lnTo>
                    <a:pt x="762901" y="743451"/>
                  </a:lnTo>
                  <a:lnTo>
                    <a:pt x="1617831" y="995891"/>
                  </a:lnTo>
                  <a:lnTo>
                    <a:pt x="1646271" y="899569"/>
                  </a:lnTo>
                  <a:lnTo>
                    <a:pt x="1395869" y="825631"/>
                  </a:lnTo>
                  <a:lnTo>
                    <a:pt x="1459784" y="818279"/>
                  </a:lnTo>
                  <a:lnTo>
                    <a:pt x="1517424" y="807068"/>
                  </a:lnTo>
                  <a:lnTo>
                    <a:pt x="1568494" y="792147"/>
                  </a:lnTo>
                  <a:lnTo>
                    <a:pt x="1612698" y="773663"/>
                  </a:lnTo>
                  <a:lnTo>
                    <a:pt x="1649740" y="751761"/>
                  </a:lnTo>
                  <a:lnTo>
                    <a:pt x="1679325" y="726591"/>
                  </a:lnTo>
                  <a:lnTo>
                    <a:pt x="1714937" y="667028"/>
                  </a:lnTo>
                  <a:lnTo>
                    <a:pt x="1720016" y="615694"/>
                  </a:lnTo>
                  <a:lnTo>
                    <a:pt x="1715616" y="588846"/>
                  </a:lnTo>
                  <a:lnTo>
                    <a:pt x="1693669" y="533349"/>
                  </a:lnTo>
                  <a:lnTo>
                    <a:pt x="1655168" y="476201"/>
                  </a:lnTo>
                  <a:lnTo>
                    <a:pt x="1630077" y="447289"/>
                  </a:lnTo>
                  <a:lnTo>
                    <a:pt x="1601287" y="418301"/>
                  </a:lnTo>
                  <a:lnTo>
                    <a:pt x="1568945" y="389350"/>
                  </a:lnTo>
                  <a:lnTo>
                    <a:pt x="1533198" y="360549"/>
                  </a:lnTo>
                  <a:lnTo>
                    <a:pt x="1494191" y="332008"/>
                  </a:lnTo>
                  <a:lnTo>
                    <a:pt x="1452072" y="303842"/>
                  </a:lnTo>
                  <a:lnTo>
                    <a:pt x="1406987" y="276163"/>
                  </a:lnTo>
                  <a:lnTo>
                    <a:pt x="1359082" y="249082"/>
                  </a:lnTo>
                  <a:lnTo>
                    <a:pt x="1308505" y="222712"/>
                  </a:lnTo>
                  <a:lnTo>
                    <a:pt x="1255401" y="197166"/>
                  </a:lnTo>
                  <a:lnTo>
                    <a:pt x="1199917" y="172556"/>
                  </a:lnTo>
                  <a:lnTo>
                    <a:pt x="1142200" y="148994"/>
                  </a:lnTo>
                  <a:lnTo>
                    <a:pt x="1082396" y="126594"/>
                  </a:lnTo>
                  <a:lnTo>
                    <a:pt x="1020652" y="105466"/>
                  </a:lnTo>
                  <a:lnTo>
                    <a:pt x="957114" y="85724"/>
                  </a:lnTo>
                  <a:lnTo>
                    <a:pt x="893043" y="67786"/>
                  </a:lnTo>
                  <a:lnTo>
                    <a:pt x="829726" y="51986"/>
                  </a:lnTo>
                  <a:lnTo>
                    <a:pt x="767346" y="38309"/>
                  </a:lnTo>
                  <a:lnTo>
                    <a:pt x="706087" y="26740"/>
                  </a:lnTo>
                  <a:lnTo>
                    <a:pt x="646135" y="17264"/>
                  </a:lnTo>
                  <a:lnTo>
                    <a:pt x="587672" y="9867"/>
                  </a:lnTo>
                  <a:lnTo>
                    <a:pt x="530883" y="4534"/>
                  </a:lnTo>
                  <a:lnTo>
                    <a:pt x="475951" y="1249"/>
                  </a:lnTo>
                  <a:lnTo>
                    <a:pt x="423062" y="0"/>
                  </a:lnTo>
                  <a:close/>
                </a:path>
              </a:pathLst>
            </a:custGeom>
            <a:solidFill>
              <a:srgbClr val="FFFFFF"/>
            </a:solidFill>
          </p:spPr>
          <p:txBody>
            <a:bodyPr wrap="square" lIns="0" tIns="0" rIns="0" bIns="0" rtlCol="0"/>
            <a:lstStyle/>
            <a:p>
              <a:endParaRPr/>
            </a:p>
          </p:txBody>
        </p:sp>
        <p:sp>
          <p:nvSpPr>
            <p:cNvPr id="21" name="object 21"/>
            <p:cNvSpPr/>
            <p:nvPr/>
          </p:nvSpPr>
          <p:spPr>
            <a:xfrm>
              <a:off x="4000468" y="1473785"/>
              <a:ext cx="1720214" cy="996315"/>
            </a:xfrm>
            <a:custGeom>
              <a:avLst/>
              <a:gdLst/>
              <a:ahLst/>
              <a:cxnLst/>
              <a:rect l="l" t="t" r="r" b="b"/>
              <a:pathLst>
                <a:path w="1720214" h="996314">
                  <a:moveTo>
                    <a:pt x="762902" y="743450"/>
                  </a:moveTo>
                  <a:lnTo>
                    <a:pt x="699364" y="723708"/>
                  </a:lnTo>
                  <a:lnTo>
                    <a:pt x="637620" y="702581"/>
                  </a:lnTo>
                  <a:lnTo>
                    <a:pt x="577816" y="680180"/>
                  </a:lnTo>
                  <a:lnTo>
                    <a:pt x="520099" y="656618"/>
                  </a:lnTo>
                  <a:lnTo>
                    <a:pt x="464615" y="632008"/>
                  </a:lnTo>
                  <a:lnTo>
                    <a:pt x="411511" y="606462"/>
                  </a:lnTo>
                  <a:lnTo>
                    <a:pt x="360934" y="580092"/>
                  </a:lnTo>
                  <a:lnTo>
                    <a:pt x="313029" y="553012"/>
                  </a:lnTo>
                  <a:lnTo>
                    <a:pt x="267944" y="525332"/>
                  </a:lnTo>
                  <a:lnTo>
                    <a:pt x="225825" y="497166"/>
                  </a:lnTo>
                  <a:lnTo>
                    <a:pt x="186818" y="468626"/>
                  </a:lnTo>
                  <a:lnTo>
                    <a:pt x="151071" y="439824"/>
                  </a:lnTo>
                  <a:lnTo>
                    <a:pt x="118729" y="410873"/>
                  </a:lnTo>
                  <a:lnTo>
                    <a:pt x="89939" y="381885"/>
                  </a:lnTo>
                  <a:lnTo>
                    <a:pt x="64847" y="352973"/>
                  </a:lnTo>
                  <a:lnTo>
                    <a:pt x="26347" y="295825"/>
                  </a:lnTo>
                  <a:lnTo>
                    <a:pt x="4400" y="240329"/>
                  </a:lnTo>
                  <a:lnTo>
                    <a:pt x="0" y="213480"/>
                  </a:lnTo>
                  <a:lnTo>
                    <a:pt x="177" y="187382"/>
                  </a:lnTo>
                  <a:lnTo>
                    <a:pt x="14672" y="138295"/>
                  </a:lnTo>
                  <a:lnTo>
                    <a:pt x="46977" y="96135"/>
                  </a:lnTo>
                  <a:lnTo>
                    <a:pt x="95550" y="61461"/>
                  </a:lnTo>
                  <a:lnTo>
                    <a:pt x="158917" y="34392"/>
                  </a:lnTo>
                  <a:lnTo>
                    <a:pt x="195689" y="23747"/>
                  </a:lnTo>
                  <a:lnTo>
                    <a:pt x="235607" y="15047"/>
                  </a:lnTo>
                  <a:lnTo>
                    <a:pt x="278488" y="8308"/>
                  </a:lnTo>
                  <a:lnTo>
                    <a:pt x="324146" y="3543"/>
                  </a:lnTo>
                  <a:lnTo>
                    <a:pt x="372399" y="769"/>
                  </a:lnTo>
                  <a:lnTo>
                    <a:pt x="423063" y="0"/>
                  </a:lnTo>
                  <a:lnTo>
                    <a:pt x="475952" y="1249"/>
                  </a:lnTo>
                  <a:lnTo>
                    <a:pt x="530883" y="4534"/>
                  </a:lnTo>
                  <a:lnTo>
                    <a:pt x="587672" y="9867"/>
                  </a:lnTo>
                  <a:lnTo>
                    <a:pt x="646135" y="17264"/>
                  </a:lnTo>
                  <a:lnTo>
                    <a:pt x="706088" y="26740"/>
                  </a:lnTo>
                  <a:lnTo>
                    <a:pt x="767346" y="38309"/>
                  </a:lnTo>
                  <a:lnTo>
                    <a:pt x="829726" y="51986"/>
                  </a:lnTo>
                  <a:lnTo>
                    <a:pt x="893043" y="67786"/>
                  </a:lnTo>
                  <a:lnTo>
                    <a:pt x="957114" y="85724"/>
                  </a:lnTo>
                  <a:lnTo>
                    <a:pt x="1020652" y="105466"/>
                  </a:lnTo>
                  <a:lnTo>
                    <a:pt x="1082396" y="126594"/>
                  </a:lnTo>
                  <a:lnTo>
                    <a:pt x="1142200" y="148995"/>
                  </a:lnTo>
                  <a:lnTo>
                    <a:pt x="1199917" y="172556"/>
                  </a:lnTo>
                  <a:lnTo>
                    <a:pt x="1255401" y="197166"/>
                  </a:lnTo>
                  <a:lnTo>
                    <a:pt x="1308505" y="222712"/>
                  </a:lnTo>
                  <a:lnTo>
                    <a:pt x="1359082" y="249082"/>
                  </a:lnTo>
                  <a:lnTo>
                    <a:pt x="1406987" y="276163"/>
                  </a:lnTo>
                  <a:lnTo>
                    <a:pt x="1452072" y="303842"/>
                  </a:lnTo>
                  <a:lnTo>
                    <a:pt x="1494191" y="332009"/>
                  </a:lnTo>
                  <a:lnTo>
                    <a:pt x="1533198" y="360549"/>
                  </a:lnTo>
                  <a:lnTo>
                    <a:pt x="1568946" y="389350"/>
                  </a:lnTo>
                  <a:lnTo>
                    <a:pt x="1601288" y="418301"/>
                  </a:lnTo>
                  <a:lnTo>
                    <a:pt x="1630077" y="447289"/>
                  </a:lnTo>
                  <a:lnTo>
                    <a:pt x="1655169" y="476201"/>
                  </a:lnTo>
                  <a:lnTo>
                    <a:pt x="1693669" y="533349"/>
                  </a:lnTo>
                  <a:lnTo>
                    <a:pt x="1715616" y="588846"/>
                  </a:lnTo>
                  <a:lnTo>
                    <a:pt x="1720016" y="615694"/>
                  </a:lnTo>
                  <a:lnTo>
                    <a:pt x="1719839" y="641792"/>
                  </a:lnTo>
                  <a:lnTo>
                    <a:pt x="1701155" y="698297"/>
                  </a:lnTo>
                  <a:lnTo>
                    <a:pt x="1649740" y="751761"/>
                  </a:lnTo>
                  <a:lnTo>
                    <a:pt x="1612698" y="773663"/>
                  </a:lnTo>
                  <a:lnTo>
                    <a:pt x="1568494" y="792147"/>
                  </a:lnTo>
                  <a:lnTo>
                    <a:pt x="1517424" y="807068"/>
                  </a:lnTo>
                  <a:lnTo>
                    <a:pt x="1459784" y="818279"/>
                  </a:lnTo>
                  <a:lnTo>
                    <a:pt x="1395870" y="825631"/>
                  </a:lnTo>
                  <a:lnTo>
                    <a:pt x="1646272" y="899569"/>
                  </a:lnTo>
                  <a:lnTo>
                    <a:pt x="1617831" y="995891"/>
                  </a:lnTo>
                  <a:lnTo>
                    <a:pt x="762902" y="743450"/>
                  </a:lnTo>
                  <a:close/>
                </a:path>
              </a:pathLst>
            </a:custGeom>
            <a:ln w="25399">
              <a:solidFill>
                <a:srgbClr val="007600"/>
              </a:solidFill>
            </a:ln>
          </p:spPr>
          <p:txBody>
            <a:bodyPr wrap="square" lIns="0" tIns="0" rIns="0" bIns="0" rtlCol="0"/>
            <a:lstStyle/>
            <a:p>
              <a:endParaRPr/>
            </a:p>
          </p:txBody>
        </p:sp>
      </p:grpSp>
      <p:sp>
        <p:nvSpPr>
          <p:cNvPr id="22" name="object 22"/>
          <p:cNvSpPr txBox="1"/>
          <p:nvPr/>
        </p:nvSpPr>
        <p:spPr>
          <a:xfrm rot="960000">
            <a:off x="4364559" y="1708613"/>
            <a:ext cx="983844" cy="406400"/>
          </a:xfrm>
          <a:prstGeom prst="rect">
            <a:avLst/>
          </a:prstGeom>
        </p:spPr>
        <p:txBody>
          <a:bodyPr vert="horz" wrap="square" lIns="0" tIns="0" rIns="0" bIns="0" rtlCol="0">
            <a:spAutoFit/>
          </a:bodyPr>
          <a:lstStyle/>
          <a:p>
            <a:pPr>
              <a:lnSpc>
                <a:spcPts val="3200"/>
              </a:lnSpc>
            </a:pPr>
            <a:r>
              <a:rPr sz="3200" b="1" spc="-5" dirty="0">
                <a:solidFill>
                  <a:srgbClr val="006600"/>
                </a:solidFill>
                <a:latin typeface="Calibri"/>
                <a:cs typeface="Calibri"/>
              </a:rPr>
              <a:t>us</a:t>
            </a:r>
            <a:r>
              <a:rPr sz="3200" b="1" spc="-30" dirty="0">
                <a:solidFill>
                  <a:srgbClr val="006600"/>
                </a:solidFill>
                <a:latin typeface="Calibri"/>
                <a:cs typeface="Calibri"/>
              </a:rPr>
              <a:t>e</a:t>
            </a:r>
            <a:r>
              <a:rPr sz="3200" b="1" spc="-35" dirty="0">
                <a:solidFill>
                  <a:srgbClr val="006600"/>
                </a:solidFill>
                <a:latin typeface="Calibri"/>
                <a:cs typeface="Calibri"/>
              </a:rPr>
              <a:t>r</a:t>
            </a:r>
            <a:r>
              <a:rPr sz="3200" b="1" dirty="0">
                <a:solidFill>
                  <a:srgbClr val="006600"/>
                </a:solidFill>
                <a:latin typeface="Calibri"/>
                <a:cs typeface="Calibri"/>
              </a:rPr>
              <a:t>s</a:t>
            </a:r>
            <a:endParaRPr sz="3200">
              <a:latin typeface="Calibri"/>
              <a:cs typeface="Calibri"/>
            </a:endParaRPr>
          </a:p>
        </p:txBody>
      </p:sp>
      <p:sp>
        <p:nvSpPr>
          <p:cNvPr id="23" name="object 23"/>
          <p:cNvSpPr txBox="1"/>
          <p:nvPr/>
        </p:nvSpPr>
        <p:spPr>
          <a:xfrm>
            <a:off x="3810000" y="4191000"/>
            <a:ext cx="5105400" cy="2362200"/>
          </a:xfrm>
          <a:prstGeom prst="rect">
            <a:avLst/>
          </a:prstGeom>
          <a:ln w="57149">
            <a:solidFill>
              <a:srgbClr val="007600"/>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15"/>
              </a:spcBef>
            </a:pPr>
            <a:endParaRPr sz="2100">
              <a:latin typeface="Times New Roman"/>
              <a:cs typeface="Times New Roman"/>
            </a:endParaRPr>
          </a:p>
          <a:p>
            <a:pPr marR="755650" algn="r">
              <a:lnSpc>
                <a:spcPct val="100000"/>
              </a:lnSpc>
            </a:pPr>
            <a:r>
              <a:rPr sz="1800" b="1" spc="-10" dirty="0">
                <a:solidFill>
                  <a:srgbClr val="006600"/>
                </a:solidFill>
                <a:latin typeface="Calibri"/>
                <a:cs typeface="Calibri"/>
              </a:rPr>
              <a:t>Software</a:t>
            </a:r>
            <a:endParaRPr sz="1800">
              <a:latin typeface="Calibri"/>
              <a:cs typeface="Calibri"/>
            </a:endParaRPr>
          </a:p>
        </p:txBody>
      </p:sp>
      <p:grpSp>
        <p:nvGrpSpPr>
          <p:cNvPr id="24" name="object 24"/>
          <p:cNvGrpSpPr/>
          <p:nvPr/>
        </p:nvGrpSpPr>
        <p:grpSpPr>
          <a:xfrm>
            <a:off x="304800" y="1066801"/>
            <a:ext cx="3124200" cy="5486400"/>
            <a:chOff x="304800" y="1066801"/>
            <a:chExt cx="3124200" cy="5486400"/>
          </a:xfrm>
        </p:grpSpPr>
        <p:sp>
          <p:nvSpPr>
            <p:cNvPr id="25" name="object 25"/>
            <p:cNvSpPr/>
            <p:nvPr/>
          </p:nvSpPr>
          <p:spPr>
            <a:xfrm>
              <a:off x="304800" y="1066801"/>
              <a:ext cx="3124200" cy="5486400"/>
            </a:xfrm>
            <a:custGeom>
              <a:avLst/>
              <a:gdLst/>
              <a:ahLst/>
              <a:cxnLst/>
              <a:rect l="l" t="t" r="r" b="b"/>
              <a:pathLst>
                <a:path w="3124200" h="5486400">
                  <a:moveTo>
                    <a:pt x="3124200" y="0"/>
                  </a:moveTo>
                  <a:lnTo>
                    <a:pt x="0" y="0"/>
                  </a:lnTo>
                  <a:lnTo>
                    <a:pt x="0" y="5486398"/>
                  </a:lnTo>
                  <a:lnTo>
                    <a:pt x="3124200" y="5486398"/>
                  </a:lnTo>
                  <a:lnTo>
                    <a:pt x="3124200" y="0"/>
                  </a:lnTo>
                  <a:close/>
                </a:path>
              </a:pathLst>
            </a:custGeom>
            <a:solidFill>
              <a:srgbClr val="FF2600"/>
            </a:solidFill>
          </p:spPr>
          <p:txBody>
            <a:bodyPr wrap="square" lIns="0" tIns="0" rIns="0" bIns="0" rtlCol="0"/>
            <a:lstStyle/>
            <a:p>
              <a:endParaRPr/>
            </a:p>
          </p:txBody>
        </p:sp>
        <p:sp>
          <p:nvSpPr>
            <p:cNvPr id="26" name="object 26"/>
            <p:cNvSpPr/>
            <p:nvPr/>
          </p:nvSpPr>
          <p:spPr>
            <a:xfrm>
              <a:off x="838199" y="1219201"/>
              <a:ext cx="2057400" cy="857250"/>
            </a:xfrm>
            <a:custGeom>
              <a:avLst/>
              <a:gdLst/>
              <a:ahLst/>
              <a:cxnLst/>
              <a:rect l="l" t="t" r="r" b="b"/>
              <a:pathLst>
                <a:path w="2057400" h="857250">
                  <a:moveTo>
                    <a:pt x="2057400" y="0"/>
                  </a:moveTo>
                  <a:lnTo>
                    <a:pt x="0" y="0"/>
                  </a:lnTo>
                  <a:lnTo>
                    <a:pt x="0" y="762000"/>
                  </a:lnTo>
                  <a:lnTo>
                    <a:pt x="342899" y="762000"/>
                  </a:lnTo>
                  <a:lnTo>
                    <a:pt x="600081" y="857250"/>
                  </a:lnTo>
                  <a:lnTo>
                    <a:pt x="857250" y="762000"/>
                  </a:lnTo>
                  <a:lnTo>
                    <a:pt x="2057400" y="762000"/>
                  </a:lnTo>
                  <a:lnTo>
                    <a:pt x="2057400" y="0"/>
                  </a:lnTo>
                  <a:close/>
                </a:path>
              </a:pathLst>
            </a:custGeom>
            <a:solidFill>
              <a:srgbClr val="FFFFFF"/>
            </a:solidFill>
          </p:spPr>
          <p:txBody>
            <a:bodyPr wrap="square" lIns="0" tIns="0" rIns="0" bIns="0" rtlCol="0"/>
            <a:lstStyle/>
            <a:p>
              <a:endParaRPr/>
            </a:p>
          </p:txBody>
        </p:sp>
        <p:sp>
          <p:nvSpPr>
            <p:cNvPr id="27" name="object 27"/>
            <p:cNvSpPr/>
            <p:nvPr/>
          </p:nvSpPr>
          <p:spPr>
            <a:xfrm>
              <a:off x="838199" y="1219201"/>
              <a:ext cx="2057400" cy="857250"/>
            </a:xfrm>
            <a:custGeom>
              <a:avLst/>
              <a:gdLst/>
              <a:ahLst/>
              <a:cxnLst/>
              <a:rect l="l" t="t" r="r" b="b"/>
              <a:pathLst>
                <a:path w="2057400" h="857250">
                  <a:moveTo>
                    <a:pt x="0" y="0"/>
                  </a:moveTo>
                  <a:lnTo>
                    <a:pt x="342899" y="0"/>
                  </a:lnTo>
                  <a:lnTo>
                    <a:pt x="857249" y="0"/>
                  </a:lnTo>
                  <a:lnTo>
                    <a:pt x="2057399" y="0"/>
                  </a:lnTo>
                  <a:lnTo>
                    <a:pt x="2057399" y="444499"/>
                  </a:lnTo>
                  <a:lnTo>
                    <a:pt x="2057399" y="634999"/>
                  </a:lnTo>
                  <a:lnTo>
                    <a:pt x="2057399" y="761999"/>
                  </a:lnTo>
                  <a:lnTo>
                    <a:pt x="857249" y="761999"/>
                  </a:lnTo>
                  <a:lnTo>
                    <a:pt x="600081" y="857249"/>
                  </a:lnTo>
                  <a:lnTo>
                    <a:pt x="342899" y="761999"/>
                  </a:lnTo>
                  <a:lnTo>
                    <a:pt x="0" y="761999"/>
                  </a:lnTo>
                  <a:lnTo>
                    <a:pt x="0" y="634999"/>
                  </a:lnTo>
                  <a:lnTo>
                    <a:pt x="0" y="444499"/>
                  </a:lnTo>
                  <a:lnTo>
                    <a:pt x="0" y="0"/>
                  </a:lnTo>
                  <a:close/>
                </a:path>
              </a:pathLst>
            </a:custGeom>
            <a:ln w="25399">
              <a:solidFill>
                <a:srgbClr val="007600"/>
              </a:solidFill>
            </a:ln>
          </p:spPr>
          <p:txBody>
            <a:bodyPr wrap="square" lIns="0" tIns="0" rIns="0" bIns="0" rtlCol="0"/>
            <a:lstStyle/>
            <a:p>
              <a:endParaRPr/>
            </a:p>
          </p:txBody>
        </p:sp>
      </p:grpSp>
      <p:sp>
        <p:nvSpPr>
          <p:cNvPr id="28" name="object 28"/>
          <p:cNvSpPr txBox="1"/>
          <p:nvPr/>
        </p:nvSpPr>
        <p:spPr>
          <a:xfrm>
            <a:off x="304800" y="1066801"/>
            <a:ext cx="3124200" cy="5486400"/>
          </a:xfrm>
          <a:prstGeom prst="rect">
            <a:avLst/>
          </a:prstGeom>
          <a:ln w="57149">
            <a:solidFill>
              <a:srgbClr val="007600"/>
            </a:solidFill>
          </a:ln>
        </p:spPr>
        <p:txBody>
          <a:bodyPr vert="horz" wrap="square" lIns="0" tIns="320040" rIns="0" bIns="0" rtlCol="0">
            <a:spAutoFit/>
          </a:bodyPr>
          <a:lstStyle/>
          <a:p>
            <a:pPr marL="833119">
              <a:lnSpc>
                <a:spcPct val="100000"/>
              </a:lnSpc>
              <a:spcBef>
                <a:spcPts val="2520"/>
              </a:spcBef>
            </a:pPr>
            <a:r>
              <a:rPr sz="2800" b="1" dirty="0">
                <a:solidFill>
                  <a:srgbClr val="006600"/>
                </a:solidFill>
                <a:latin typeface="Calibri"/>
                <a:cs typeface="Calibri"/>
              </a:rPr>
              <a:t>Hardware</a:t>
            </a:r>
            <a:endParaRPr sz="2800">
              <a:latin typeface="Calibri"/>
              <a:cs typeface="Calibri"/>
            </a:endParaRPr>
          </a:p>
        </p:txBody>
      </p:sp>
      <p:grpSp>
        <p:nvGrpSpPr>
          <p:cNvPr id="29" name="object 29"/>
          <p:cNvGrpSpPr/>
          <p:nvPr/>
        </p:nvGrpSpPr>
        <p:grpSpPr>
          <a:xfrm>
            <a:off x="533400" y="2362200"/>
            <a:ext cx="2590800" cy="4038600"/>
            <a:chOff x="533400" y="2362200"/>
            <a:chExt cx="2590800" cy="4038600"/>
          </a:xfrm>
        </p:grpSpPr>
        <p:pic>
          <p:nvPicPr>
            <p:cNvPr id="30" name="object 30"/>
            <p:cNvPicPr/>
            <p:nvPr/>
          </p:nvPicPr>
          <p:blipFill>
            <a:blip r:embed="rId9" cstate="print"/>
            <a:stretch>
              <a:fillRect/>
            </a:stretch>
          </p:blipFill>
          <p:spPr>
            <a:xfrm>
              <a:off x="533400" y="2362200"/>
              <a:ext cx="2590800" cy="1828798"/>
            </a:xfrm>
            <a:prstGeom prst="rect">
              <a:avLst/>
            </a:prstGeom>
          </p:spPr>
        </p:pic>
        <p:pic>
          <p:nvPicPr>
            <p:cNvPr id="31" name="object 31"/>
            <p:cNvPicPr/>
            <p:nvPr/>
          </p:nvPicPr>
          <p:blipFill>
            <a:blip r:embed="rId10" cstate="print"/>
            <a:stretch>
              <a:fillRect/>
            </a:stretch>
          </p:blipFill>
          <p:spPr>
            <a:xfrm>
              <a:off x="533400" y="4707144"/>
              <a:ext cx="2590800" cy="1693655"/>
            </a:xfrm>
            <a:prstGeom prst="rect">
              <a:avLst/>
            </a:prstGeom>
          </p:spPr>
        </p:pic>
      </p:grpSp>
      <p:sp>
        <p:nvSpPr>
          <p:cNvPr id="33" name="object 3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46088" y="200501"/>
            <a:ext cx="28378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6600"/>
                </a:solidFill>
                <a:latin typeface="Arial Black"/>
                <a:cs typeface="Arial Black"/>
              </a:rPr>
              <a:t>Basic</a:t>
            </a:r>
            <a:r>
              <a:rPr sz="1400" spc="-20" dirty="0">
                <a:solidFill>
                  <a:srgbClr val="006600"/>
                </a:solidFill>
                <a:latin typeface="Arial Black"/>
                <a:cs typeface="Arial Black"/>
              </a:rPr>
              <a:t> </a:t>
            </a:r>
            <a:r>
              <a:rPr sz="1400" spc="5" dirty="0">
                <a:solidFill>
                  <a:srgbClr val="006600"/>
                </a:solidFill>
                <a:latin typeface="Arial Black"/>
                <a:cs typeface="Arial Black"/>
              </a:rPr>
              <a:t>Hardware</a:t>
            </a:r>
            <a:r>
              <a:rPr sz="1400" spc="-15" dirty="0">
                <a:solidFill>
                  <a:srgbClr val="006600"/>
                </a:solidFill>
                <a:latin typeface="Arial Black"/>
                <a:cs typeface="Arial Black"/>
              </a:rPr>
              <a:t> </a:t>
            </a:r>
            <a:r>
              <a:rPr sz="1400" spc="-5" dirty="0">
                <a:solidFill>
                  <a:srgbClr val="006600"/>
                </a:solidFill>
                <a:latin typeface="Arial Black"/>
                <a:cs typeface="Arial Black"/>
              </a:rPr>
              <a:t>components</a:t>
            </a:r>
            <a:endParaRPr sz="1400">
              <a:latin typeface="Arial Black"/>
              <a:cs typeface="Arial Black"/>
            </a:endParaRPr>
          </a:p>
        </p:txBody>
      </p:sp>
      <p:grpSp>
        <p:nvGrpSpPr>
          <p:cNvPr id="3" name="object 3"/>
          <p:cNvGrpSpPr/>
          <p:nvPr/>
        </p:nvGrpSpPr>
        <p:grpSpPr>
          <a:xfrm>
            <a:off x="990599" y="2819400"/>
            <a:ext cx="7543800" cy="3657600"/>
            <a:chOff x="990599" y="2819400"/>
            <a:chExt cx="7543800" cy="3657600"/>
          </a:xfrm>
        </p:grpSpPr>
        <p:pic>
          <p:nvPicPr>
            <p:cNvPr id="4" name="object 4"/>
            <p:cNvPicPr/>
            <p:nvPr/>
          </p:nvPicPr>
          <p:blipFill>
            <a:blip r:embed="rId2" cstate="print"/>
            <a:stretch>
              <a:fillRect/>
            </a:stretch>
          </p:blipFill>
          <p:spPr>
            <a:xfrm>
              <a:off x="1066799" y="2895600"/>
              <a:ext cx="7391398" cy="3505198"/>
            </a:xfrm>
            <a:prstGeom prst="rect">
              <a:avLst/>
            </a:prstGeom>
          </p:spPr>
        </p:pic>
        <p:sp>
          <p:nvSpPr>
            <p:cNvPr id="5" name="object 5"/>
            <p:cNvSpPr/>
            <p:nvPr/>
          </p:nvSpPr>
          <p:spPr>
            <a:xfrm>
              <a:off x="1028699" y="2857499"/>
              <a:ext cx="7467600" cy="3581400"/>
            </a:xfrm>
            <a:custGeom>
              <a:avLst/>
              <a:gdLst/>
              <a:ahLst/>
              <a:cxnLst/>
              <a:rect l="l" t="t" r="r" b="b"/>
              <a:pathLst>
                <a:path w="7467600" h="3581400">
                  <a:moveTo>
                    <a:pt x="0" y="0"/>
                  </a:moveTo>
                  <a:lnTo>
                    <a:pt x="7467598" y="0"/>
                  </a:lnTo>
                  <a:lnTo>
                    <a:pt x="7467598" y="3581399"/>
                  </a:lnTo>
                  <a:lnTo>
                    <a:pt x="0" y="3581399"/>
                  </a:lnTo>
                  <a:lnTo>
                    <a:pt x="0" y="0"/>
                  </a:lnTo>
                  <a:close/>
                </a:path>
              </a:pathLst>
            </a:custGeom>
            <a:ln w="76199">
              <a:solidFill>
                <a:srgbClr val="007600"/>
              </a:solidFill>
            </a:ln>
          </p:spPr>
          <p:txBody>
            <a:bodyPr wrap="square" lIns="0" tIns="0" rIns="0" bIns="0" rtlCol="0"/>
            <a:lstStyle/>
            <a:p>
              <a:endParaRPr/>
            </a:p>
          </p:txBody>
        </p:sp>
      </p:grpSp>
      <p:sp>
        <p:nvSpPr>
          <p:cNvPr id="6" name="object 6"/>
          <p:cNvSpPr/>
          <p:nvPr/>
        </p:nvSpPr>
        <p:spPr>
          <a:xfrm>
            <a:off x="990599" y="434875"/>
            <a:ext cx="7543800" cy="2308860"/>
          </a:xfrm>
          <a:custGeom>
            <a:avLst/>
            <a:gdLst/>
            <a:ahLst/>
            <a:cxnLst/>
            <a:rect l="l" t="t" r="r" b="b"/>
            <a:pathLst>
              <a:path w="7543800" h="2308860">
                <a:moveTo>
                  <a:pt x="7543798" y="0"/>
                </a:moveTo>
                <a:lnTo>
                  <a:pt x="0" y="0"/>
                </a:lnTo>
                <a:lnTo>
                  <a:pt x="0" y="2308324"/>
                </a:lnTo>
                <a:lnTo>
                  <a:pt x="7543798" y="2308324"/>
                </a:lnTo>
                <a:lnTo>
                  <a:pt x="7543798" y="0"/>
                </a:lnTo>
                <a:close/>
              </a:path>
            </a:pathLst>
          </a:custGeom>
          <a:solidFill>
            <a:srgbClr val="91919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27939" rIns="0" bIns="0" rtlCol="0">
            <a:spAutoFit/>
          </a:bodyPr>
          <a:lstStyle/>
          <a:p>
            <a:pPr marL="12700" marR="5080">
              <a:lnSpc>
                <a:spcPts val="2100"/>
              </a:lnSpc>
              <a:spcBef>
                <a:spcPts val="219"/>
              </a:spcBef>
            </a:pPr>
            <a:r>
              <a:rPr spc="100" dirty="0"/>
              <a:t>Hardware</a:t>
            </a:r>
            <a:r>
              <a:rPr spc="105" dirty="0"/>
              <a:t> </a:t>
            </a:r>
            <a:r>
              <a:rPr spc="95" dirty="0"/>
              <a:t>represents</a:t>
            </a:r>
            <a:r>
              <a:rPr spc="100" dirty="0"/>
              <a:t> </a:t>
            </a:r>
            <a:r>
              <a:rPr spc="105" dirty="0"/>
              <a:t>the</a:t>
            </a:r>
            <a:r>
              <a:rPr spc="110" dirty="0"/>
              <a:t> </a:t>
            </a:r>
            <a:r>
              <a:rPr spc="114" dirty="0"/>
              <a:t>physical </a:t>
            </a:r>
            <a:r>
              <a:rPr spc="155" dirty="0"/>
              <a:t>and </a:t>
            </a:r>
            <a:r>
              <a:rPr spc="95" dirty="0"/>
              <a:t>tangible</a:t>
            </a:r>
            <a:r>
              <a:rPr spc="100" dirty="0"/>
              <a:t> </a:t>
            </a:r>
            <a:r>
              <a:rPr spc="120" dirty="0"/>
              <a:t>components </a:t>
            </a:r>
            <a:r>
              <a:rPr spc="40" dirty="0"/>
              <a:t>of</a:t>
            </a:r>
            <a:r>
              <a:rPr spc="45" dirty="0"/>
              <a:t> </a:t>
            </a:r>
            <a:r>
              <a:rPr spc="165" dirty="0"/>
              <a:t>a </a:t>
            </a:r>
            <a:r>
              <a:rPr spc="-385" dirty="0"/>
              <a:t> </a:t>
            </a:r>
            <a:r>
              <a:rPr spc="110" dirty="0"/>
              <a:t>computer</a:t>
            </a:r>
            <a:r>
              <a:rPr spc="175" dirty="0"/>
              <a:t> </a:t>
            </a:r>
            <a:r>
              <a:rPr spc="125" dirty="0"/>
              <a:t>i.e.</a:t>
            </a:r>
            <a:r>
              <a:rPr spc="175" dirty="0"/>
              <a:t> </a:t>
            </a:r>
            <a:r>
              <a:rPr spc="105" dirty="0"/>
              <a:t>the</a:t>
            </a:r>
            <a:r>
              <a:rPr spc="180" dirty="0"/>
              <a:t> </a:t>
            </a:r>
            <a:r>
              <a:rPr spc="120" dirty="0"/>
              <a:t>components</a:t>
            </a:r>
            <a:r>
              <a:rPr spc="175" dirty="0"/>
              <a:t> </a:t>
            </a:r>
            <a:r>
              <a:rPr spc="125" dirty="0"/>
              <a:t>that</a:t>
            </a:r>
            <a:r>
              <a:rPr spc="180" dirty="0"/>
              <a:t> </a:t>
            </a:r>
            <a:r>
              <a:rPr spc="160" dirty="0"/>
              <a:t>can</a:t>
            </a:r>
            <a:r>
              <a:rPr spc="175" dirty="0"/>
              <a:t> </a:t>
            </a:r>
            <a:r>
              <a:rPr spc="90" dirty="0"/>
              <a:t>be</a:t>
            </a:r>
            <a:r>
              <a:rPr spc="180" dirty="0"/>
              <a:t> </a:t>
            </a:r>
            <a:r>
              <a:rPr spc="114" dirty="0"/>
              <a:t>seen</a:t>
            </a:r>
            <a:r>
              <a:rPr spc="175" dirty="0"/>
              <a:t> </a:t>
            </a:r>
            <a:r>
              <a:rPr spc="155" dirty="0"/>
              <a:t>and</a:t>
            </a:r>
            <a:r>
              <a:rPr spc="180" dirty="0"/>
              <a:t> </a:t>
            </a:r>
            <a:r>
              <a:rPr spc="130" dirty="0"/>
              <a:t>touched.</a:t>
            </a:r>
          </a:p>
          <a:p>
            <a:pPr marL="12700">
              <a:lnSpc>
                <a:spcPts val="2140"/>
              </a:lnSpc>
            </a:pPr>
            <a:r>
              <a:rPr spc="140" dirty="0"/>
              <a:t>Examples</a:t>
            </a:r>
            <a:r>
              <a:rPr spc="165" dirty="0"/>
              <a:t> </a:t>
            </a:r>
            <a:r>
              <a:rPr spc="40" dirty="0"/>
              <a:t>of</a:t>
            </a:r>
            <a:r>
              <a:rPr spc="170" dirty="0"/>
              <a:t> </a:t>
            </a:r>
            <a:r>
              <a:rPr spc="100" dirty="0"/>
              <a:t>Hardware</a:t>
            </a:r>
            <a:r>
              <a:rPr spc="170" dirty="0"/>
              <a:t> </a:t>
            </a:r>
            <a:r>
              <a:rPr spc="90" dirty="0"/>
              <a:t>are</a:t>
            </a:r>
            <a:r>
              <a:rPr spc="165" dirty="0"/>
              <a:t> </a:t>
            </a:r>
            <a:r>
              <a:rPr spc="55" dirty="0"/>
              <a:t>following</a:t>
            </a:r>
            <a:r>
              <a:rPr spc="55" dirty="0">
                <a:latin typeface="Calibri"/>
                <a:cs typeface="Calibri"/>
              </a:rPr>
              <a:t>:</a:t>
            </a:r>
          </a:p>
        </p:txBody>
      </p:sp>
      <p:sp>
        <p:nvSpPr>
          <p:cNvPr id="10" name="object 10"/>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8</a:t>
            </a:fld>
            <a:endParaRPr dirty="0"/>
          </a:p>
        </p:txBody>
      </p:sp>
      <p:sp>
        <p:nvSpPr>
          <p:cNvPr id="8" name="object 8"/>
          <p:cNvSpPr txBox="1"/>
          <p:nvPr/>
        </p:nvSpPr>
        <p:spPr>
          <a:xfrm>
            <a:off x="1069339" y="1280697"/>
            <a:ext cx="4876165" cy="11252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600"/>
                </a:solidFill>
                <a:latin typeface="Calibri"/>
                <a:cs typeface="Calibri"/>
              </a:rPr>
              <a:t>Input</a:t>
            </a:r>
            <a:r>
              <a:rPr sz="1800" b="1" spc="-5" dirty="0">
                <a:solidFill>
                  <a:srgbClr val="006600"/>
                </a:solidFill>
                <a:latin typeface="Calibri"/>
                <a:cs typeface="Calibri"/>
              </a:rPr>
              <a:t> devices:</a:t>
            </a:r>
            <a:r>
              <a:rPr sz="1800" b="1" spc="-15" dirty="0">
                <a:solidFill>
                  <a:srgbClr val="006600"/>
                </a:solidFill>
                <a:latin typeface="Calibri"/>
                <a:cs typeface="Calibri"/>
              </a:rPr>
              <a:t> </a:t>
            </a:r>
            <a:r>
              <a:rPr sz="1800" b="1" spc="-5" dirty="0">
                <a:latin typeface="Calibri"/>
                <a:cs typeface="Calibri"/>
              </a:rPr>
              <a:t>keyboard, </a:t>
            </a:r>
            <a:r>
              <a:rPr sz="1800" b="1" dirty="0">
                <a:latin typeface="Calibri"/>
                <a:cs typeface="Calibri"/>
              </a:rPr>
              <a:t>mouse</a:t>
            </a:r>
            <a:r>
              <a:rPr sz="1800" b="1" spc="-5" dirty="0">
                <a:latin typeface="Calibri"/>
                <a:cs typeface="Calibri"/>
              </a:rPr>
              <a:t> </a:t>
            </a:r>
            <a:r>
              <a:rPr sz="1800" b="1" dirty="0">
                <a:latin typeface="Calibri"/>
                <a:cs typeface="Calibri"/>
              </a:rPr>
              <a:t>etc.</a:t>
            </a:r>
            <a:endParaRPr sz="1800">
              <a:latin typeface="Calibri"/>
              <a:cs typeface="Calibri"/>
            </a:endParaRPr>
          </a:p>
          <a:p>
            <a:pPr marL="12700" marR="5080">
              <a:lnSpc>
                <a:spcPct val="99500"/>
              </a:lnSpc>
              <a:spcBef>
                <a:spcPts val="50"/>
              </a:spcBef>
            </a:pPr>
            <a:r>
              <a:rPr sz="1800" b="1" spc="-5" dirty="0">
                <a:solidFill>
                  <a:srgbClr val="006600"/>
                </a:solidFill>
                <a:latin typeface="Calibri"/>
                <a:cs typeface="Calibri"/>
              </a:rPr>
              <a:t>Output divices:</a:t>
            </a:r>
            <a:r>
              <a:rPr sz="1800" b="1" dirty="0">
                <a:solidFill>
                  <a:srgbClr val="006600"/>
                </a:solidFill>
                <a:latin typeface="Calibri"/>
                <a:cs typeface="Calibri"/>
              </a:rPr>
              <a:t> </a:t>
            </a:r>
            <a:r>
              <a:rPr sz="1800" b="1" dirty="0">
                <a:latin typeface="Calibri"/>
                <a:cs typeface="Calibri"/>
              </a:rPr>
              <a:t>printer, monitor, speaker etc. </a:t>
            </a:r>
            <a:r>
              <a:rPr sz="1800" b="1" spc="5" dirty="0">
                <a:latin typeface="Calibri"/>
                <a:cs typeface="Calibri"/>
              </a:rPr>
              <a:t> </a:t>
            </a:r>
            <a:r>
              <a:rPr sz="1800" b="1" dirty="0">
                <a:solidFill>
                  <a:srgbClr val="006600"/>
                </a:solidFill>
                <a:latin typeface="Calibri"/>
                <a:cs typeface="Calibri"/>
              </a:rPr>
              <a:t>Secondary </a:t>
            </a:r>
            <a:r>
              <a:rPr sz="1800" b="1" spc="-5" dirty="0">
                <a:solidFill>
                  <a:srgbClr val="006600"/>
                </a:solidFill>
                <a:latin typeface="Calibri"/>
                <a:cs typeface="Calibri"/>
              </a:rPr>
              <a:t>storage devices: </a:t>
            </a:r>
            <a:r>
              <a:rPr sz="1800" b="1" dirty="0">
                <a:latin typeface="Calibri"/>
                <a:cs typeface="Calibri"/>
              </a:rPr>
              <a:t>Hard disk, CD, DVD etc. </a:t>
            </a:r>
            <a:r>
              <a:rPr sz="1800" b="1" spc="-395" dirty="0">
                <a:latin typeface="Calibri"/>
                <a:cs typeface="Calibri"/>
              </a:rPr>
              <a:t> </a:t>
            </a:r>
            <a:r>
              <a:rPr sz="1800" b="1" dirty="0">
                <a:solidFill>
                  <a:srgbClr val="006600"/>
                </a:solidFill>
                <a:latin typeface="Calibri"/>
                <a:cs typeface="Calibri"/>
              </a:rPr>
              <a:t>Internal</a:t>
            </a:r>
            <a:r>
              <a:rPr sz="1800" b="1" spc="-20" dirty="0">
                <a:solidFill>
                  <a:srgbClr val="006600"/>
                </a:solidFill>
                <a:latin typeface="Calibri"/>
                <a:cs typeface="Calibri"/>
              </a:rPr>
              <a:t> </a:t>
            </a:r>
            <a:r>
              <a:rPr sz="1800" b="1" dirty="0">
                <a:solidFill>
                  <a:srgbClr val="006600"/>
                </a:solidFill>
                <a:latin typeface="Calibri"/>
                <a:cs typeface="Calibri"/>
              </a:rPr>
              <a:t>components:</a:t>
            </a:r>
            <a:r>
              <a:rPr sz="1800" b="1" spc="-30" dirty="0">
                <a:solidFill>
                  <a:srgbClr val="006600"/>
                </a:solidFill>
                <a:latin typeface="Calibri"/>
                <a:cs typeface="Calibri"/>
              </a:rPr>
              <a:t> </a:t>
            </a:r>
            <a:r>
              <a:rPr sz="1800" b="1" spc="-5" dirty="0">
                <a:latin typeface="Calibri"/>
                <a:cs typeface="Calibri"/>
              </a:rPr>
              <a:t>CPU,</a:t>
            </a:r>
            <a:r>
              <a:rPr sz="1800" b="1" spc="-15" dirty="0">
                <a:latin typeface="Calibri"/>
                <a:cs typeface="Calibri"/>
              </a:rPr>
              <a:t> </a:t>
            </a:r>
            <a:r>
              <a:rPr sz="1800" b="1" dirty="0">
                <a:latin typeface="Calibri"/>
                <a:cs typeface="Calibri"/>
              </a:rPr>
              <a:t>motherboard,</a:t>
            </a:r>
            <a:r>
              <a:rPr sz="1800" b="1" spc="-20" dirty="0">
                <a:latin typeface="Calibri"/>
                <a:cs typeface="Calibri"/>
              </a:rPr>
              <a:t> </a:t>
            </a:r>
            <a:r>
              <a:rPr sz="1800" b="1" dirty="0">
                <a:latin typeface="Calibri"/>
                <a:cs typeface="Calibri"/>
              </a:rPr>
              <a:t>RAM</a:t>
            </a:r>
            <a:r>
              <a:rPr sz="1800" b="1" spc="-15" dirty="0">
                <a:latin typeface="Calibri"/>
                <a:cs typeface="Calibri"/>
              </a:rPr>
              <a:t> </a:t>
            </a:r>
            <a:r>
              <a:rPr sz="1800" b="1" dirty="0">
                <a:latin typeface="Calibri"/>
                <a:cs typeface="Calibri"/>
              </a:rPr>
              <a:t>etc.</a:t>
            </a:r>
            <a:endParaRPr sz="1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667000"/>
            <a:ext cx="8229600" cy="990600"/>
          </a:xfrm>
          <a:prstGeom prst="rect">
            <a:avLst/>
          </a:prstGeom>
          <a:solidFill>
            <a:srgbClr val="FFCA00"/>
          </a:solidFill>
        </p:spPr>
        <p:txBody>
          <a:bodyPr vert="horz" wrap="square" lIns="0" tIns="160020" rIns="0" bIns="0" rtlCol="0">
            <a:spAutoFit/>
          </a:bodyPr>
          <a:lstStyle/>
          <a:p>
            <a:pPr marL="635" algn="ctr">
              <a:lnSpc>
                <a:spcPct val="100000"/>
              </a:lnSpc>
              <a:spcBef>
                <a:spcPts val="1260"/>
              </a:spcBef>
            </a:pPr>
            <a:r>
              <a:rPr sz="4400" b="1" spc="-5" dirty="0">
                <a:solidFill>
                  <a:srgbClr val="006600"/>
                </a:solidFill>
                <a:latin typeface="Calibri"/>
                <a:cs typeface="Calibri"/>
              </a:rPr>
              <a:t>Computer</a:t>
            </a:r>
            <a:r>
              <a:rPr sz="4400" b="1" spc="-45" dirty="0">
                <a:solidFill>
                  <a:srgbClr val="006600"/>
                </a:solidFill>
                <a:latin typeface="Calibri"/>
                <a:cs typeface="Calibri"/>
              </a:rPr>
              <a:t> </a:t>
            </a:r>
            <a:r>
              <a:rPr sz="4400" b="1" spc="-5" dirty="0">
                <a:solidFill>
                  <a:srgbClr val="006600"/>
                </a:solidFill>
                <a:latin typeface="Calibri"/>
                <a:cs typeface="Calibri"/>
              </a:rPr>
              <a:t>Hardware</a:t>
            </a:r>
            <a:endParaRPr sz="4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5467</Words>
  <Application>Microsoft Office PowerPoint</Application>
  <PresentationFormat>On-screen Show (4:3)</PresentationFormat>
  <Paragraphs>580</Paragraphs>
  <Slides>68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Arial Black</vt:lpstr>
      <vt:lpstr>Arial MT</vt:lpstr>
      <vt:lpstr>Calibri</vt:lpstr>
      <vt:lpstr>Cambria</vt:lpstr>
      <vt:lpstr>Times New Roman</vt:lpstr>
      <vt:lpstr>Wingdings</vt:lpstr>
      <vt:lpstr>Office Theme</vt:lpstr>
      <vt:lpstr>COMPUTER HARDWARE REPAIRS  AND MAINTENANCE</vt:lpstr>
      <vt:lpstr>        Objectives</vt:lpstr>
      <vt:lpstr>Learning the COMPUTER Basics</vt:lpstr>
      <vt:lpstr>What is a Computer?</vt:lpstr>
      <vt:lpstr>What is a Computer?...</vt:lpstr>
      <vt:lpstr>Examples and type of computer</vt:lpstr>
      <vt:lpstr>Computer System is functional only if :</vt:lpstr>
      <vt:lpstr>Hardware represents the physical and tangible components of a  computer i.e. the components that can be seen and touched. Examples of Hardware are following:</vt:lpstr>
      <vt:lpstr>Computer Hardware</vt:lpstr>
      <vt:lpstr>Hardware Components</vt:lpstr>
      <vt:lpstr>Hardware Components cont…</vt:lpstr>
      <vt:lpstr>What is Computer Ports?</vt:lpstr>
      <vt:lpstr>Port contd…</vt:lpstr>
      <vt:lpstr>Ports…</vt:lpstr>
      <vt:lpstr>PowerPoint Presentation</vt:lpstr>
      <vt:lpstr>PowerPoint Presentation</vt:lpstr>
      <vt:lpstr>PowerPoint Presentation</vt:lpstr>
      <vt:lpstr>Computer Software</vt:lpstr>
      <vt:lpstr>What is a Software?</vt:lpstr>
      <vt:lpstr>Application Software:</vt:lpstr>
      <vt:lpstr>PowerPoint Presentation</vt:lpstr>
      <vt:lpstr>Examples and types of software</vt:lpstr>
      <vt:lpstr>Relationship Between Hardware/  Software</vt:lpstr>
      <vt:lpstr>Hardware and software are mutually dependent on each  other. Both of them must work together to make a computer  produce a useful output.</vt:lpstr>
      <vt:lpstr>Software development is very expensive and  is a continuing expense.</vt:lpstr>
      <vt:lpstr>Identifying Computer Problems/Issues</vt:lpstr>
      <vt:lpstr>Hardware or Software Problem ?</vt:lpstr>
      <vt:lpstr>PowerPoint Presentation</vt:lpstr>
      <vt:lpstr>Tips for Distinguishing Between Hardware Problems and Software Problems…</vt:lpstr>
      <vt:lpstr>PowerPoint Presentation</vt:lpstr>
      <vt:lpstr>PowerPoint Presentation</vt:lpstr>
      <vt:lpstr>Computer Maintenance</vt:lpstr>
      <vt:lpstr>Computer maintenance is necessary…</vt:lpstr>
      <vt:lpstr>Computer Maintenance…</vt:lpstr>
      <vt:lpstr>Dust Control.</vt:lpstr>
      <vt:lpstr>PowerPoint Presentation</vt:lpstr>
      <vt:lpstr>Computer maintenance: improving slow performance</vt:lpstr>
      <vt:lpstr>A typical example of a fully loaded Local Hard Disk drive</vt:lpstr>
      <vt:lpstr>Deleting Browsing History.</vt:lpstr>
      <vt:lpstr>Startup folder</vt:lpstr>
      <vt:lpstr>Computer maintenance: Improving slow performance</vt:lpstr>
      <vt:lpstr>Computer maintenance: Improving slow performance</vt:lpstr>
      <vt:lpstr>Computer maintenance: Improving slow performance</vt:lpstr>
      <vt:lpstr>Computer maintenance: Improving slow performance</vt:lpstr>
      <vt:lpstr>Computer maintenance: Improving slow performance</vt:lpstr>
      <vt:lpstr>Computer maintenance: Improving slow performance</vt:lpstr>
      <vt:lpstr>HARDWARE REPAIRS</vt:lpstr>
      <vt:lpstr>Hardware Repair</vt:lpstr>
      <vt:lpstr>For repairing or trouble-shooting a computer use the following guidelines:</vt:lpstr>
      <vt:lpstr>GENERAL GUIDELINES FOR REPAIRING COMPUTERS</vt:lpstr>
      <vt:lpstr>GENERAL GUIDELINES FOR REPAIRING COMPUTERS</vt:lpstr>
      <vt:lpstr>The computer is unable to start up – If the computer does not turn on when  you press the power button, the following suggestions may help you to  determine why the computer will not start up.</vt:lpstr>
      <vt:lpstr>Computer issues/Problems and the tips to troubleshoot and fix/ repairs ...</vt:lpstr>
      <vt:lpstr>Computer issues/Problems and the tips to troubleshoot and fix/ repairs ...</vt:lpstr>
      <vt:lpstr>Computer issues/Problems and the tips to troubleshoot and fix/ repairs ...</vt:lpstr>
      <vt:lpstr>Computer issues/Problems and the tips to troubleshoot and fix/ repairs ...</vt:lpstr>
      <vt:lpstr>PowerPoint Presentation</vt:lpstr>
      <vt:lpstr>Most common Basic computer Hardware Repairs</vt:lpstr>
      <vt:lpstr>Peripheral hardware will also last longer if it is well maintained.  Peripheral hardware such as printers, scanners will last longer if proper  care about heat, dust and power surge control is taking to consideration. Troubleshooting and ﬁxing Printer problems</vt:lpstr>
      <vt:lpstr>MALWARE</vt:lpstr>
      <vt:lpstr>Virus</vt:lpstr>
      <vt:lpstr>Deadly eﬀect of virus</vt:lpstr>
      <vt:lpstr>PowerPoint Presentation</vt:lpstr>
      <vt:lpstr>A Good Virus Protection Program should:</vt:lpstr>
      <vt:lpstr>PowerPoint Presentation</vt:lpstr>
      <vt:lpstr>PowerPoint Presentation</vt:lpstr>
      <vt:lpstr>CONCLUSION: Best Practices and Dos and Don’ts…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 REPAIRS  AND MAINTENANCE</dc:title>
  <cp:lastModifiedBy>ASHA</cp:lastModifiedBy>
  <cp:revision>2</cp:revision>
  <dcterms:created xsi:type="dcterms:W3CDTF">2022-09-02T07:21:03Z</dcterms:created>
  <dcterms:modified xsi:type="dcterms:W3CDTF">2022-09-02T07:35:11Z</dcterms:modified>
</cp:coreProperties>
</file>