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304" r:id="rId12"/>
    <p:sldId id="294" r:id="rId13"/>
    <p:sldId id="307" r:id="rId14"/>
    <p:sldId id="291" r:id="rId15"/>
    <p:sldId id="292" r:id="rId16"/>
    <p:sldId id="290" r:id="rId17"/>
    <p:sldId id="308" r:id="rId18"/>
    <p:sldId id="293" r:id="rId19"/>
    <p:sldId id="267" r:id="rId20"/>
    <p:sldId id="305" r:id="rId21"/>
    <p:sldId id="287" r:id="rId22"/>
    <p:sldId id="285" r:id="rId23"/>
    <p:sldId id="283" r:id="rId24"/>
    <p:sldId id="284" r:id="rId25"/>
    <p:sldId id="288" r:id="rId26"/>
    <p:sldId id="268" r:id="rId27"/>
    <p:sldId id="306" r:id="rId28"/>
    <p:sldId id="282" r:id="rId29"/>
    <p:sldId id="286" r:id="rId30"/>
    <p:sldId id="277" r:id="rId31"/>
    <p:sldId id="280" r:id="rId32"/>
    <p:sldId id="281" r:id="rId33"/>
    <p:sldId id="310" r:id="rId34"/>
    <p:sldId id="296" r:id="rId35"/>
    <p:sldId id="297" r:id="rId36"/>
    <p:sldId id="298" r:id="rId37"/>
    <p:sldId id="303" r:id="rId38"/>
    <p:sldId id="300" r:id="rId39"/>
    <p:sldId id="272" r:id="rId40"/>
    <p:sldId id="274" r:id="rId41"/>
    <p:sldId id="301" r:id="rId42"/>
    <p:sldId id="276" r:id="rId43"/>
    <p:sldId id="273" r:id="rId44"/>
    <p:sldId id="302" r:id="rId45"/>
    <p:sldId id="279" r:id="rId46"/>
    <p:sldId id="26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B8BFBA-BFAE-46E8-A077-B515CF6DF2CE}" v="238" dt="2024-11-20T14:09:14.3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94660"/>
  </p:normalViewPr>
  <p:slideViewPr>
    <p:cSldViewPr snapToGrid="0">
      <p:cViewPr varScale="1">
        <p:scale>
          <a:sx n="105" d="100"/>
          <a:sy n="105" d="100"/>
        </p:scale>
        <p:origin x="5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shmukh, Krantisinh" userId="af8f5a14-13d2-4699-a8df-0e524111e43b" providerId="ADAL" clId="{49B8BFBA-BFAE-46E8-A077-B515CF6DF2CE}"/>
    <pc:docChg chg="undo redo custSel addSld delSld modSld sldOrd">
      <pc:chgData name="Deshmukh, Krantisinh" userId="af8f5a14-13d2-4699-a8df-0e524111e43b" providerId="ADAL" clId="{49B8BFBA-BFAE-46E8-A077-B515CF6DF2CE}" dt="2024-11-20T14:09:52.754" v="4613" actId="13926"/>
      <pc:docMkLst>
        <pc:docMk/>
      </pc:docMkLst>
      <pc:sldChg chg="modSp mod">
        <pc:chgData name="Deshmukh, Krantisinh" userId="af8f5a14-13d2-4699-a8df-0e524111e43b" providerId="ADAL" clId="{49B8BFBA-BFAE-46E8-A077-B515CF6DF2CE}" dt="2024-11-20T08:09:47.210" v="213" actId="1076"/>
        <pc:sldMkLst>
          <pc:docMk/>
          <pc:sldMk cId="3504390370" sldId="256"/>
        </pc:sldMkLst>
        <pc:spChg chg="mod">
          <ac:chgData name="Deshmukh, Krantisinh" userId="af8f5a14-13d2-4699-a8df-0e524111e43b" providerId="ADAL" clId="{49B8BFBA-BFAE-46E8-A077-B515CF6DF2CE}" dt="2024-11-20T08:09:40.953" v="212" actId="1076"/>
          <ac:spMkLst>
            <pc:docMk/>
            <pc:sldMk cId="3504390370" sldId="256"/>
            <ac:spMk id="2" creationId="{7931D836-FD38-3267-5123-557DC211A518}"/>
          </ac:spMkLst>
        </pc:spChg>
        <pc:spChg chg="mod">
          <ac:chgData name="Deshmukh, Krantisinh" userId="af8f5a14-13d2-4699-a8df-0e524111e43b" providerId="ADAL" clId="{49B8BFBA-BFAE-46E8-A077-B515CF6DF2CE}" dt="2024-11-20T08:09:47.210" v="213" actId="1076"/>
          <ac:spMkLst>
            <pc:docMk/>
            <pc:sldMk cId="3504390370" sldId="256"/>
            <ac:spMk id="4" creationId="{F796984E-E60A-8CF6-8A9B-0DC2D03A86EC}"/>
          </ac:spMkLst>
        </pc:spChg>
      </pc:sldChg>
      <pc:sldChg chg="modSp mod">
        <pc:chgData name="Deshmukh, Krantisinh" userId="af8f5a14-13d2-4699-a8df-0e524111e43b" providerId="ADAL" clId="{49B8BFBA-BFAE-46E8-A077-B515CF6DF2CE}" dt="2024-11-20T13:21:11.085" v="4467" actId="20577"/>
        <pc:sldMkLst>
          <pc:docMk/>
          <pc:sldMk cId="1653107341" sldId="257"/>
        </pc:sldMkLst>
        <pc:spChg chg="mod">
          <ac:chgData name="Deshmukh, Krantisinh" userId="af8f5a14-13d2-4699-a8df-0e524111e43b" providerId="ADAL" clId="{49B8BFBA-BFAE-46E8-A077-B515CF6DF2CE}" dt="2024-11-20T13:21:11.085" v="4467" actId="20577"/>
          <ac:spMkLst>
            <pc:docMk/>
            <pc:sldMk cId="1653107341" sldId="257"/>
            <ac:spMk id="3" creationId="{9A2D8981-7E91-D1B8-952D-B394DED43792}"/>
          </ac:spMkLst>
        </pc:spChg>
      </pc:sldChg>
      <pc:sldChg chg="modSp mod">
        <pc:chgData name="Deshmukh, Krantisinh" userId="af8f5a14-13d2-4699-a8df-0e524111e43b" providerId="ADAL" clId="{49B8BFBA-BFAE-46E8-A077-B515CF6DF2CE}" dt="2024-11-20T13:09:03.199" v="4392" actId="255"/>
        <pc:sldMkLst>
          <pc:docMk/>
          <pc:sldMk cId="3655638532" sldId="258"/>
        </pc:sldMkLst>
        <pc:spChg chg="mod">
          <ac:chgData name="Deshmukh, Krantisinh" userId="af8f5a14-13d2-4699-a8df-0e524111e43b" providerId="ADAL" clId="{49B8BFBA-BFAE-46E8-A077-B515CF6DF2CE}" dt="2024-11-20T13:09:03.199" v="4392" actId="255"/>
          <ac:spMkLst>
            <pc:docMk/>
            <pc:sldMk cId="3655638532" sldId="258"/>
            <ac:spMk id="3" creationId="{6140F457-455A-2452-122D-D0B95DB5B1E5}"/>
          </ac:spMkLst>
        </pc:spChg>
      </pc:sldChg>
      <pc:sldChg chg="modSp mod">
        <pc:chgData name="Deshmukh, Krantisinh" userId="af8f5a14-13d2-4699-a8df-0e524111e43b" providerId="ADAL" clId="{49B8BFBA-BFAE-46E8-A077-B515CF6DF2CE}" dt="2024-11-20T13:01:44.651" v="4284" actId="255"/>
        <pc:sldMkLst>
          <pc:docMk/>
          <pc:sldMk cId="1398947096" sldId="259"/>
        </pc:sldMkLst>
        <pc:spChg chg="mod">
          <ac:chgData name="Deshmukh, Krantisinh" userId="af8f5a14-13d2-4699-a8df-0e524111e43b" providerId="ADAL" clId="{49B8BFBA-BFAE-46E8-A077-B515CF6DF2CE}" dt="2024-11-20T13:01:44.651" v="4284" actId="255"/>
          <ac:spMkLst>
            <pc:docMk/>
            <pc:sldMk cId="1398947096" sldId="259"/>
            <ac:spMk id="3" creationId="{65368FA8-F741-9F46-574F-3761B83B1FA5}"/>
          </ac:spMkLst>
        </pc:spChg>
      </pc:sldChg>
      <pc:sldChg chg="addSp delSp modSp new mod">
        <pc:chgData name="Deshmukh, Krantisinh" userId="af8f5a14-13d2-4699-a8df-0e524111e43b" providerId="ADAL" clId="{49B8BFBA-BFAE-46E8-A077-B515CF6DF2CE}" dt="2024-11-20T13:01:02.353" v="4276" actId="6549"/>
        <pc:sldMkLst>
          <pc:docMk/>
          <pc:sldMk cId="3606632512" sldId="260"/>
        </pc:sldMkLst>
        <pc:spChg chg="mod">
          <ac:chgData name="Deshmukh, Krantisinh" userId="af8f5a14-13d2-4699-a8df-0e524111e43b" providerId="ADAL" clId="{49B8BFBA-BFAE-46E8-A077-B515CF6DF2CE}" dt="2024-11-20T08:04:57.745" v="8" actId="20577"/>
          <ac:spMkLst>
            <pc:docMk/>
            <pc:sldMk cId="3606632512" sldId="260"/>
            <ac:spMk id="2" creationId="{E8C3A50C-78BE-8389-3300-07118327718C}"/>
          </ac:spMkLst>
        </pc:spChg>
        <pc:spChg chg="add del mod">
          <ac:chgData name="Deshmukh, Krantisinh" userId="af8f5a14-13d2-4699-a8df-0e524111e43b" providerId="ADAL" clId="{49B8BFBA-BFAE-46E8-A077-B515CF6DF2CE}" dt="2024-11-20T13:01:02.353" v="4276" actId="6549"/>
          <ac:spMkLst>
            <pc:docMk/>
            <pc:sldMk cId="3606632512" sldId="260"/>
            <ac:spMk id="3" creationId="{203D629B-7245-1EEC-3136-5783E9A1A6E3}"/>
          </ac:spMkLst>
        </pc:spChg>
        <pc:spChg chg="add mod">
          <ac:chgData name="Deshmukh, Krantisinh" userId="af8f5a14-13d2-4699-a8df-0e524111e43b" providerId="ADAL" clId="{49B8BFBA-BFAE-46E8-A077-B515CF6DF2CE}" dt="2024-11-20T12:59:15.954" v="4240"/>
          <ac:spMkLst>
            <pc:docMk/>
            <pc:sldMk cId="3606632512" sldId="260"/>
            <ac:spMk id="4" creationId="{84FDB17C-5594-BC75-C576-911347CA4F5D}"/>
          </ac:spMkLst>
        </pc:spChg>
        <pc:spChg chg="add">
          <ac:chgData name="Deshmukh, Krantisinh" userId="af8f5a14-13d2-4699-a8df-0e524111e43b" providerId="ADAL" clId="{49B8BFBA-BFAE-46E8-A077-B515CF6DF2CE}" dt="2024-11-20T12:59:49.866" v="4249"/>
          <ac:spMkLst>
            <pc:docMk/>
            <pc:sldMk cId="3606632512" sldId="260"/>
            <ac:spMk id="5" creationId="{C40FDEDA-55A5-58A1-0DB1-1AC52398C7AA}"/>
          </ac:spMkLst>
        </pc:spChg>
      </pc:sldChg>
      <pc:sldChg chg="addSp modSp new mod">
        <pc:chgData name="Deshmukh, Krantisinh" userId="af8f5a14-13d2-4699-a8df-0e524111e43b" providerId="ADAL" clId="{49B8BFBA-BFAE-46E8-A077-B515CF6DF2CE}" dt="2024-11-20T13:23:32.212" v="4472"/>
        <pc:sldMkLst>
          <pc:docMk/>
          <pc:sldMk cId="1905616715" sldId="261"/>
        </pc:sldMkLst>
        <pc:spChg chg="mod">
          <ac:chgData name="Deshmukh, Krantisinh" userId="af8f5a14-13d2-4699-a8df-0e524111e43b" providerId="ADAL" clId="{49B8BFBA-BFAE-46E8-A077-B515CF6DF2CE}" dt="2024-11-20T13:23:32.212" v="4472"/>
          <ac:spMkLst>
            <pc:docMk/>
            <pc:sldMk cId="1905616715" sldId="261"/>
            <ac:spMk id="2" creationId="{BE620830-4963-35D3-AC29-2DDECFFC3A47}"/>
          </ac:spMkLst>
        </pc:spChg>
        <pc:spChg chg="mod">
          <ac:chgData name="Deshmukh, Krantisinh" userId="af8f5a14-13d2-4699-a8df-0e524111e43b" providerId="ADAL" clId="{49B8BFBA-BFAE-46E8-A077-B515CF6DF2CE}" dt="2024-11-20T13:02:57.825" v="4302" actId="255"/>
          <ac:spMkLst>
            <pc:docMk/>
            <pc:sldMk cId="1905616715" sldId="261"/>
            <ac:spMk id="3" creationId="{A2ABF4B0-6B9F-DC09-C2C2-82D40AB3DDF9}"/>
          </ac:spMkLst>
        </pc:spChg>
        <pc:graphicFrameChg chg="add mod">
          <ac:chgData name="Deshmukh, Krantisinh" userId="af8f5a14-13d2-4699-a8df-0e524111e43b" providerId="ADAL" clId="{49B8BFBA-BFAE-46E8-A077-B515CF6DF2CE}" dt="2024-11-20T08:19:27.538" v="647"/>
          <ac:graphicFrameMkLst>
            <pc:docMk/>
            <pc:sldMk cId="1905616715" sldId="261"/>
            <ac:graphicFrameMk id="4" creationId="{D1B0856C-E225-6EA2-3079-2F139523923B}"/>
          </ac:graphicFrameMkLst>
        </pc:graphicFrameChg>
        <pc:graphicFrameChg chg="add mod">
          <ac:chgData name="Deshmukh, Krantisinh" userId="af8f5a14-13d2-4699-a8df-0e524111e43b" providerId="ADAL" clId="{49B8BFBA-BFAE-46E8-A077-B515CF6DF2CE}" dt="2024-11-20T08:19:27.538" v="647"/>
          <ac:graphicFrameMkLst>
            <pc:docMk/>
            <pc:sldMk cId="1905616715" sldId="261"/>
            <ac:graphicFrameMk id="5" creationId="{31E9289B-98EC-E6F1-6E2E-2D71DCD27C53}"/>
          </ac:graphicFrameMkLst>
        </pc:graphicFrameChg>
        <pc:graphicFrameChg chg="add mod">
          <ac:chgData name="Deshmukh, Krantisinh" userId="af8f5a14-13d2-4699-a8df-0e524111e43b" providerId="ADAL" clId="{49B8BFBA-BFAE-46E8-A077-B515CF6DF2CE}" dt="2024-11-20T08:19:31.374" v="648"/>
          <ac:graphicFrameMkLst>
            <pc:docMk/>
            <pc:sldMk cId="1905616715" sldId="261"/>
            <ac:graphicFrameMk id="6" creationId="{90A308CD-C7C2-F9ED-ED19-9F1C5E0BDFB3}"/>
          </ac:graphicFrameMkLst>
        </pc:graphicFrameChg>
        <pc:graphicFrameChg chg="add mod">
          <ac:chgData name="Deshmukh, Krantisinh" userId="af8f5a14-13d2-4699-a8df-0e524111e43b" providerId="ADAL" clId="{49B8BFBA-BFAE-46E8-A077-B515CF6DF2CE}" dt="2024-11-20T08:19:31.374" v="648"/>
          <ac:graphicFrameMkLst>
            <pc:docMk/>
            <pc:sldMk cId="1905616715" sldId="261"/>
            <ac:graphicFrameMk id="7" creationId="{864C85B3-9D7D-E018-CC25-87950C8738CC}"/>
          </ac:graphicFrameMkLst>
        </pc:graphicFrameChg>
      </pc:sldChg>
      <pc:sldChg chg="addSp delSp modSp new mod">
        <pc:chgData name="Deshmukh, Krantisinh" userId="af8f5a14-13d2-4699-a8df-0e524111e43b" providerId="ADAL" clId="{49B8BFBA-BFAE-46E8-A077-B515CF6DF2CE}" dt="2024-11-20T13:23:44.181" v="4473"/>
        <pc:sldMkLst>
          <pc:docMk/>
          <pc:sldMk cId="1408263429" sldId="262"/>
        </pc:sldMkLst>
        <pc:spChg chg="mod">
          <ac:chgData name="Deshmukh, Krantisinh" userId="af8f5a14-13d2-4699-a8df-0e524111e43b" providerId="ADAL" clId="{49B8BFBA-BFAE-46E8-A077-B515CF6DF2CE}" dt="2024-11-20T13:23:44.181" v="4473"/>
          <ac:spMkLst>
            <pc:docMk/>
            <pc:sldMk cId="1408263429" sldId="262"/>
            <ac:spMk id="2" creationId="{269E35BB-5E88-F7D5-6611-A9E4CC0400CA}"/>
          </ac:spMkLst>
        </pc:spChg>
        <pc:spChg chg="add del">
          <ac:chgData name="Deshmukh, Krantisinh" userId="af8f5a14-13d2-4699-a8df-0e524111e43b" providerId="ADAL" clId="{49B8BFBA-BFAE-46E8-A077-B515CF6DF2CE}" dt="2024-11-20T08:28:50.812" v="764" actId="3680"/>
          <ac:spMkLst>
            <pc:docMk/>
            <pc:sldMk cId="1408263429" sldId="262"/>
            <ac:spMk id="3" creationId="{398C1489-5220-C84E-F025-413593A02478}"/>
          </ac:spMkLst>
        </pc:spChg>
        <pc:graphicFrameChg chg="add mod">
          <ac:chgData name="Deshmukh, Krantisinh" userId="af8f5a14-13d2-4699-a8df-0e524111e43b" providerId="ADAL" clId="{49B8BFBA-BFAE-46E8-A077-B515CF6DF2CE}" dt="2024-11-20T08:20:16.747" v="651"/>
          <ac:graphicFrameMkLst>
            <pc:docMk/>
            <pc:sldMk cId="1408263429" sldId="262"/>
            <ac:graphicFrameMk id="4" creationId="{3D7D64CC-B657-A7C6-FE32-FBDE278DCC60}"/>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5" creationId="{0C180B8C-96A5-93D8-6A4C-45BFFA2E9C89}"/>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6" creationId="{B427370B-A6D4-5333-5ACA-2BCBED190036}"/>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7" creationId="{F27D77A7-C910-D645-28F3-78DCD6B86608}"/>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8" creationId="{2980A31F-2785-015A-0B61-AB9E4F6C3117}"/>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9" creationId="{B5CC6ED9-7212-C353-A23D-20F1C7D9E4A1}"/>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10" creationId="{CBFE8EC3-1F67-C793-D260-3C75CCF45676}"/>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11" creationId="{A3378A6F-DFFC-0366-8547-CA8DF64553F7}"/>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12" creationId="{26358013-406D-56CE-9E9B-A0BB86D2F8C8}"/>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13" creationId="{D7A755A2-1A4F-DEC7-0C8D-726DD7B8FE78}"/>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14" creationId="{5D4B84FA-31CE-4EE7-9DA1-D328FDCD15ED}"/>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15" creationId="{FCBE5003-4CF0-9A87-9EBD-06891DBDAAFC}"/>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16" creationId="{F259D410-DA30-4EA5-7D1C-2C97C41717DB}"/>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17" creationId="{147DEAE6-4818-B117-2E7D-2E4FFC1E98E7}"/>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18" creationId="{8B8285C4-2564-5A33-9F56-98F568EAF0EE}"/>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19" creationId="{11BC7C30-9EA8-FEBC-6698-29B7593F0F14}"/>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20" creationId="{D84E75F5-96A7-55C3-A760-F9CD565F80C6}"/>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21" creationId="{37BCD54B-E53F-F9FD-AB82-146AD8AC93F9}"/>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22" creationId="{BEAE6339-37D5-A828-33E6-A159761CC1C6}"/>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23" creationId="{6E4FE7D6-966F-7978-6A9A-4EBA64F65CA6}"/>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24" creationId="{5A8F5D0F-A1EE-ED88-0FD9-CB38549AC447}"/>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25" creationId="{178EFFC9-7D8C-BADC-E57B-ABEFF34414B3}"/>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26" creationId="{6038471A-221A-F040-D313-1185CFCCB828}"/>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27" creationId="{7AC199BF-37CB-AF41-D853-008B81F5CA82}"/>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28" creationId="{FB2E43C5-524A-9FF8-E8FE-13F317FEDB40}"/>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29" creationId="{9FCC5186-6A0D-A1D9-EB3B-7DB5ED86B4C3}"/>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30" creationId="{8E82A668-3E6B-8C2D-CAB4-D46C66D3ED8D}"/>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31" creationId="{5D0D53C7-16CC-ACCD-6102-37E25CEA4C83}"/>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32" creationId="{28D872BE-A464-509B-870E-2089DB59E516}"/>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33" creationId="{79D2E313-9F4C-BC63-72A4-E19BDA70D351}"/>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34" creationId="{CF536DCE-FE40-4ED1-0169-3256E264FB02}"/>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35" creationId="{4D625FFD-410E-88A1-5294-696D7AD57EED}"/>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36" creationId="{AF3CD038-8EC5-28C8-5A44-6201F843B168}"/>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37" creationId="{514ADEE5-3D80-35E7-02AC-FBD9BBCA7CC4}"/>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38" creationId="{5D7DA9D1-7976-EA4D-B0A2-C5205878669E}"/>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39" creationId="{A88C78D6-AAFF-B046-957B-2FFBF694BAAF}"/>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40" creationId="{43D22E34-6F8F-B892-63A9-9E1CC18A8654}"/>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41" creationId="{7373D1A6-9CAD-C903-DBF9-B42B69117146}"/>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42" creationId="{B3C3029B-138A-8277-FC42-99E744D39F05}"/>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43" creationId="{A9811F5C-DC91-4683-EAA4-E9D8CDC475F8}"/>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44" creationId="{A6DE4C38-E335-0B37-64B3-8D48BCFD7684}"/>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45" creationId="{7D693549-A8F7-F316-B802-7DE5F0A2FB03}"/>
          </ac:graphicFrameMkLst>
        </pc:graphicFrameChg>
        <pc:graphicFrameChg chg="add mod">
          <ac:chgData name="Deshmukh, Krantisinh" userId="af8f5a14-13d2-4699-a8df-0e524111e43b" providerId="ADAL" clId="{49B8BFBA-BFAE-46E8-A077-B515CF6DF2CE}" dt="2024-11-20T08:20:15.657" v="650"/>
          <ac:graphicFrameMkLst>
            <pc:docMk/>
            <pc:sldMk cId="1408263429" sldId="262"/>
            <ac:graphicFrameMk id="46" creationId="{BD1F4D50-A0CB-8D04-97A8-BF53D22C6E4A}"/>
          </ac:graphicFrameMkLst>
        </pc:graphicFrameChg>
        <pc:graphicFrameChg chg="add mod modGraphic">
          <ac:chgData name="Deshmukh, Krantisinh" userId="af8f5a14-13d2-4699-a8df-0e524111e43b" providerId="ADAL" clId="{49B8BFBA-BFAE-46E8-A077-B515CF6DF2CE}" dt="2024-11-20T08:28:31.339" v="763"/>
          <ac:graphicFrameMkLst>
            <pc:docMk/>
            <pc:sldMk cId="1408263429" sldId="262"/>
            <ac:graphicFrameMk id="47" creationId="{A3B95270-0EE9-34C0-1767-88F6DDF617AA}"/>
          </ac:graphicFrameMkLst>
        </pc:graphicFrameChg>
        <pc:graphicFrameChg chg="add mod ord modGraphic">
          <ac:chgData name="Deshmukh, Krantisinh" userId="af8f5a14-13d2-4699-a8df-0e524111e43b" providerId="ADAL" clId="{49B8BFBA-BFAE-46E8-A077-B515CF6DF2CE}" dt="2024-11-20T08:34:21.866" v="859" actId="2165"/>
          <ac:graphicFrameMkLst>
            <pc:docMk/>
            <pc:sldMk cId="1408263429" sldId="262"/>
            <ac:graphicFrameMk id="48" creationId="{349B3356-700F-CDC8-AC3A-9013F360BC22}"/>
          </ac:graphicFrameMkLst>
        </pc:graphicFrameChg>
      </pc:sldChg>
      <pc:sldChg chg="addSp delSp modSp new mod">
        <pc:chgData name="Deshmukh, Krantisinh" userId="af8f5a14-13d2-4699-a8df-0e524111e43b" providerId="ADAL" clId="{49B8BFBA-BFAE-46E8-A077-B515CF6DF2CE}" dt="2024-11-20T13:23:50.194" v="4474"/>
        <pc:sldMkLst>
          <pc:docMk/>
          <pc:sldMk cId="1866371982" sldId="263"/>
        </pc:sldMkLst>
        <pc:spChg chg="mod">
          <ac:chgData name="Deshmukh, Krantisinh" userId="af8f5a14-13d2-4699-a8df-0e524111e43b" providerId="ADAL" clId="{49B8BFBA-BFAE-46E8-A077-B515CF6DF2CE}" dt="2024-11-20T13:23:50.194" v="4474"/>
          <ac:spMkLst>
            <pc:docMk/>
            <pc:sldMk cId="1866371982" sldId="263"/>
            <ac:spMk id="2" creationId="{74D8CE36-804B-241E-0E64-B6C2F43B51C0}"/>
          </ac:spMkLst>
        </pc:spChg>
        <pc:spChg chg="add del mod">
          <ac:chgData name="Deshmukh, Krantisinh" userId="af8f5a14-13d2-4699-a8df-0e524111e43b" providerId="ADAL" clId="{49B8BFBA-BFAE-46E8-A077-B515CF6DF2CE}" dt="2024-11-20T08:39:30.166" v="1023" actId="3680"/>
          <ac:spMkLst>
            <pc:docMk/>
            <pc:sldMk cId="1866371982" sldId="263"/>
            <ac:spMk id="3" creationId="{8C6C8E5B-B711-89CA-804C-2F6A1468C3B2}"/>
          </ac:spMkLst>
        </pc:spChg>
        <pc:spChg chg="add mod">
          <ac:chgData name="Deshmukh, Krantisinh" userId="af8f5a14-13d2-4699-a8df-0e524111e43b" providerId="ADAL" clId="{49B8BFBA-BFAE-46E8-A077-B515CF6DF2CE}" dt="2024-11-20T08:36:41.576" v="950"/>
          <ac:spMkLst>
            <pc:docMk/>
            <pc:sldMk cId="1866371982" sldId="263"/>
            <ac:spMk id="4" creationId="{6F0E7C71-C920-6D79-7349-363B1D74D22A}"/>
          </ac:spMkLst>
        </pc:spChg>
        <pc:graphicFrameChg chg="add mod ord modGraphic">
          <ac:chgData name="Deshmukh, Krantisinh" userId="af8f5a14-13d2-4699-a8df-0e524111e43b" providerId="ADAL" clId="{49B8BFBA-BFAE-46E8-A077-B515CF6DF2CE}" dt="2024-11-20T08:45:20.868" v="1486" actId="20577"/>
          <ac:graphicFrameMkLst>
            <pc:docMk/>
            <pc:sldMk cId="1866371982" sldId="263"/>
            <ac:graphicFrameMk id="5" creationId="{8B23C571-54D0-4B23-0E71-03156641A803}"/>
          </ac:graphicFrameMkLst>
        </pc:graphicFrameChg>
      </pc:sldChg>
      <pc:sldChg chg="addSp modSp new mod">
        <pc:chgData name="Deshmukh, Krantisinh" userId="af8f5a14-13d2-4699-a8df-0e524111e43b" providerId="ADAL" clId="{49B8BFBA-BFAE-46E8-A077-B515CF6DF2CE}" dt="2024-11-20T13:24:08.343" v="4478" actId="20577"/>
        <pc:sldMkLst>
          <pc:docMk/>
          <pc:sldMk cId="3298280484" sldId="264"/>
        </pc:sldMkLst>
        <pc:spChg chg="mod">
          <ac:chgData name="Deshmukh, Krantisinh" userId="af8f5a14-13d2-4699-a8df-0e524111e43b" providerId="ADAL" clId="{49B8BFBA-BFAE-46E8-A077-B515CF6DF2CE}" dt="2024-11-20T13:24:08.343" v="4478" actId="20577"/>
          <ac:spMkLst>
            <pc:docMk/>
            <pc:sldMk cId="3298280484" sldId="264"/>
            <ac:spMk id="2" creationId="{D496E55D-0257-B19E-2F91-4D6E8085844B}"/>
          </ac:spMkLst>
        </pc:spChg>
        <pc:spChg chg="mod">
          <ac:chgData name="Deshmukh, Krantisinh" userId="af8f5a14-13d2-4699-a8df-0e524111e43b" providerId="ADAL" clId="{49B8BFBA-BFAE-46E8-A077-B515CF6DF2CE}" dt="2024-11-20T13:03:25.002" v="4309" actId="20577"/>
          <ac:spMkLst>
            <pc:docMk/>
            <pc:sldMk cId="3298280484" sldId="264"/>
            <ac:spMk id="3" creationId="{9E43EBE5-4778-6979-9749-8C046D76FF55}"/>
          </ac:spMkLst>
        </pc:spChg>
        <pc:graphicFrameChg chg="add mod modGraphic">
          <ac:chgData name="Deshmukh, Krantisinh" userId="af8f5a14-13d2-4699-a8df-0e524111e43b" providerId="ADAL" clId="{49B8BFBA-BFAE-46E8-A077-B515CF6DF2CE}" dt="2024-11-20T08:54:42.957" v="1864"/>
          <ac:graphicFrameMkLst>
            <pc:docMk/>
            <pc:sldMk cId="3298280484" sldId="264"/>
            <ac:graphicFrameMk id="4" creationId="{471B2958-039F-ACC4-498F-07EA6BA1D2DC}"/>
          </ac:graphicFrameMkLst>
        </pc:graphicFrameChg>
      </pc:sldChg>
      <pc:sldChg chg="delSp modSp new mod modClrScheme chgLayout">
        <pc:chgData name="Deshmukh, Krantisinh" userId="af8f5a14-13d2-4699-a8df-0e524111e43b" providerId="ADAL" clId="{49B8BFBA-BFAE-46E8-A077-B515CF6DF2CE}" dt="2024-11-20T09:01:04.626" v="1898" actId="122"/>
        <pc:sldMkLst>
          <pc:docMk/>
          <pc:sldMk cId="2517583619" sldId="265"/>
        </pc:sldMkLst>
        <pc:spChg chg="mod ord">
          <ac:chgData name="Deshmukh, Krantisinh" userId="af8f5a14-13d2-4699-a8df-0e524111e43b" providerId="ADAL" clId="{49B8BFBA-BFAE-46E8-A077-B515CF6DF2CE}" dt="2024-11-20T09:01:04.626" v="1898" actId="122"/>
          <ac:spMkLst>
            <pc:docMk/>
            <pc:sldMk cId="2517583619" sldId="265"/>
            <ac:spMk id="2" creationId="{10BB42FA-F9A9-02B1-A69F-738313AE80F1}"/>
          </ac:spMkLst>
        </pc:spChg>
        <pc:spChg chg="del">
          <ac:chgData name="Deshmukh, Krantisinh" userId="af8f5a14-13d2-4699-a8df-0e524111e43b" providerId="ADAL" clId="{49B8BFBA-BFAE-46E8-A077-B515CF6DF2CE}" dt="2024-11-20T08:58:59.293" v="1891" actId="700"/>
          <ac:spMkLst>
            <pc:docMk/>
            <pc:sldMk cId="2517583619" sldId="265"/>
            <ac:spMk id="3" creationId="{99A5C4CC-49DE-18ED-13B1-65BFFB7F9A9E}"/>
          </ac:spMkLst>
        </pc:spChg>
      </pc:sldChg>
      <pc:sldChg chg="add del">
        <pc:chgData name="Deshmukh, Krantisinh" userId="af8f5a14-13d2-4699-a8df-0e524111e43b" providerId="ADAL" clId="{49B8BFBA-BFAE-46E8-A077-B515CF6DF2CE}" dt="2024-11-20T13:03:49.920" v="4310" actId="47"/>
        <pc:sldMkLst>
          <pc:docMk/>
          <pc:sldMk cId="3011432058" sldId="266"/>
        </pc:sldMkLst>
      </pc:sldChg>
      <pc:sldChg chg="addSp modSp new del mod modClrScheme chgLayout">
        <pc:chgData name="Deshmukh, Krantisinh" userId="af8f5a14-13d2-4699-a8df-0e524111e43b" providerId="ADAL" clId="{49B8BFBA-BFAE-46E8-A077-B515CF6DF2CE}" dt="2024-11-20T12:56:47.437" v="4233" actId="2696"/>
        <pc:sldMkLst>
          <pc:docMk/>
          <pc:sldMk cId="3403573966" sldId="266"/>
        </pc:sldMkLst>
        <pc:spChg chg="mod ord">
          <ac:chgData name="Deshmukh, Krantisinh" userId="af8f5a14-13d2-4699-a8df-0e524111e43b" providerId="ADAL" clId="{49B8BFBA-BFAE-46E8-A077-B515CF6DF2CE}" dt="2024-11-20T11:53:31.605" v="3629" actId="700"/>
          <ac:spMkLst>
            <pc:docMk/>
            <pc:sldMk cId="3403573966" sldId="266"/>
            <ac:spMk id="2" creationId="{000A7C69-4D12-88AD-7AB3-AFCCE9AEC77E}"/>
          </ac:spMkLst>
        </pc:spChg>
        <pc:spChg chg="add mod ord">
          <ac:chgData name="Deshmukh, Krantisinh" userId="af8f5a14-13d2-4699-a8df-0e524111e43b" providerId="ADAL" clId="{49B8BFBA-BFAE-46E8-A077-B515CF6DF2CE}" dt="2024-11-20T12:11:29.511" v="3823" actId="20577"/>
          <ac:spMkLst>
            <pc:docMk/>
            <pc:sldMk cId="3403573966" sldId="266"/>
            <ac:spMk id="3" creationId="{4003F88E-76F4-CFFF-07A2-C46E031D00D2}"/>
          </ac:spMkLst>
        </pc:spChg>
      </pc:sldChg>
      <pc:sldChg chg="modSp add mod ord">
        <pc:chgData name="Deshmukh, Krantisinh" userId="af8f5a14-13d2-4699-a8df-0e524111e43b" providerId="ADAL" clId="{49B8BFBA-BFAE-46E8-A077-B515CF6DF2CE}" dt="2024-11-20T09:52:42.452" v="2733"/>
        <pc:sldMkLst>
          <pc:docMk/>
          <pc:sldMk cId="810180218" sldId="267"/>
        </pc:sldMkLst>
        <pc:spChg chg="mod">
          <ac:chgData name="Deshmukh, Krantisinh" userId="af8f5a14-13d2-4699-a8df-0e524111e43b" providerId="ADAL" clId="{49B8BFBA-BFAE-46E8-A077-B515CF6DF2CE}" dt="2024-11-20T09:12:57.438" v="1915" actId="14100"/>
          <ac:spMkLst>
            <pc:docMk/>
            <pc:sldMk cId="810180218" sldId="267"/>
            <ac:spMk id="2" creationId="{10BB42FA-F9A9-02B1-A69F-738313AE80F1}"/>
          </ac:spMkLst>
        </pc:spChg>
      </pc:sldChg>
      <pc:sldChg chg="modSp add mod">
        <pc:chgData name="Deshmukh, Krantisinh" userId="af8f5a14-13d2-4699-a8df-0e524111e43b" providerId="ADAL" clId="{49B8BFBA-BFAE-46E8-A077-B515CF6DF2CE}" dt="2024-11-20T09:13:10.410" v="1926" actId="20577"/>
        <pc:sldMkLst>
          <pc:docMk/>
          <pc:sldMk cId="700741239" sldId="268"/>
        </pc:sldMkLst>
        <pc:spChg chg="mod">
          <ac:chgData name="Deshmukh, Krantisinh" userId="af8f5a14-13d2-4699-a8df-0e524111e43b" providerId="ADAL" clId="{49B8BFBA-BFAE-46E8-A077-B515CF6DF2CE}" dt="2024-11-20T09:13:10.410" v="1926" actId="20577"/>
          <ac:spMkLst>
            <pc:docMk/>
            <pc:sldMk cId="700741239" sldId="268"/>
            <ac:spMk id="2" creationId="{10BB42FA-F9A9-02B1-A69F-738313AE80F1}"/>
          </ac:spMkLst>
        </pc:spChg>
      </pc:sldChg>
      <pc:sldChg chg="modSp add mod">
        <pc:chgData name="Deshmukh, Krantisinh" userId="af8f5a14-13d2-4699-a8df-0e524111e43b" providerId="ADAL" clId="{49B8BFBA-BFAE-46E8-A077-B515CF6DF2CE}" dt="2024-11-20T09:13:35.568" v="1951" actId="20577"/>
        <pc:sldMkLst>
          <pc:docMk/>
          <pc:sldMk cId="2562614833" sldId="269"/>
        </pc:sldMkLst>
        <pc:spChg chg="mod">
          <ac:chgData name="Deshmukh, Krantisinh" userId="af8f5a14-13d2-4699-a8df-0e524111e43b" providerId="ADAL" clId="{49B8BFBA-BFAE-46E8-A077-B515CF6DF2CE}" dt="2024-11-20T09:13:35.568" v="1951" actId="20577"/>
          <ac:spMkLst>
            <pc:docMk/>
            <pc:sldMk cId="2562614833" sldId="269"/>
            <ac:spMk id="2" creationId="{10BB42FA-F9A9-02B1-A69F-738313AE80F1}"/>
          </ac:spMkLst>
        </pc:spChg>
      </pc:sldChg>
      <pc:sldChg chg="addSp delSp modSp new del mod modClrScheme chgLayout">
        <pc:chgData name="Deshmukh, Krantisinh" userId="af8f5a14-13d2-4699-a8df-0e524111e43b" providerId="ADAL" clId="{49B8BFBA-BFAE-46E8-A077-B515CF6DF2CE}" dt="2024-11-20T10:18:38.729" v="2926" actId="47"/>
        <pc:sldMkLst>
          <pc:docMk/>
          <pc:sldMk cId="4268541356" sldId="270"/>
        </pc:sldMkLst>
        <pc:spChg chg="del mod ord">
          <ac:chgData name="Deshmukh, Krantisinh" userId="af8f5a14-13d2-4699-a8df-0e524111e43b" providerId="ADAL" clId="{49B8BFBA-BFAE-46E8-A077-B515CF6DF2CE}" dt="2024-11-20T09:15:31.546" v="1955" actId="700"/>
          <ac:spMkLst>
            <pc:docMk/>
            <pc:sldMk cId="4268541356" sldId="270"/>
            <ac:spMk id="2" creationId="{19397009-09FD-E2FA-2ED3-AEC8D295D02F}"/>
          </ac:spMkLst>
        </pc:spChg>
        <pc:spChg chg="add del">
          <ac:chgData name="Deshmukh, Krantisinh" userId="af8f5a14-13d2-4699-a8df-0e524111e43b" providerId="ADAL" clId="{49B8BFBA-BFAE-46E8-A077-B515CF6DF2CE}" dt="2024-11-20T09:15:18.216" v="1954" actId="22"/>
          <ac:spMkLst>
            <pc:docMk/>
            <pc:sldMk cId="4268541356" sldId="270"/>
            <ac:spMk id="4" creationId="{1FF9C6EB-F488-21C2-C110-72E19121D61A}"/>
          </ac:spMkLst>
        </pc:spChg>
        <pc:spChg chg="add del mod ord">
          <ac:chgData name="Deshmukh, Krantisinh" userId="af8f5a14-13d2-4699-a8df-0e524111e43b" providerId="ADAL" clId="{49B8BFBA-BFAE-46E8-A077-B515CF6DF2CE}" dt="2024-11-20T09:15:38.709" v="1956" actId="478"/>
          <ac:spMkLst>
            <pc:docMk/>
            <pc:sldMk cId="4268541356" sldId="270"/>
            <ac:spMk id="5" creationId="{5308E6DC-3E99-C062-6943-F0C615D6AE80}"/>
          </ac:spMkLst>
        </pc:spChg>
        <pc:spChg chg="add del mod ord">
          <ac:chgData name="Deshmukh, Krantisinh" userId="af8f5a14-13d2-4699-a8df-0e524111e43b" providerId="ADAL" clId="{49B8BFBA-BFAE-46E8-A077-B515CF6DF2CE}" dt="2024-11-20T09:23:07.351" v="1997" actId="478"/>
          <ac:spMkLst>
            <pc:docMk/>
            <pc:sldMk cId="4268541356" sldId="270"/>
            <ac:spMk id="6" creationId="{99E56EDD-2DD6-A4B3-E460-01C03258381A}"/>
          </ac:spMkLst>
        </pc:spChg>
        <pc:spChg chg="add mod">
          <ac:chgData name="Deshmukh, Krantisinh" userId="af8f5a14-13d2-4699-a8df-0e524111e43b" providerId="ADAL" clId="{49B8BFBA-BFAE-46E8-A077-B515CF6DF2CE}" dt="2024-11-20T09:23:07.351" v="1997" actId="478"/>
          <ac:spMkLst>
            <pc:docMk/>
            <pc:sldMk cId="4268541356" sldId="270"/>
            <ac:spMk id="8" creationId="{930CD51D-9ED2-6682-8348-A1CF98CC5BFB}"/>
          </ac:spMkLst>
        </pc:spChg>
      </pc:sldChg>
      <pc:sldChg chg="addSp delSp modSp new del mod ord modClrScheme chgLayout">
        <pc:chgData name="Deshmukh, Krantisinh" userId="af8f5a14-13d2-4699-a8df-0e524111e43b" providerId="ADAL" clId="{49B8BFBA-BFAE-46E8-A077-B515CF6DF2CE}" dt="2024-11-20T11:57:16.112" v="3742" actId="47"/>
        <pc:sldMkLst>
          <pc:docMk/>
          <pc:sldMk cId="2781728788" sldId="271"/>
        </pc:sldMkLst>
        <pc:spChg chg="del mod ord">
          <ac:chgData name="Deshmukh, Krantisinh" userId="af8f5a14-13d2-4699-a8df-0e524111e43b" providerId="ADAL" clId="{49B8BFBA-BFAE-46E8-A077-B515CF6DF2CE}" dt="2024-11-20T09:21:48.680" v="1981" actId="700"/>
          <ac:spMkLst>
            <pc:docMk/>
            <pc:sldMk cId="2781728788" sldId="271"/>
            <ac:spMk id="2" creationId="{BDD21170-39D9-1D9C-071D-CA9409216193}"/>
          </ac:spMkLst>
        </pc:spChg>
        <pc:spChg chg="add mod ord">
          <ac:chgData name="Deshmukh, Krantisinh" userId="af8f5a14-13d2-4699-a8df-0e524111e43b" providerId="ADAL" clId="{49B8BFBA-BFAE-46E8-A077-B515CF6DF2CE}" dt="2024-11-20T10:26:48.740" v="3020" actId="20577"/>
          <ac:spMkLst>
            <pc:docMk/>
            <pc:sldMk cId="2781728788" sldId="271"/>
            <ac:spMk id="3" creationId="{DA037838-C7EA-36E3-5ECB-9804C5C8E013}"/>
          </ac:spMkLst>
        </pc:spChg>
        <pc:spChg chg="add mod ord">
          <ac:chgData name="Deshmukh, Krantisinh" userId="af8f5a14-13d2-4699-a8df-0e524111e43b" providerId="ADAL" clId="{49B8BFBA-BFAE-46E8-A077-B515CF6DF2CE}" dt="2024-11-20T09:22:03.411" v="1996" actId="27636"/>
          <ac:spMkLst>
            <pc:docMk/>
            <pc:sldMk cId="2781728788" sldId="271"/>
            <ac:spMk id="4" creationId="{AFF08B2E-0D69-461A-A5DB-AB1E966EC07E}"/>
          </ac:spMkLst>
        </pc:spChg>
      </pc:sldChg>
      <pc:sldChg chg="add">
        <pc:chgData name="Deshmukh, Krantisinh" userId="af8f5a14-13d2-4699-a8df-0e524111e43b" providerId="ADAL" clId="{49B8BFBA-BFAE-46E8-A077-B515CF6DF2CE}" dt="2024-11-20T13:06:44.527" v="4325"/>
        <pc:sldMkLst>
          <pc:docMk/>
          <pc:sldMk cId="735829935" sldId="272"/>
        </pc:sldMkLst>
      </pc:sldChg>
      <pc:sldChg chg="addSp delSp modSp new del mod modClrScheme chgLayout">
        <pc:chgData name="Deshmukh, Krantisinh" userId="af8f5a14-13d2-4699-a8df-0e524111e43b" providerId="ADAL" clId="{49B8BFBA-BFAE-46E8-A077-B515CF6DF2CE}" dt="2024-11-20T13:06:34.071" v="4311" actId="2696"/>
        <pc:sldMkLst>
          <pc:docMk/>
          <pc:sldMk cId="2806900453" sldId="272"/>
        </pc:sldMkLst>
        <pc:spChg chg="del mod ord">
          <ac:chgData name="Deshmukh, Krantisinh" userId="af8f5a14-13d2-4699-a8df-0e524111e43b" providerId="ADAL" clId="{49B8BFBA-BFAE-46E8-A077-B515CF6DF2CE}" dt="2024-11-20T09:25:39.495" v="1999" actId="700"/>
          <ac:spMkLst>
            <pc:docMk/>
            <pc:sldMk cId="2806900453" sldId="272"/>
            <ac:spMk id="2" creationId="{26EC3F5A-51AD-33B4-9CA3-6F34A46C5290}"/>
          </ac:spMkLst>
        </pc:spChg>
        <pc:spChg chg="add del mod ord">
          <ac:chgData name="Deshmukh, Krantisinh" userId="af8f5a14-13d2-4699-a8df-0e524111e43b" providerId="ADAL" clId="{49B8BFBA-BFAE-46E8-A077-B515CF6DF2CE}" dt="2024-11-20T09:27:21.668" v="2067" actId="478"/>
          <ac:spMkLst>
            <pc:docMk/>
            <pc:sldMk cId="2806900453" sldId="272"/>
            <ac:spMk id="3" creationId="{CA5995EA-4739-02C9-88DF-7F5D9828E6FD}"/>
          </ac:spMkLst>
        </pc:spChg>
        <pc:spChg chg="add del mod ord">
          <ac:chgData name="Deshmukh, Krantisinh" userId="af8f5a14-13d2-4699-a8df-0e524111e43b" providerId="ADAL" clId="{49B8BFBA-BFAE-46E8-A077-B515CF6DF2CE}" dt="2024-11-20T09:25:51.215" v="2000" actId="3680"/>
          <ac:spMkLst>
            <pc:docMk/>
            <pc:sldMk cId="2806900453" sldId="272"/>
            <ac:spMk id="4" creationId="{3873865F-6D54-4F36-FEF3-D91C5F8F81A2}"/>
          </ac:spMkLst>
        </pc:spChg>
        <pc:graphicFrameChg chg="add mod ord modGraphic">
          <ac:chgData name="Deshmukh, Krantisinh" userId="af8f5a14-13d2-4699-a8df-0e524111e43b" providerId="ADAL" clId="{49B8BFBA-BFAE-46E8-A077-B515CF6DF2CE}" dt="2024-11-20T09:51:57.094" v="2720" actId="20577"/>
          <ac:graphicFrameMkLst>
            <pc:docMk/>
            <pc:sldMk cId="2806900453" sldId="272"/>
            <ac:graphicFrameMk id="5" creationId="{8F3637CF-EF48-F615-5C41-599AEF7898BF}"/>
          </ac:graphicFrameMkLst>
        </pc:graphicFrameChg>
      </pc:sldChg>
      <pc:sldChg chg="add">
        <pc:chgData name="Deshmukh, Krantisinh" userId="af8f5a14-13d2-4699-a8df-0e524111e43b" providerId="ADAL" clId="{49B8BFBA-BFAE-46E8-A077-B515CF6DF2CE}" dt="2024-11-20T13:07:51.992" v="4374"/>
        <pc:sldMkLst>
          <pc:docMk/>
          <pc:sldMk cId="2360182647" sldId="273"/>
        </pc:sldMkLst>
      </pc:sldChg>
      <pc:sldChg chg="addSp delSp modSp new del mod">
        <pc:chgData name="Deshmukh, Krantisinh" userId="af8f5a14-13d2-4699-a8df-0e524111e43b" providerId="ADAL" clId="{49B8BFBA-BFAE-46E8-A077-B515CF6DF2CE}" dt="2024-11-20T13:07:48.688" v="4373" actId="2696"/>
        <pc:sldMkLst>
          <pc:docMk/>
          <pc:sldMk cId="3190026461" sldId="273"/>
        </pc:sldMkLst>
        <pc:spChg chg="del">
          <ac:chgData name="Deshmukh, Krantisinh" userId="af8f5a14-13d2-4699-a8df-0e524111e43b" providerId="ADAL" clId="{49B8BFBA-BFAE-46E8-A077-B515CF6DF2CE}" dt="2024-11-20T10:06:51.602" v="2873" actId="478"/>
          <ac:spMkLst>
            <pc:docMk/>
            <pc:sldMk cId="3190026461" sldId="273"/>
            <ac:spMk id="2" creationId="{1F8B2BD7-CDA1-D420-00AA-610070B5593A}"/>
          </ac:spMkLst>
        </pc:spChg>
        <pc:spChg chg="del">
          <ac:chgData name="Deshmukh, Krantisinh" userId="af8f5a14-13d2-4699-a8df-0e524111e43b" providerId="ADAL" clId="{49B8BFBA-BFAE-46E8-A077-B515CF6DF2CE}" dt="2024-11-20T10:06:49.866" v="2872" actId="478"/>
          <ac:spMkLst>
            <pc:docMk/>
            <pc:sldMk cId="3190026461" sldId="273"/>
            <ac:spMk id="3" creationId="{EB6894F6-4CB5-F830-69AC-2387D5B830AE}"/>
          </ac:spMkLst>
        </pc:spChg>
        <pc:graphicFrameChg chg="add mod modGraphic">
          <ac:chgData name="Deshmukh, Krantisinh" userId="af8f5a14-13d2-4699-a8df-0e524111e43b" providerId="ADAL" clId="{49B8BFBA-BFAE-46E8-A077-B515CF6DF2CE}" dt="2024-11-20T10:18:44.312" v="2927" actId="2165"/>
          <ac:graphicFrameMkLst>
            <pc:docMk/>
            <pc:sldMk cId="3190026461" sldId="273"/>
            <ac:graphicFrameMk id="4" creationId="{CDFB7103-ADE3-FD4D-8AC4-3232E23F47DB}"/>
          </ac:graphicFrameMkLst>
        </pc:graphicFrameChg>
      </pc:sldChg>
      <pc:sldChg chg="modSp add del mod">
        <pc:chgData name="Deshmukh, Krantisinh" userId="af8f5a14-13d2-4699-a8df-0e524111e43b" providerId="ADAL" clId="{49B8BFBA-BFAE-46E8-A077-B515CF6DF2CE}" dt="2024-11-20T13:06:34.071" v="4311" actId="2696"/>
        <pc:sldMkLst>
          <pc:docMk/>
          <pc:sldMk cId="1260029216" sldId="274"/>
        </pc:sldMkLst>
        <pc:graphicFrameChg chg="mod modGraphic">
          <ac:chgData name="Deshmukh, Krantisinh" userId="af8f5a14-13d2-4699-a8df-0e524111e43b" providerId="ADAL" clId="{49B8BFBA-BFAE-46E8-A077-B515CF6DF2CE}" dt="2024-11-20T09:50:54.205" v="2717" actId="6549"/>
          <ac:graphicFrameMkLst>
            <pc:docMk/>
            <pc:sldMk cId="1260029216" sldId="274"/>
            <ac:graphicFrameMk id="5" creationId="{8F3637CF-EF48-F615-5C41-599AEF7898BF}"/>
          </ac:graphicFrameMkLst>
        </pc:graphicFrameChg>
      </pc:sldChg>
      <pc:sldChg chg="add">
        <pc:chgData name="Deshmukh, Krantisinh" userId="af8f5a14-13d2-4699-a8df-0e524111e43b" providerId="ADAL" clId="{49B8BFBA-BFAE-46E8-A077-B515CF6DF2CE}" dt="2024-11-20T13:06:44.527" v="4325"/>
        <pc:sldMkLst>
          <pc:docMk/>
          <pc:sldMk cId="3173510591" sldId="274"/>
        </pc:sldMkLst>
      </pc:sldChg>
      <pc:sldChg chg="modSp add del mod">
        <pc:chgData name="Deshmukh, Krantisinh" userId="af8f5a14-13d2-4699-a8df-0e524111e43b" providerId="ADAL" clId="{49B8BFBA-BFAE-46E8-A077-B515CF6DF2CE}" dt="2024-11-20T11:57:16.112" v="3742" actId="47"/>
        <pc:sldMkLst>
          <pc:docMk/>
          <pc:sldMk cId="1895920699" sldId="275"/>
        </pc:sldMkLst>
        <pc:spChg chg="mod">
          <ac:chgData name="Deshmukh, Krantisinh" userId="af8f5a14-13d2-4699-a8df-0e524111e43b" providerId="ADAL" clId="{49B8BFBA-BFAE-46E8-A077-B515CF6DF2CE}" dt="2024-11-20T09:52:33.280" v="2731" actId="20577"/>
          <ac:spMkLst>
            <pc:docMk/>
            <pc:sldMk cId="1895920699" sldId="275"/>
            <ac:spMk id="2" creationId="{10BB42FA-F9A9-02B1-A69F-738313AE80F1}"/>
          </ac:spMkLst>
        </pc:spChg>
      </pc:sldChg>
      <pc:sldChg chg="modSp add mod">
        <pc:chgData name="Deshmukh, Krantisinh" userId="af8f5a14-13d2-4699-a8df-0e524111e43b" providerId="ADAL" clId="{49B8BFBA-BFAE-46E8-A077-B515CF6DF2CE}" dt="2024-11-20T14:09:52.754" v="4613" actId="13926"/>
        <pc:sldMkLst>
          <pc:docMk/>
          <pc:sldMk cId="304202052" sldId="276"/>
        </pc:sldMkLst>
        <pc:graphicFrameChg chg="modGraphic">
          <ac:chgData name="Deshmukh, Krantisinh" userId="af8f5a14-13d2-4699-a8df-0e524111e43b" providerId="ADAL" clId="{49B8BFBA-BFAE-46E8-A077-B515CF6DF2CE}" dt="2024-11-20T14:09:52.754" v="4613" actId="13926"/>
          <ac:graphicFrameMkLst>
            <pc:docMk/>
            <pc:sldMk cId="304202052" sldId="276"/>
            <ac:graphicFrameMk id="5" creationId="{8F3637CF-EF48-F615-5C41-599AEF7898BF}"/>
          </ac:graphicFrameMkLst>
        </pc:graphicFrameChg>
      </pc:sldChg>
      <pc:sldChg chg="addSp delSp modSp add del mod">
        <pc:chgData name="Deshmukh, Krantisinh" userId="af8f5a14-13d2-4699-a8df-0e524111e43b" providerId="ADAL" clId="{49B8BFBA-BFAE-46E8-A077-B515CF6DF2CE}" dt="2024-11-20T13:07:48.688" v="4373" actId="2696"/>
        <pc:sldMkLst>
          <pc:docMk/>
          <pc:sldMk cId="1116089484" sldId="276"/>
        </pc:sldMkLst>
        <pc:spChg chg="add del">
          <ac:chgData name="Deshmukh, Krantisinh" userId="af8f5a14-13d2-4699-a8df-0e524111e43b" providerId="ADAL" clId="{49B8BFBA-BFAE-46E8-A077-B515CF6DF2CE}" dt="2024-11-20T10:06:42.490" v="2871" actId="22"/>
          <ac:spMkLst>
            <pc:docMk/>
            <pc:sldMk cId="1116089484" sldId="276"/>
            <ac:spMk id="3" creationId="{33635BC7-7110-3E47-F1AE-6DC70379359B}"/>
          </ac:spMkLst>
        </pc:spChg>
        <pc:graphicFrameChg chg="mod modGraphic">
          <ac:chgData name="Deshmukh, Krantisinh" userId="af8f5a14-13d2-4699-a8df-0e524111e43b" providerId="ADAL" clId="{49B8BFBA-BFAE-46E8-A077-B515CF6DF2CE}" dt="2024-11-20T10:06:30.809" v="2869" actId="6549"/>
          <ac:graphicFrameMkLst>
            <pc:docMk/>
            <pc:sldMk cId="1116089484" sldId="276"/>
            <ac:graphicFrameMk id="5" creationId="{8F3637CF-EF48-F615-5C41-599AEF7898BF}"/>
          </ac:graphicFrameMkLst>
        </pc:graphicFrameChg>
      </pc:sldChg>
      <pc:sldChg chg="addSp delSp modSp add del mod setBg chgLayout">
        <pc:chgData name="Deshmukh, Krantisinh" userId="af8f5a14-13d2-4699-a8df-0e524111e43b" providerId="ADAL" clId="{49B8BFBA-BFAE-46E8-A077-B515CF6DF2CE}" dt="2024-11-20T10:32:59.978" v="3074" actId="26606"/>
        <pc:sldMkLst>
          <pc:docMk/>
          <pc:sldMk cId="670613851" sldId="277"/>
        </pc:sldMkLst>
        <pc:spChg chg="add del mod">
          <ac:chgData name="Deshmukh, Krantisinh" userId="af8f5a14-13d2-4699-a8df-0e524111e43b" providerId="ADAL" clId="{49B8BFBA-BFAE-46E8-A077-B515CF6DF2CE}" dt="2024-11-20T10:27:28.526" v="3021" actId="700"/>
          <ac:spMkLst>
            <pc:docMk/>
            <pc:sldMk cId="670613851" sldId="277"/>
            <ac:spMk id="3" creationId="{EBD72ED1-A83E-13FB-4FDA-4E0BA25A9E0A}"/>
          </ac:spMkLst>
        </pc:spChg>
        <pc:spChg chg="add mod ord">
          <ac:chgData name="Deshmukh, Krantisinh" userId="af8f5a14-13d2-4699-a8df-0e524111e43b" providerId="ADAL" clId="{49B8BFBA-BFAE-46E8-A077-B515CF6DF2CE}" dt="2024-11-20T10:32:59.978" v="3074" actId="26606"/>
          <ac:spMkLst>
            <pc:docMk/>
            <pc:sldMk cId="670613851" sldId="277"/>
            <ac:spMk id="4" creationId="{741B0CF9-32AC-E4BC-4AC2-6F05ECE9C9A7}"/>
          </ac:spMkLst>
        </pc:spChg>
        <pc:spChg chg="add mod ord">
          <ac:chgData name="Deshmukh, Krantisinh" userId="af8f5a14-13d2-4699-a8df-0e524111e43b" providerId="ADAL" clId="{49B8BFBA-BFAE-46E8-A077-B515CF6DF2CE}" dt="2024-11-20T10:32:59.978" v="3074" actId="26606"/>
          <ac:spMkLst>
            <pc:docMk/>
            <pc:sldMk cId="670613851" sldId="277"/>
            <ac:spMk id="6" creationId="{30E8EA68-2043-5B29-A2A5-6646C65375A0}"/>
          </ac:spMkLst>
        </pc:spChg>
        <pc:spChg chg="add del">
          <ac:chgData name="Deshmukh, Krantisinh" userId="af8f5a14-13d2-4699-a8df-0e524111e43b" providerId="ADAL" clId="{49B8BFBA-BFAE-46E8-A077-B515CF6DF2CE}" dt="2024-11-20T10:29:36.317" v="3037" actId="22"/>
          <ac:spMkLst>
            <pc:docMk/>
            <pc:sldMk cId="670613851" sldId="277"/>
            <ac:spMk id="10" creationId="{76A1F2EB-08E5-5688-8A76-10AC5E36E77C}"/>
          </ac:spMkLst>
        </pc:spChg>
        <pc:spChg chg="add del">
          <ac:chgData name="Deshmukh, Krantisinh" userId="af8f5a14-13d2-4699-a8df-0e524111e43b" providerId="ADAL" clId="{49B8BFBA-BFAE-46E8-A077-B515CF6DF2CE}" dt="2024-11-20T10:28:33.739" v="3025" actId="26606"/>
          <ac:spMkLst>
            <pc:docMk/>
            <pc:sldMk cId="670613851" sldId="277"/>
            <ac:spMk id="13" creationId="{9A724DBA-D2D9-471E-8ED7-2015DDD950DF}"/>
          </ac:spMkLst>
        </pc:spChg>
        <pc:spChg chg="add del">
          <ac:chgData name="Deshmukh, Krantisinh" userId="af8f5a14-13d2-4699-a8df-0e524111e43b" providerId="ADAL" clId="{49B8BFBA-BFAE-46E8-A077-B515CF6DF2CE}" dt="2024-11-20T10:28:33.739" v="3025" actId="26606"/>
          <ac:spMkLst>
            <pc:docMk/>
            <pc:sldMk cId="670613851" sldId="277"/>
            <ac:spMk id="15" creationId="{08980754-6F4B-43C9-B9BE-127B6BED6586}"/>
          </ac:spMkLst>
        </pc:spChg>
        <pc:spChg chg="add del">
          <ac:chgData name="Deshmukh, Krantisinh" userId="af8f5a14-13d2-4699-a8df-0e524111e43b" providerId="ADAL" clId="{49B8BFBA-BFAE-46E8-A077-B515CF6DF2CE}" dt="2024-11-20T10:28:33.739" v="3025" actId="26606"/>
          <ac:spMkLst>
            <pc:docMk/>
            <pc:sldMk cId="670613851" sldId="277"/>
            <ac:spMk id="17" creationId="{2C1BBA94-3F40-40AA-8BB9-E69E25E537C1}"/>
          </ac:spMkLst>
        </pc:spChg>
        <pc:spChg chg="add del">
          <ac:chgData name="Deshmukh, Krantisinh" userId="af8f5a14-13d2-4699-a8df-0e524111e43b" providerId="ADAL" clId="{49B8BFBA-BFAE-46E8-A077-B515CF6DF2CE}" dt="2024-11-20T10:28:33.739" v="3025" actId="26606"/>
          <ac:spMkLst>
            <pc:docMk/>
            <pc:sldMk cId="670613851" sldId="277"/>
            <ac:spMk id="19" creationId="{169CC832-2974-4E8D-90ED-3E2941BA7336}"/>
          </ac:spMkLst>
        </pc:spChg>
        <pc:spChg chg="add del">
          <ac:chgData name="Deshmukh, Krantisinh" userId="af8f5a14-13d2-4699-a8df-0e524111e43b" providerId="ADAL" clId="{49B8BFBA-BFAE-46E8-A077-B515CF6DF2CE}" dt="2024-11-20T10:28:33.739" v="3025" actId="26606"/>
          <ac:spMkLst>
            <pc:docMk/>
            <pc:sldMk cId="670613851" sldId="277"/>
            <ac:spMk id="21" creationId="{55222F96-971A-4F90-B841-6BAB416C7AC1}"/>
          </ac:spMkLst>
        </pc:spChg>
        <pc:spChg chg="add del">
          <ac:chgData name="Deshmukh, Krantisinh" userId="af8f5a14-13d2-4699-a8df-0e524111e43b" providerId="ADAL" clId="{49B8BFBA-BFAE-46E8-A077-B515CF6DF2CE}" dt="2024-11-20T10:28:39.079" v="3027" actId="26606"/>
          <ac:spMkLst>
            <pc:docMk/>
            <pc:sldMk cId="670613851" sldId="277"/>
            <ac:spMk id="23" creationId="{04812C46-200A-4DEB-A05E-3ED6C68C2387}"/>
          </ac:spMkLst>
        </pc:spChg>
        <pc:spChg chg="add del">
          <ac:chgData name="Deshmukh, Krantisinh" userId="af8f5a14-13d2-4699-a8df-0e524111e43b" providerId="ADAL" clId="{49B8BFBA-BFAE-46E8-A077-B515CF6DF2CE}" dt="2024-11-20T10:28:39.079" v="3027" actId="26606"/>
          <ac:spMkLst>
            <pc:docMk/>
            <pc:sldMk cId="670613851" sldId="277"/>
            <ac:spMk id="24" creationId="{D1EA859B-E555-4109-94F3-6700E046E008}"/>
          </ac:spMkLst>
        </pc:spChg>
        <pc:spChg chg="add del">
          <ac:chgData name="Deshmukh, Krantisinh" userId="af8f5a14-13d2-4699-a8df-0e524111e43b" providerId="ADAL" clId="{49B8BFBA-BFAE-46E8-A077-B515CF6DF2CE}" dt="2024-11-20T10:32:59.978" v="3074" actId="26606"/>
          <ac:spMkLst>
            <pc:docMk/>
            <pc:sldMk cId="670613851" sldId="277"/>
            <ac:spMk id="26" creationId="{0288C6B4-AFC3-407F-A595-EFFD38D4CCAF}"/>
          </ac:spMkLst>
        </pc:spChg>
        <pc:spChg chg="add del">
          <ac:chgData name="Deshmukh, Krantisinh" userId="af8f5a14-13d2-4699-a8df-0e524111e43b" providerId="ADAL" clId="{49B8BFBA-BFAE-46E8-A077-B515CF6DF2CE}" dt="2024-11-20T10:32:59.978" v="3074" actId="26606"/>
          <ac:spMkLst>
            <pc:docMk/>
            <pc:sldMk cId="670613851" sldId="277"/>
            <ac:spMk id="27" creationId="{CF236821-17FE-429B-8D2C-08E13A64EA40}"/>
          </ac:spMkLst>
        </pc:spChg>
        <pc:spChg chg="add del">
          <ac:chgData name="Deshmukh, Krantisinh" userId="af8f5a14-13d2-4699-a8df-0e524111e43b" providerId="ADAL" clId="{49B8BFBA-BFAE-46E8-A077-B515CF6DF2CE}" dt="2024-11-20T10:32:59.978" v="3074" actId="26606"/>
          <ac:spMkLst>
            <pc:docMk/>
            <pc:sldMk cId="670613851" sldId="277"/>
            <ac:spMk id="28" creationId="{C0BDBCD2-E081-43AB-9119-C55465E59757}"/>
          </ac:spMkLst>
        </pc:spChg>
        <pc:spChg chg="add del">
          <ac:chgData name="Deshmukh, Krantisinh" userId="af8f5a14-13d2-4699-a8df-0e524111e43b" providerId="ADAL" clId="{49B8BFBA-BFAE-46E8-A077-B515CF6DF2CE}" dt="2024-11-20T10:32:59.978" v="3074" actId="26606"/>
          <ac:spMkLst>
            <pc:docMk/>
            <pc:sldMk cId="670613851" sldId="277"/>
            <ac:spMk id="29" creationId="{98E79BE4-34FE-485A-98A5-92CE8F7C4743}"/>
          </ac:spMkLst>
        </pc:spChg>
        <pc:spChg chg="add del">
          <ac:chgData name="Deshmukh, Krantisinh" userId="af8f5a14-13d2-4699-a8df-0e524111e43b" providerId="ADAL" clId="{49B8BFBA-BFAE-46E8-A077-B515CF6DF2CE}" dt="2024-11-20T10:32:59.978" v="3074" actId="26606"/>
          <ac:spMkLst>
            <pc:docMk/>
            <pc:sldMk cId="670613851" sldId="277"/>
            <ac:spMk id="30" creationId="{7A5F0580-5EE9-419F-96EE-B6529EF6E7D0}"/>
          </ac:spMkLst>
        </pc:spChg>
        <pc:spChg chg="add del">
          <ac:chgData name="Deshmukh, Krantisinh" userId="af8f5a14-13d2-4699-a8df-0e524111e43b" providerId="ADAL" clId="{49B8BFBA-BFAE-46E8-A077-B515CF6DF2CE}" dt="2024-11-20T10:32:59.973" v="3073" actId="26606"/>
          <ac:spMkLst>
            <pc:docMk/>
            <pc:sldMk cId="670613851" sldId="277"/>
            <ac:spMk id="35" creationId="{1ECAB1E8-8195-4748-BE71-FF806D86892E}"/>
          </ac:spMkLst>
        </pc:spChg>
        <pc:spChg chg="add del">
          <ac:chgData name="Deshmukh, Krantisinh" userId="af8f5a14-13d2-4699-a8df-0e524111e43b" providerId="ADAL" clId="{49B8BFBA-BFAE-46E8-A077-B515CF6DF2CE}" dt="2024-11-20T10:32:59.973" v="3073" actId="26606"/>
          <ac:spMkLst>
            <pc:docMk/>
            <pc:sldMk cId="670613851" sldId="277"/>
            <ac:spMk id="37" creationId="{57F6BDD4-E066-4008-8011-6CC31AEB4556}"/>
          </ac:spMkLst>
        </pc:spChg>
        <pc:spChg chg="add del">
          <ac:chgData name="Deshmukh, Krantisinh" userId="af8f5a14-13d2-4699-a8df-0e524111e43b" providerId="ADAL" clId="{49B8BFBA-BFAE-46E8-A077-B515CF6DF2CE}" dt="2024-11-20T10:32:59.973" v="3073" actId="26606"/>
          <ac:spMkLst>
            <pc:docMk/>
            <pc:sldMk cId="670613851" sldId="277"/>
            <ac:spMk id="39" creationId="{2711A8FB-68FC-45FC-B01E-38F809E2D439}"/>
          </ac:spMkLst>
        </pc:spChg>
        <pc:spChg chg="add del">
          <ac:chgData name="Deshmukh, Krantisinh" userId="af8f5a14-13d2-4699-a8df-0e524111e43b" providerId="ADAL" clId="{49B8BFBA-BFAE-46E8-A077-B515CF6DF2CE}" dt="2024-11-20T10:32:59.973" v="3073" actId="26606"/>
          <ac:spMkLst>
            <pc:docMk/>
            <pc:sldMk cId="670613851" sldId="277"/>
            <ac:spMk id="41" creationId="{2A865FE3-5FC9-4049-87CF-30019C46C0F5}"/>
          </ac:spMkLst>
        </pc:spChg>
        <pc:spChg chg="add">
          <ac:chgData name="Deshmukh, Krantisinh" userId="af8f5a14-13d2-4699-a8df-0e524111e43b" providerId="ADAL" clId="{49B8BFBA-BFAE-46E8-A077-B515CF6DF2CE}" dt="2024-11-20T10:32:59.978" v="3074" actId="26606"/>
          <ac:spMkLst>
            <pc:docMk/>
            <pc:sldMk cId="670613851" sldId="277"/>
            <ac:spMk id="43" creationId="{2C9A9DA9-7DC8-488B-A882-123947B0F3D9}"/>
          </ac:spMkLst>
        </pc:spChg>
        <pc:spChg chg="add">
          <ac:chgData name="Deshmukh, Krantisinh" userId="af8f5a14-13d2-4699-a8df-0e524111e43b" providerId="ADAL" clId="{49B8BFBA-BFAE-46E8-A077-B515CF6DF2CE}" dt="2024-11-20T10:32:59.978" v="3074" actId="26606"/>
          <ac:spMkLst>
            <pc:docMk/>
            <pc:sldMk cId="670613851" sldId="277"/>
            <ac:spMk id="44" creationId="{57F6BDD4-E066-4008-8011-6CC31AEB4556}"/>
          </ac:spMkLst>
        </pc:spChg>
        <pc:spChg chg="add">
          <ac:chgData name="Deshmukh, Krantisinh" userId="af8f5a14-13d2-4699-a8df-0e524111e43b" providerId="ADAL" clId="{49B8BFBA-BFAE-46E8-A077-B515CF6DF2CE}" dt="2024-11-20T10:32:59.978" v="3074" actId="26606"/>
          <ac:spMkLst>
            <pc:docMk/>
            <pc:sldMk cId="670613851" sldId="277"/>
            <ac:spMk id="45" creationId="{2711A8FB-68FC-45FC-B01E-38F809E2D439}"/>
          </ac:spMkLst>
        </pc:spChg>
        <pc:spChg chg="add">
          <ac:chgData name="Deshmukh, Krantisinh" userId="af8f5a14-13d2-4699-a8df-0e524111e43b" providerId="ADAL" clId="{49B8BFBA-BFAE-46E8-A077-B515CF6DF2CE}" dt="2024-11-20T10:32:59.978" v="3074" actId="26606"/>
          <ac:spMkLst>
            <pc:docMk/>
            <pc:sldMk cId="670613851" sldId="277"/>
            <ac:spMk id="46" creationId="{2A865FE3-5FC9-4049-87CF-30019C46C0F5}"/>
          </ac:spMkLst>
        </pc:spChg>
        <pc:graphicFrameChg chg="del modGraphic">
          <ac:chgData name="Deshmukh, Krantisinh" userId="af8f5a14-13d2-4699-a8df-0e524111e43b" providerId="ADAL" clId="{49B8BFBA-BFAE-46E8-A077-B515CF6DF2CE}" dt="2024-11-20T10:20:35.131" v="2930" actId="478"/>
          <ac:graphicFrameMkLst>
            <pc:docMk/>
            <pc:sldMk cId="670613851" sldId="277"/>
            <ac:graphicFrameMk id="5" creationId="{8F3637CF-EF48-F615-5C41-599AEF7898BF}"/>
          </ac:graphicFrameMkLst>
        </pc:graphicFrameChg>
        <pc:picChg chg="add mod ord">
          <ac:chgData name="Deshmukh, Krantisinh" userId="af8f5a14-13d2-4699-a8df-0e524111e43b" providerId="ADAL" clId="{49B8BFBA-BFAE-46E8-A077-B515CF6DF2CE}" dt="2024-11-20T10:32:59.978" v="3074" actId="26606"/>
          <ac:picMkLst>
            <pc:docMk/>
            <pc:sldMk cId="670613851" sldId="277"/>
            <ac:picMk id="8" creationId="{20F6A3B6-1BB0-4534-F77D-62FB9FD8DB0C}"/>
          </ac:picMkLst>
        </pc:picChg>
      </pc:sldChg>
      <pc:sldChg chg="modSp add del mod ord">
        <pc:chgData name="Deshmukh, Krantisinh" userId="af8f5a14-13d2-4699-a8df-0e524111e43b" providerId="ADAL" clId="{49B8BFBA-BFAE-46E8-A077-B515CF6DF2CE}" dt="2024-11-20T11:57:16.112" v="3742" actId="47"/>
        <pc:sldMkLst>
          <pc:docMk/>
          <pc:sldMk cId="3765701017" sldId="278"/>
        </pc:sldMkLst>
        <pc:spChg chg="mod">
          <ac:chgData name="Deshmukh, Krantisinh" userId="af8f5a14-13d2-4699-a8df-0e524111e43b" providerId="ADAL" clId="{49B8BFBA-BFAE-46E8-A077-B515CF6DF2CE}" dt="2024-11-20T10:26:37.462" v="3009" actId="20577"/>
          <ac:spMkLst>
            <pc:docMk/>
            <pc:sldMk cId="3765701017" sldId="278"/>
            <ac:spMk id="3" creationId="{DA037838-C7EA-36E3-5ECB-9804C5C8E013}"/>
          </ac:spMkLst>
        </pc:spChg>
        <pc:spChg chg="mod">
          <ac:chgData name="Deshmukh, Krantisinh" userId="af8f5a14-13d2-4699-a8df-0e524111e43b" providerId="ADAL" clId="{49B8BFBA-BFAE-46E8-A077-B515CF6DF2CE}" dt="2024-11-20T10:22:23.961" v="2941" actId="20577"/>
          <ac:spMkLst>
            <pc:docMk/>
            <pc:sldMk cId="3765701017" sldId="278"/>
            <ac:spMk id="4" creationId="{AFF08B2E-0D69-461A-A5DB-AB1E966EC07E}"/>
          </ac:spMkLst>
        </pc:spChg>
      </pc:sldChg>
      <pc:sldChg chg="add">
        <pc:chgData name="Deshmukh, Krantisinh" userId="af8f5a14-13d2-4699-a8df-0e524111e43b" providerId="ADAL" clId="{49B8BFBA-BFAE-46E8-A077-B515CF6DF2CE}" dt="2024-11-20T13:08:00.865" v="4376"/>
        <pc:sldMkLst>
          <pc:docMk/>
          <pc:sldMk cId="2441513164" sldId="279"/>
        </pc:sldMkLst>
      </pc:sldChg>
      <pc:sldChg chg="modSp add del mod">
        <pc:chgData name="Deshmukh, Krantisinh" userId="af8f5a14-13d2-4699-a8df-0e524111e43b" providerId="ADAL" clId="{49B8BFBA-BFAE-46E8-A077-B515CF6DF2CE}" dt="2024-11-20T13:07:58.075" v="4375" actId="2696"/>
        <pc:sldMkLst>
          <pc:docMk/>
          <pc:sldMk cId="2943280590" sldId="279"/>
        </pc:sldMkLst>
        <pc:graphicFrameChg chg="mod modGraphic">
          <ac:chgData name="Deshmukh, Krantisinh" userId="af8f5a14-13d2-4699-a8df-0e524111e43b" providerId="ADAL" clId="{49B8BFBA-BFAE-46E8-A077-B515CF6DF2CE}" dt="2024-11-20T12:22:20.064" v="3884" actId="6549"/>
          <ac:graphicFrameMkLst>
            <pc:docMk/>
            <pc:sldMk cId="2943280590" sldId="279"/>
            <ac:graphicFrameMk id="4" creationId="{CDFB7103-ADE3-FD4D-8AC4-3232E23F47DB}"/>
          </ac:graphicFrameMkLst>
        </pc:graphicFrameChg>
      </pc:sldChg>
      <pc:sldChg chg="addSp delSp modSp add mod setBg delDesignElem">
        <pc:chgData name="Deshmukh, Krantisinh" userId="af8f5a14-13d2-4699-a8df-0e524111e43b" providerId="ADAL" clId="{49B8BFBA-BFAE-46E8-A077-B515CF6DF2CE}" dt="2024-11-20T10:32:47.571" v="3071" actId="26606"/>
        <pc:sldMkLst>
          <pc:docMk/>
          <pc:sldMk cId="2041471366" sldId="280"/>
        </pc:sldMkLst>
        <pc:spChg chg="mod">
          <ac:chgData name="Deshmukh, Krantisinh" userId="af8f5a14-13d2-4699-a8df-0e524111e43b" providerId="ADAL" clId="{49B8BFBA-BFAE-46E8-A077-B515CF6DF2CE}" dt="2024-11-20T10:32:47.571" v="3071" actId="26606"/>
          <ac:spMkLst>
            <pc:docMk/>
            <pc:sldMk cId="2041471366" sldId="280"/>
            <ac:spMk id="4" creationId="{741B0CF9-32AC-E4BC-4AC2-6F05ECE9C9A7}"/>
          </ac:spMkLst>
        </pc:spChg>
        <pc:spChg chg="mod">
          <ac:chgData name="Deshmukh, Krantisinh" userId="af8f5a14-13d2-4699-a8df-0e524111e43b" providerId="ADAL" clId="{49B8BFBA-BFAE-46E8-A077-B515CF6DF2CE}" dt="2024-11-20T10:32:47.571" v="3071" actId="26606"/>
          <ac:spMkLst>
            <pc:docMk/>
            <pc:sldMk cId="2041471366" sldId="280"/>
            <ac:spMk id="6" creationId="{30E8EA68-2043-5B29-A2A5-6646C65375A0}"/>
          </ac:spMkLst>
        </pc:spChg>
        <pc:spChg chg="add del">
          <ac:chgData name="Deshmukh, Krantisinh" userId="af8f5a14-13d2-4699-a8df-0e524111e43b" providerId="ADAL" clId="{49B8BFBA-BFAE-46E8-A077-B515CF6DF2CE}" dt="2024-11-20T10:32:47.571" v="3071" actId="26606"/>
          <ac:spMkLst>
            <pc:docMk/>
            <pc:sldMk cId="2041471366" sldId="280"/>
            <ac:spMk id="11" creationId="{5C9B446A-6343-4E56-90BA-061E4DDF0FFB}"/>
          </ac:spMkLst>
        </pc:spChg>
        <pc:spChg chg="add del">
          <ac:chgData name="Deshmukh, Krantisinh" userId="af8f5a14-13d2-4699-a8df-0e524111e43b" providerId="ADAL" clId="{49B8BFBA-BFAE-46E8-A077-B515CF6DF2CE}" dt="2024-11-20T10:32:47.571" v="3071" actId="26606"/>
          <ac:spMkLst>
            <pc:docMk/>
            <pc:sldMk cId="2041471366" sldId="280"/>
            <ac:spMk id="13" creationId="{3EC72A1B-03D3-499C-B4BF-AC68EEC22B10}"/>
          </ac:spMkLst>
        </pc:spChg>
        <pc:spChg chg="add del">
          <ac:chgData name="Deshmukh, Krantisinh" userId="af8f5a14-13d2-4699-a8df-0e524111e43b" providerId="ADAL" clId="{49B8BFBA-BFAE-46E8-A077-B515CF6DF2CE}" dt="2024-11-20T10:32:47.571" v="3071" actId="26606"/>
          <ac:spMkLst>
            <pc:docMk/>
            <pc:sldMk cId="2041471366" sldId="280"/>
            <ac:spMk id="15" creationId="{216322C2-3CF0-4D33-BF90-3F384CF6D232}"/>
          </ac:spMkLst>
        </pc:spChg>
        <pc:spChg chg="add del">
          <ac:chgData name="Deshmukh, Krantisinh" userId="af8f5a14-13d2-4699-a8df-0e524111e43b" providerId="ADAL" clId="{49B8BFBA-BFAE-46E8-A077-B515CF6DF2CE}" dt="2024-11-20T10:32:47.571" v="3071" actId="26606"/>
          <ac:spMkLst>
            <pc:docMk/>
            <pc:sldMk cId="2041471366" sldId="280"/>
            <ac:spMk id="17" creationId="{55D4142C-5077-457F-A6AD-3FECFDB39685}"/>
          </ac:spMkLst>
        </pc:spChg>
        <pc:spChg chg="add del">
          <ac:chgData name="Deshmukh, Krantisinh" userId="af8f5a14-13d2-4699-a8df-0e524111e43b" providerId="ADAL" clId="{49B8BFBA-BFAE-46E8-A077-B515CF6DF2CE}" dt="2024-11-20T10:32:47.571" v="3071" actId="26606"/>
          <ac:spMkLst>
            <pc:docMk/>
            <pc:sldMk cId="2041471366" sldId="280"/>
            <ac:spMk id="19" creationId="{7A5F0580-5EE9-419F-96EE-B6529EF6E7D0}"/>
          </ac:spMkLst>
        </pc:spChg>
        <pc:spChg chg="add del">
          <ac:chgData name="Deshmukh, Krantisinh" userId="af8f5a14-13d2-4699-a8df-0e524111e43b" providerId="ADAL" clId="{49B8BFBA-BFAE-46E8-A077-B515CF6DF2CE}" dt="2024-11-20T10:32:43.564" v="3068" actId="26606"/>
          <ac:spMkLst>
            <pc:docMk/>
            <pc:sldMk cId="2041471366" sldId="280"/>
            <ac:spMk id="21" creationId="{57F6BDD4-E066-4008-8011-6CC31AEB4556}"/>
          </ac:spMkLst>
        </pc:spChg>
        <pc:spChg chg="add del">
          <ac:chgData name="Deshmukh, Krantisinh" userId="af8f5a14-13d2-4699-a8df-0e524111e43b" providerId="ADAL" clId="{49B8BFBA-BFAE-46E8-A077-B515CF6DF2CE}" dt="2024-11-20T10:32:43.564" v="3068" actId="26606"/>
          <ac:spMkLst>
            <pc:docMk/>
            <pc:sldMk cId="2041471366" sldId="280"/>
            <ac:spMk id="22" creationId="{2711A8FB-68FC-45FC-B01E-38F809E2D439}"/>
          </ac:spMkLst>
        </pc:spChg>
        <pc:spChg chg="add del">
          <ac:chgData name="Deshmukh, Krantisinh" userId="af8f5a14-13d2-4699-a8df-0e524111e43b" providerId="ADAL" clId="{49B8BFBA-BFAE-46E8-A077-B515CF6DF2CE}" dt="2024-11-20T10:32:43.564" v="3068" actId="26606"/>
          <ac:spMkLst>
            <pc:docMk/>
            <pc:sldMk cId="2041471366" sldId="280"/>
            <ac:spMk id="23" creationId="{2A865FE3-5FC9-4049-87CF-30019C46C0F5}"/>
          </ac:spMkLst>
        </pc:spChg>
        <pc:spChg chg="add del">
          <ac:chgData name="Deshmukh, Krantisinh" userId="af8f5a14-13d2-4699-a8df-0e524111e43b" providerId="ADAL" clId="{49B8BFBA-BFAE-46E8-A077-B515CF6DF2CE}" dt="2024-11-20T10:32:43.564" v="3068" actId="26606"/>
          <ac:spMkLst>
            <pc:docMk/>
            <pc:sldMk cId="2041471366" sldId="280"/>
            <ac:spMk id="24" creationId="{2C9A9DA9-7DC8-488B-A882-123947B0F3D9}"/>
          </ac:spMkLst>
        </pc:spChg>
        <pc:spChg chg="del">
          <ac:chgData name="Deshmukh, Krantisinh" userId="af8f5a14-13d2-4699-a8df-0e524111e43b" providerId="ADAL" clId="{49B8BFBA-BFAE-46E8-A077-B515CF6DF2CE}" dt="2024-11-20T10:29:40.920" v="3039"/>
          <ac:spMkLst>
            <pc:docMk/>
            <pc:sldMk cId="2041471366" sldId="280"/>
            <ac:spMk id="26" creationId="{0288C6B4-AFC3-407F-A595-EFFD38D4CCAF}"/>
          </ac:spMkLst>
        </pc:spChg>
        <pc:spChg chg="del">
          <ac:chgData name="Deshmukh, Krantisinh" userId="af8f5a14-13d2-4699-a8df-0e524111e43b" providerId="ADAL" clId="{49B8BFBA-BFAE-46E8-A077-B515CF6DF2CE}" dt="2024-11-20T10:29:40.920" v="3039"/>
          <ac:spMkLst>
            <pc:docMk/>
            <pc:sldMk cId="2041471366" sldId="280"/>
            <ac:spMk id="27" creationId="{CF236821-17FE-429B-8D2C-08E13A64EA40}"/>
          </ac:spMkLst>
        </pc:spChg>
        <pc:spChg chg="del">
          <ac:chgData name="Deshmukh, Krantisinh" userId="af8f5a14-13d2-4699-a8df-0e524111e43b" providerId="ADAL" clId="{49B8BFBA-BFAE-46E8-A077-B515CF6DF2CE}" dt="2024-11-20T10:29:40.920" v="3039"/>
          <ac:spMkLst>
            <pc:docMk/>
            <pc:sldMk cId="2041471366" sldId="280"/>
            <ac:spMk id="28" creationId="{C0BDBCD2-E081-43AB-9119-C55465E59757}"/>
          </ac:spMkLst>
        </pc:spChg>
        <pc:spChg chg="del">
          <ac:chgData name="Deshmukh, Krantisinh" userId="af8f5a14-13d2-4699-a8df-0e524111e43b" providerId="ADAL" clId="{49B8BFBA-BFAE-46E8-A077-B515CF6DF2CE}" dt="2024-11-20T10:29:40.920" v="3039"/>
          <ac:spMkLst>
            <pc:docMk/>
            <pc:sldMk cId="2041471366" sldId="280"/>
            <ac:spMk id="29" creationId="{98E79BE4-34FE-485A-98A5-92CE8F7C4743}"/>
          </ac:spMkLst>
        </pc:spChg>
        <pc:spChg chg="del">
          <ac:chgData name="Deshmukh, Krantisinh" userId="af8f5a14-13d2-4699-a8df-0e524111e43b" providerId="ADAL" clId="{49B8BFBA-BFAE-46E8-A077-B515CF6DF2CE}" dt="2024-11-20T10:29:40.920" v="3039"/>
          <ac:spMkLst>
            <pc:docMk/>
            <pc:sldMk cId="2041471366" sldId="280"/>
            <ac:spMk id="30" creationId="{7A5F0580-5EE9-419F-96EE-B6529EF6E7D0}"/>
          </ac:spMkLst>
        </pc:spChg>
        <pc:spChg chg="add del">
          <ac:chgData name="Deshmukh, Krantisinh" userId="af8f5a14-13d2-4699-a8df-0e524111e43b" providerId="ADAL" clId="{49B8BFBA-BFAE-46E8-A077-B515CF6DF2CE}" dt="2024-11-20T10:32:47.565" v="3070" actId="26606"/>
          <ac:spMkLst>
            <pc:docMk/>
            <pc:sldMk cId="2041471366" sldId="280"/>
            <ac:spMk id="31" creationId="{0288C6B4-AFC3-407F-A595-EFFD38D4CCAF}"/>
          </ac:spMkLst>
        </pc:spChg>
        <pc:spChg chg="add del">
          <ac:chgData name="Deshmukh, Krantisinh" userId="af8f5a14-13d2-4699-a8df-0e524111e43b" providerId="ADAL" clId="{49B8BFBA-BFAE-46E8-A077-B515CF6DF2CE}" dt="2024-11-20T10:32:47.565" v="3070" actId="26606"/>
          <ac:spMkLst>
            <pc:docMk/>
            <pc:sldMk cId="2041471366" sldId="280"/>
            <ac:spMk id="32" creationId="{7A5F0580-5EE9-419F-96EE-B6529EF6E7D0}"/>
          </ac:spMkLst>
        </pc:spChg>
        <pc:spChg chg="add del">
          <ac:chgData name="Deshmukh, Krantisinh" userId="af8f5a14-13d2-4699-a8df-0e524111e43b" providerId="ADAL" clId="{49B8BFBA-BFAE-46E8-A077-B515CF6DF2CE}" dt="2024-11-20T10:32:47.565" v="3070" actId="26606"/>
          <ac:spMkLst>
            <pc:docMk/>
            <pc:sldMk cId="2041471366" sldId="280"/>
            <ac:spMk id="33" creationId="{CF236821-17FE-429B-8D2C-08E13A64EA40}"/>
          </ac:spMkLst>
        </pc:spChg>
        <pc:spChg chg="add del">
          <ac:chgData name="Deshmukh, Krantisinh" userId="af8f5a14-13d2-4699-a8df-0e524111e43b" providerId="ADAL" clId="{49B8BFBA-BFAE-46E8-A077-B515CF6DF2CE}" dt="2024-11-20T10:32:47.565" v="3070" actId="26606"/>
          <ac:spMkLst>
            <pc:docMk/>
            <pc:sldMk cId="2041471366" sldId="280"/>
            <ac:spMk id="34" creationId="{C0BDBCD2-E081-43AB-9119-C55465E59757}"/>
          </ac:spMkLst>
        </pc:spChg>
        <pc:spChg chg="add del">
          <ac:chgData name="Deshmukh, Krantisinh" userId="af8f5a14-13d2-4699-a8df-0e524111e43b" providerId="ADAL" clId="{49B8BFBA-BFAE-46E8-A077-B515CF6DF2CE}" dt="2024-11-20T10:32:47.565" v="3070" actId="26606"/>
          <ac:spMkLst>
            <pc:docMk/>
            <pc:sldMk cId="2041471366" sldId="280"/>
            <ac:spMk id="35" creationId="{98E79BE4-34FE-485A-98A5-92CE8F7C4743}"/>
          </ac:spMkLst>
        </pc:spChg>
        <pc:spChg chg="add">
          <ac:chgData name="Deshmukh, Krantisinh" userId="af8f5a14-13d2-4699-a8df-0e524111e43b" providerId="ADAL" clId="{49B8BFBA-BFAE-46E8-A077-B515CF6DF2CE}" dt="2024-11-20T10:32:47.571" v="3071" actId="26606"/>
          <ac:spMkLst>
            <pc:docMk/>
            <pc:sldMk cId="2041471366" sldId="280"/>
            <ac:spMk id="37" creationId="{2C9A9DA9-7DC8-488B-A882-123947B0F3D9}"/>
          </ac:spMkLst>
        </pc:spChg>
        <pc:spChg chg="add">
          <ac:chgData name="Deshmukh, Krantisinh" userId="af8f5a14-13d2-4699-a8df-0e524111e43b" providerId="ADAL" clId="{49B8BFBA-BFAE-46E8-A077-B515CF6DF2CE}" dt="2024-11-20T10:32:47.571" v="3071" actId="26606"/>
          <ac:spMkLst>
            <pc:docMk/>
            <pc:sldMk cId="2041471366" sldId="280"/>
            <ac:spMk id="38" creationId="{57F6BDD4-E066-4008-8011-6CC31AEB4556}"/>
          </ac:spMkLst>
        </pc:spChg>
        <pc:spChg chg="add">
          <ac:chgData name="Deshmukh, Krantisinh" userId="af8f5a14-13d2-4699-a8df-0e524111e43b" providerId="ADAL" clId="{49B8BFBA-BFAE-46E8-A077-B515CF6DF2CE}" dt="2024-11-20T10:32:47.571" v="3071" actId="26606"/>
          <ac:spMkLst>
            <pc:docMk/>
            <pc:sldMk cId="2041471366" sldId="280"/>
            <ac:spMk id="39" creationId="{2711A8FB-68FC-45FC-B01E-38F809E2D439}"/>
          </ac:spMkLst>
        </pc:spChg>
        <pc:spChg chg="add">
          <ac:chgData name="Deshmukh, Krantisinh" userId="af8f5a14-13d2-4699-a8df-0e524111e43b" providerId="ADAL" clId="{49B8BFBA-BFAE-46E8-A077-B515CF6DF2CE}" dt="2024-11-20T10:32:47.571" v="3071" actId="26606"/>
          <ac:spMkLst>
            <pc:docMk/>
            <pc:sldMk cId="2041471366" sldId="280"/>
            <ac:spMk id="40" creationId="{2A865FE3-5FC9-4049-87CF-30019C46C0F5}"/>
          </ac:spMkLst>
        </pc:spChg>
        <pc:picChg chg="add mod">
          <ac:chgData name="Deshmukh, Krantisinh" userId="af8f5a14-13d2-4699-a8df-0e524111e43b" providerId="ADAL" clId="{49B8BFBA-BFAE-46E8-A077-B515CF6DF2CE}" dt="2024-11-20T10:32:47.571" v="3071" actId="26606"/>
          <ac:picMkLst>
            <pc:docMk/>
            <pc:sldMk cId="2041471366" sldId="280"/>
            <ac:picMk id="3" creationId="{E2A8CF22-B09F-DD75-4EC4-6D4E0E8CDC04}"/>
          </ac:picMkLst>
        </pc:picChg>
        <pc:picChg chg="del">
          <ac:chgData name="Deshmukh, Krantisinh" userId="af8f5a14-13d2-4699-a8df-0e524111e43b" providerId="ADAL" clId="{49B8BFBA-BFAE-46E8-A077-B515CF6DF2CE}" dt="2024-11-20T10:30:31.351" v="3049" actId="478"/>
          <ac:picMkLst>
            <pc:docMk/>
            <pc:sldMk cId="2041471366" sldId="280"/>
            <ac:picMk id="8" creationId="{20F6A3B6-1BB0-4534-F77D-62FB9FD8DB0C}"/>
          </ac:picMkLst>
        </pc:picChg>
      </pc:sldChg>
      <pc:sldChg chg="addSp delSp modSp add mod setBg delDesignElem">
        <pc:chgData name="Deshmukh, Krantisinh" userId="af8f5a14-13d2-4699-a8df-0e524111e43b" providerId="ADAL" clId="{49B8BFBA-BFAE-46E8-A077-B515CF6DF2CE}" dt="2024-11-20T10:33:53.134" v="3094" actId="20577"/>
        <pc:sldMkLst>
          <pc:docMk/>
          <pc:sldMk cId="1455877145" sldId="281"/>
        </pc:sldMkLst>
        <pc:spChg chg="mod">
          <ac:chgData name="Deshmukh, Krantisinh" userId="af8f5a14-13d2-4699-a8df-0e524111e43b" providerId="ADAL" clId="{49B8BFBA-BFAE-46E8-A077-B515CF6DF2CE}" dt="2024-11-20T10:33:16.954" v="3080" actId="20577"/>
          <ac:spMkLst>
            <pc:docMk/>
            <pc:sldMk cId="1455877145" sldId="281"/>
            <ac:spMk id="4" creationId="{741B0CF9-32AC-E4BC-4AC2-6F05ECE9C9A7}"/>
          </ac:spMkLst>
        </pc:spChg>
        <pc:spChg chg="mod">
          <ac:chgData name="Deshmukh, Krantisinh" userId="af8f5a14-13d2-4699-a8df-0e524111e43b" providerId="ADAL" clId="{49B8BFBA-BFAE-46E8-A077-B515CF6DF2CE}" dt="2024-11-20T10:33:53.134" v="3094" actId="20577"/>
          <ac:spMkLst>
            <pc:docMk/>
            <pc:sldMk cId="1455877145" sldId="281"/>
            <ac:spMk id="6" creationId="{30E8EA68-2043-5B29-A2A5-6646C65375A0}"/>
          </ac:spMkLst>
        </pc:spChg>
        <pc:spChg chg="add del">
          <ac:chgData name="Deshmukh, Krantisinh" userId="af8f5a14-13d2-4699-a8df-0e524111e43b" providerId="ADAL" clId="{49B8BFBA-BFAE-46E8-A077-B515CF6DF2CE}" dt="2024-11-20T10:32:34.603" v="3065" actId="26606"/>
          <ac:spMkLst>
            <pc:docMk/>
            <pc:sldMk cId="1455877145" sldId="281"/>
            <ac:spMk id="11" creationId="{5C9B446A-6343-4E56-90BA-061E4DDF0FFB}"/>
          </ac:spMkLst>
        </pc:spChg>
        <pc:spChg chg="add del">
          <ac:chgData name="Deshmukh, Krantisinh" userId="af8f5a14-13d2-4699-a8df-0e524111e43b" providerId="ADAL" clId="{49B8BFBA-BFAE-46E8-A077-B515CF6DF2CE}" dt="2024-11-20T10:32:34.603" v="3065" actId="26606"/>
          <ac:spMkLst>
            <pc:docMk/>
            <pc:sldMk cId="1455877145" sldId="281"/>
            <ac:spMk id="13" creationId="{3EC72A1B-03D3-499C-B4BF-AC68EEC22B10}"/>
          </ac:spMkLst>
        </pc:spChg>
        <pc:spChg chg="add del">
          <ac:chgData name="Deshmukh, Krantisinh" userId="af8f5a14-13d2-4699-a8df-0e524111e43b" providerId="ADAL" clId="{49B8BFBA-BFAE-46E8-A077-B515CF6DF2CE}" dt="2024-11-20T10:32:34.603" v="3065" actId="26606"/>
          <ac:spMkLst>
            <pc:docMk/>
            <pc:sldMk cId="1455877145" sldId="281"/>
            <ac:spMk id="15" creationId="{216322C2-3CF0-4D33-BF90-3F384CF6D232}"/>
          </ac:spMkLst>
        </pc:spChg>
        <pc:spChg chg="add del">
          <ac:chgData name="Deshmukh, Krantisinh" userId="af8f5a14-13d2-4699-a8df-0e524111e43b" providerId="ADAL" clId="{49B8BFBA-BFAE-46E8-A077-B515CF6DF2CE}" dt="2024-11-20T10:32:34.603" v="3065" actId="26606"/>
          <ac:spMkLst>
            <pc:docMk/>
            <pc:sldMk cId="1455877145" sldId="281"/>
            <ac:spMk id="17" creationId="{55D4142C-5077-457F-A6AD-3FECFDB39685}"/>
          </ac:spMkLst>
        </pc:spChg>
        <pc:spChg chg="add del">
          <ac:chgData name="Deshmukh, Krantisinh" userId="af8f5a14-13d2-4699-a8df-0e524111e43b" providerId="ADAL" clId="{49B8BFBA-BFAE-46E8-A077-B515CF6DF2CE}" dt="2024-11-20T10:32:34.603" v="3065" actId="26606"/>
          <ac:spMkLst>
            <pc:docMk/>
            <pc:sldMk cId="1455877145" sldId="281"/>
            <ac:spMk id="19" creationId="{7A5F0580-5EE9-419F-96EE-B6529EF6E7D0}"/>
          </ac:spMkLst>
        </pc:spChg>
        <pc:spChg chg="add del">
          <ac:chgData name="Deshmukh, Krantisinh" userId="af8f5a14-13d2-4699-a8df-0e524111e43b" providerId="ADAL" clId="{49B8BFBA-BFAE-46E8-A077-B515CF6DF2CE}" dt="2024-11-20T10:33:08.801" v="3075" actId="26606"/>
          <ac:spMkLst>
            <pc:docMk/>
            <pc:sldMk cId="1455877145" sldId="281"/>
            <ac:spMk id="21" creationId="{0288C6B4-AFC3-407F-A595-EFFD38D4CCAF}"/>
          </ac:spMkLst>
        </pc:spChg>
        <pc:spChg chg="add del">
          <ac:chgData name="Deshmukh, Krantisinh" userId="af8f5a14-13d2-4699-a8df-0e524111e43b" providerId="ADAL" clId="{49B8BFBA-BFAE-46E8-A077-B515CF6DF2CE}" dt="2024-11-20T10:33:08.801" v="3075" actId="26606"/>
          <ac:spMkLst>
            <pc:docMk/>
            <pc:sldMk cId="1455877145" sldId="281"/>
            <ac:spMk id="22" creationId="{CF236821-17FE-429B-8D2C-08E13A64EA40}"/>
          </ac:spMkLst>
        </pc:spChg>
        <pc:spChg chg="add del">
          <ac:chgData name="Deshmukh, Krantisinh" userId="af8f5a14-13d2-4699-a8df-0e524111e43b" providerId="ADAL" clId="{49B8BFBA-BFAE-46E8-A077-B515CF6DF2CE}" dt="2024-11-20T10:33:08.801" v="3075" actId="26606"/>
          <ac:spMkLst>
            <pc:docMk/>
            <pc:sldMk cId="1455877145" sldId="281"/>
            <ac:spMk id="23" creationId="{C0BDBCD2-E081-43AB-9119-C55465E59757}"/>
          </ac:spMkLst>
        </pc:spChg>
        <pc:spChg chg="add del">
          <ac:chgData name="Deshmukh, Krantisinh" userId="af8f5a14-13d2-4699-a8df-0e524111e43b" providerId="ADAL" clId="{49B8BFBA-BFAE-46E8-A077-B515CF6DF2CE}" dt="2024-11-20T10:33:08.801" v="3075" actId="26606"/>
          <ac:spMkLst>
            <pc:docMk/>
            <pc:sldMk cId="1455877145" sldId="281"/>
            <ac:spMk id="24" creationId="{98E79BE4-34FE-485A-98A5-92CE8F7C4743}"/>
          </ac:spMkLst>
        </pc:spChg>
        <pc:spChg chg="add del">
          <ac:chgData name="Deshmukh, Krantisinh" userId="af8f5a14-13d2-4699-a8df-0e524111e43b" providerId="ADAL" clId="{49B8BFBA-BFAE-46E8-A077-B515CF6DF2CE}" dt="2024-11-20T10:33:08.801" v="3075" actId="26606"/>
          <ac:spMkLst>
            <pc:docMk/>
            <pc:sldMk cId="1455877145" sldId="281"/>
            <ac:spMk id="25" creationId="{7A5F0580-5EE9-419F-96EE-B6529EF6E7D0}"/>
          </ac:spMkLst>
        </pc:spChg>
        <pc:spChg chg="del">
          <ac:chgData name="Deshmukh, Krantisinh" userId="af8f5a14-13d2-4699-a8df-0e524111e43b" providerId="ADAL" clId="{49B8BFBA-BFAE-46E8-A077-B515CF6DF2CE}" dt="2024-11-20T10:29:41.573" v="3041"/>
          <ac:spMkLst>
            <pc:docMk/>
            <pc:sldMk cId="1455877145" sldId="281"/>
            <ac:spMk id="26" creationId="{0288C6B4-AFC3-407F-A595-EFFD38D4CCAF}"/>
          </ac:spMkLst>
        </pc:spChg>
        <pc:spChg chg="del">
          <ac:chgData name="Deshmukh, Krantisinh" userId="af8f5a14-13d2-4699-a8df-0e524111e43b" providerId="ADAL" clId="{49B8BFBA-BFAE-46E8-A077-B515CF6DF2CE}" dt="2024-11-20T10:29:41.573" v="3041"/>
          <ac:spMkLst>
            <pc:docMk/>
            <pc:sldMk cId="1455877145" sldId="281"/>
            <ac:spMk id="27" creationId="{CF236821-17FE-429B-8D2C-08E13A64EA40}"/>
          </ac:spMkLst>
        </pc:spChg>
        <pc:spChg chg="del">
          <ac:chgData name="Deshmukh, Krantisinh" userId="af8f5a14-13d2-4699-a8df-0e524111e43b" providerId="ADAL" clId="{49B8BFBA-BFAE-46E8-A077-B515CF6DF2CE}" dt="2024-11-20T10:29:41.573" v="3041"/>
          <ac:spMkLst>
            <pc:docMk/>
            <pc:sldMk cId="1455877145" sldId="281"/>
            <ac:spMk id="28" creationId="{C0BDBCD2-E081-43AB-9119-C55465E59757}"/>
          </ac:spMkLst>
        </pc:spChg>
        <pc:spChg chg="del">
          <ac:chgData name="Deshmukh, Krantisinh" userId="af8f5a14-13d2-4699-a8df-0e524111e43b" providerId="ADAL" clId="{49B8BFBA-BFAE-46E8-A077-B515CF6DF2CE}" dt="2024-11-20T10:29:41.573" v="3041"/>
          <ac:spMkLst>
            <pc:docMk/>
            <pc:sldMk cId="1455877145" sldId="281"/>
            <ac:spMk id="29" creationId="{98E79BE4-34FE-485A-98A5-92CE8F7C4743}"/>
          </ac:spMkLst>
        </pc:spChg>
        <pc:spChg chg="del">
          <ac:chgData name="Deshmukh, Krantisinh" userId="af8f5a14-13d2-4699-a8df-0e524111e43b" providerId="ADAL" clId="{49B8BFBA-BFAE-46E8-A077-B515CF6DF2CE}" dt="2024-11-20T10:29:41.573" v="3041"/>
          <ac:spMkLst>
            <pc:docMk/>
            <pc:sldMk cId="1455877145" sldId="281"/>
            <ac:spMk id="30" creationId="{7A5F0580-5EE9-419F-96EE-B6529EF6E7D0}"/>
          </ac:spMkLst>
        </pc:spChg>
        <pc:spChg chg="add">
          <ac:chgData name="Deshmukh, Krantisinh" userId="af8f5a14-13d2-4699-a8df-0e524111e43b" providerId="ADAL" clId="{49B8BFBA-BFAE-46E8-A077-B515CF6DF2CE}" dt="2024-11-20T10:33:08.801" v="3075" actId="26606"/>
          <ac:spMkLst>
            <pc:docMk/>
            <pc:sldMk cId="1455877145" sldId="281"/>
            <ac:spMk id="31" creationId="{2C9A9DA9-7DC8-488B-A882-123947B0F3D9}"/>
          </ac:spMkLst>
        </pc:spChg>
        <pc:spChg chg="add">
          <ac:chgData name="Deshmukh, Krantisinh" userId="af8f5a14-13d2-4699-a8df-0e524111e43b" providerId="ADAL" clId="{49B8BFBA-BFAE-46E8-A077-B515CF6DF2CE}" dt="2024-11-20T10:33:08.801" v="3075" actId="26606"/>
          <ac:spMkLst>
            <pc:docMk/>
            <pc:sldMk cId="1455877145" sldId="281"/>
            <ac:spMk id="32" creationId="{57F6BDD4-E066-4008-8011-6CC31AEB4556}"/>
          </ac:spMkLst>
        </pc:spChg>
        <pc:spChg chg="add">
          <ac:chgData name="Deshmukh, Krantisinh" userId="af8f5a14-13d2-4699-a8df-0e524111e43b" providerId="ADAL" clId="{49B8BFBA-BFAE-46E8-A077-B515CF6DF2CE}" dt="2024-11-20T10:33:08.801" v="3075" actId="26606"/>
          <ac:spMkLst>
            <pc:docMk/>
            <pc:sldMk cId="1455877145" sldId="281"/>
            <ac:spMk id="34" creationId="{2711A8FB-68FC-45FC-B01E-38F809E2D439}"/>
          </ac:spMkLst>
        </pc:spChg>
        <pc:spChg chg="add">
          <ac:chgData name="Deshmukh, Krantisinh" userId="af8f5a14-13d2-4699-a8df-0e524111e43b" providerId="ADAL" clId="{49B8BFBA-BFAE-46E8-A077-B515CF6DF2CE}" dt="2024-11-20T10:33:08.801" v="3075" actId="26606"/>
          <ac:spMkLst>
            <pc:docMk/>
            <pc:sldMk cId="1455877145" sldId="281"/>
            <ac:spMk id="36" creationId="{2A865FE3-5FC9-4049-87CF-30019C46C0F5}"/>
          </ac:spMkLst>
        </pc:spChg>
        <pc:picChg chg="add mod">
          <ac:chgData name="Deshmukh, Krantisinh" userId="af8f5a14-13d2-4699-a8df-0e524111e43b" providerId="ADAL" clId="{49B8BFBA-BFAE-46E8-A077-B515CF6DF2CE}" dt="2024-11-20T10:33:08.801" v="3075" actId="26606"/>
          <ac:picMkLst>
            <pc:docMk/>
            <pc:sldMk cId="1455877145" sldId="281"/>
            <ac:picMk id="3" creationId="{8984AE1B-6D78-36C4-A66A-3E063B67FD9E}"/>
          </ac:picMkLst>
        </pc:picChg>
        <pc:picChg chg="del">
          <ac:chgData name="Deshmukh, Krantisinh" userId="af8f5a14-13d2-4699-a8df-0e524111e43b" providerId="ADAL" clId="{49B8BFBA-BFAE-46E8-A077-B515CF6DF2CE}" dt="2024-11-20T10:32:19.105" v="3061" actId="478"/>
          <ac:picMkLst>
            <pc:docMk/>
            <pc:sldMk cId="1455877145" sldId="281"/>
            <ac:picMk id="8" creationId="{20F6A3B6-1BB0-4534-F77D-62FB9FD8DB0C}"/>
          </ac:picMkLst>
        </pc:picChg>
      </pc:sldChg>
      <pc:sldChg chg="addSp delSp modSp add mod ord setBg delDesignElem">
        <pc:chgData name="Deshmukh, Krantisinh" userId="af8f5a14-13d2-4699-a8df-0e524111e43b" providerId="ADAL" clId="{49B8BFBA-BFAE-46E8-A077-B515CF6DF2CE}" dt="2024-11-20T11:27:50.517" v="3296"/>
        <pc:sldMkLst>
          <pc:docMk/>
          <pc:sldMk cId="4165576092" sldId="282"/>
        </pc:sldMkLst>
        <pc:spChg chg="mod">
          <ac:chgData name="Deshmukh, Krantisinh" userId="af8f5a14-13d2-4699-a8df-0e524111e43b" providerId="ADAL" clId="{49B8BFBA-BFAE-46E8-A077-B515CF6DF2CE}" dt="2024-11-20T10:34:58.452" v="3113" actId="20577"/>
          <ac:spMkLst>
            <pc:docMk/>
            <pc:sldMk cId="4165576092" sldId="282"/>
            <ac:spMk id="4" creationId="{741B0CF9-32AC-E4BC-4AC2-6F05ECE9C9A7}"/>
          </ac:spMkLst>
        </pc:spChg>
        <pc:spChg chg="mod">
          <ac:chgData name="Deshmukh, Krantisinh" userId="af8f5a14-13d2-4699-a8df-0e524111e43b" providerId="ADAL" clId="{49B8BFBA-BFAE-46E8-A077-B515CF6DF2CE}" dt="2024-11-20T10:56:54.832" v="3140" actId="20577"/>
          <ac:spMkLst>
            <pc:docMk/>
            <pc:sldMk cId="4165576092" sldId="282"/>
            <ac:spMk id="6" creationId="{30E8EA68-2043-5B29-A2A5-6646C65375A0}"/>
          </ac:spMkLst>
        </pc:spChg>
        <pc:spChg chg="add">
          <ac:chgData name="Deshmukh, Krantisinh" userId="af8f5a14-13d2-4699-a8df-0e524111e43b" providerId="ADAL" clId="{49B8BFBA-BFAE-46E8-A077-B515CF6DF2CE}" dt="2024-11-20T10:34:42.534" v="3097" actId="26606"/>
          <ac:spMkLst>
            <pc:docMk/>
            <pc:sldMk cId="4165576092" sldId="282"/>
            <ac:spMk id="11" creationId="{2C9A9DA9-7DC8-488B-A882-123947B0F3D9}"/>
          </ac:spMkLst>
        </pc:spChg>
        <pc:spChg chg="add">
          <ac:chgData name="Deshmukh, Krantisinh" userId="af8f5a14-13d2-4699-a8df-0e524111e43b" providerId="ADAL" clId="{49B8BFBA-BFAE-46E8-A077-B515CF6DF2CE}" dt="2024-11-20T10:34:42.534" v="3097" actId="26606"/>
          <ac:spMkLst>
            <pc:docMk/>
            <pc:sldMk cId="4165576092" sldId="282"/>
            <ac:spMk id="13" creationId="{57F6BDD4-E066-4008-8011-6CC31AEB4556}"/>
          </ac:spMkLst>
        </pc:spChg>
        <pc:spChg chg="add">
          <ac:chgData name="Deshmukh, Krantisinh" userId="af8f5a14-13d2-4699-a8df-0e524111e43b" providerId="ADAL" clId="{49B8BFBA-BFAE-46E8-A077-B515CF6DF2CE}" dt="2024-11-20T10:34:42.534" v="3097" actId="26606"/>
          <ac:spMkLst>
            <pc:docMk/>
            <pc:sldMk cId="4165576092" sldId="282"/>
            <ac:spMk id="15" creationId="{2711A8FB-68FC-45FC-B01E-38F809E2D439}"/>
          </ac:spMkLst>
        </pc:spChg>
        <pc:spChg chg="add">
          <ac:chgData name="Deshmukh, Krantisinh" userId="af8f5a14-13d2-4699-a8df-0e524111e43b" providerId="ADAL" clId="{49B8BFBA-BFAE-46E8-A077-B515CF6DF2CE}" dt="2024-11-20T10:34:42.534" v="3097" actId="26606"/>
          <ac:spMkLst>
            <pc:docMk/>
            <pc:sldMk cId="4165576092" sldId="282"/>
            <ac:spMk id="17" creationId="{2A865FE3-5FC9-4049-87CF-30019C46C0F5}"/>
          </ac:spMkLst>
        </pc:spChg>
        <pc:spChg chg="del">
          <ac:chgData name="Deshmukh, Krantisinh" userId="af8f5a14-13d2-4699-a8df-0e524111e43b" providerId="ADAL" clId="{49B8BFBA-BFAE-46E8-A077-B515CF6DF2CE}" dt="2024-11-20T10:29:42.026" v="3043"/>
          <ac:spMkLst>
            <pc:docMk/>
            <pc:sldMk cId="4165576092" sldId="282"/>
            <ac:spMk id="26" creationId="{0288C6B4-AFC3-407F-A595-EFFD38D4CCAF}"/>
          </ac:spMkLst>
        </pc:spChg>
        <pc:spChg chg="del">
          <ac:chgData name="Deshmukh, Krantisinh" userId="af8f5a14-13d2-4699-a8df-0e524111e43b" providerId="ADAL" clId="{49B8BFBA-BFAE-46E8-A077-B515CF6DF2CE}" dt="2024-11-20T10:29:42.026" v="3043"/>
          <ac:spMkLst>
            <pc:docMk/>
            <pc:sldMk cId="4165576092" sldId="282"/>
            <ac:spMk id="27" creationId="{CF236821-17FE-429B-8D2C-08E13A64EA40}"/>
          </ac:spMkLst>
        </pc:spChg>
        <pc:spChg chg="del">
          <ac:chgData name="Deshmukh, Krantisinh" userId="af8f5a14-13d2-4699-a8df-0e524111e43b" providerId="ADAL" clId="{49B8BFBA-BFAE-46E8-A077-B515CF6DF2CE}" dt="2024-11-20T10:29:42.026" v="3043"/>
          <ac:spMkLst>
            <pc:docMk/>
            <pc:sldMk cId="4165576092" sldId="282"/>
            <ac:spMk id="28" creationId="{C0BDBCD2-E081-43AB-9119-C55465E59757}"/>
          </ac:spMkLst>
        </pc:spChg>
        <pc:spChg chg="del">
          <ac:chgData name="Deshmukh, Krantisinh" userId="af8f5a14-13d2-4699-a8df-0e524111e43b" providerId="ADAL" clId="{49B8BFBA-BFAE-46E8-A077-B515CF6DF2CE}" dt="2024-11-20T10:29:42.026" v="3043"/>
          <ac:spMkLst>
            <pc:docMk/>
            <pc:sldMk cId="4165576092" sldId="282"/>
            <ac:spMk id="29" creationId="{98E79BE4-34FE-485A-98A5-92CE8F7C4743}"/>
          </ac:spMkLst>
        </pc:spChg>
        <pc:spChg chg="del">
          <ac:chgData name="Deshmukh, Krantisinh" userId="af8f5a14-13d2-4699-a8df-0e524111e43b" providerId="ADAL" clId="{49B8BFBA-BFAE-46E8-A077-B515CF6DF2CE}" dt="2024-11-20T10:29:42.026" v="3043"/>
          <ac:spMkLst>
            <pc:docMk/>
            <pc:sldMk cId="4165576092" sldId="282"/>
            <ac:spMk id="30" creationId="{7A5F0580-5EE9-419F-96EE-B6529EF6E7D0}"/>
          </ac:spMkLst>
        </pc:spChg>
        <pc:picChg chg="add mod">
          <ac:chgData name="Deshmukh, Krantisinh" userId="af8f5a14-13d2-4699-a8df-0e524111e43b" providerId="ADAL" clId="{49B8BFBA-BFAE-46E8-A077-B515CF6DF2CE}" dt="2024-11-20T10:34:42.534" v="3097" actId="26606"/>
          <ac:picMkLst>
            <pc:docMk/>
            <pc:sldMk cId="4165576092" sldId="282"/>
            <ac:picMk id="3" creationId="{D35F0662-D6DE-B045-9CA0-2AA251385874}"/>
          </ac:picMkLst>
        </pc:picChg>
        <pc:picChg chg="del">
          <ac:chgData name="Deshmukh, Krantisinh" userId="af8f5a14-13d2-4699-a8df-0e524111e43b" providerId="ADAL" clId="{49B8BFBA-BFAE-46E8-A077-B515CF6DF2CE}" dt="2024-11-20T10:34:32.260" v="3095" actId="478"/>
          <ac:picMkLst>
            <pc:docMk/>
            <pc:sldMk cId="4165576092" sldId="282"/>
            <ac:picMk id="8" creationId="{20F6A3B6-1BB0-4534-F77D-62FB9FD8DB0C}"/>
          </ac:picMkLst>
        </pc:picChg>
      </pc:sldChg>
      <pc:sldChg chg="addSp delSp modSp add del mod setBg delDesignElem">
        <pc:chgData name="Deshmukh, Krantisinh" userId="af8f5a14-13d2-4699-a8df-0e524111e43b" providerId="ADAL" clId="{49B8BFBA-BFAE-46E8-A077-B515CF6DF2CE}" dt="2024-11-20T11:01:05.167" v="3160" actId="2696"/>
        <pc:sldMkLst>
          <pc:docMk/>
          <pc:sldMk cId="1103780976" sldId="283"/>
        </pc:sldMkLst>
        <pc:spChg chg="mod">
          <ac:chgData name="Deshmukh, Krantisinh" userId="af8f5a14-13d2-4699-a8df-0e524111e43b" providerId="ADAL" clId="{49B8BFBA-BFAE-46E8-A077-B515CF6DF2CE}" dt="2024-11-20T10:58:13.227" v="3144" actId="26606"/>
          <ac:spMkLst>
            <pc:docMk/>
            <pc:sldMk cId="1103780976" sldId="283"/>
            <ac:spMk id="4" creationId="{741B0CF9-32AC-E4BC-4AC2-6F05ECE9C9A7}"/>
          </ac:spMkLst>
        </pc:spChg>
        <pc:spChg chg="add">
          <ac:chgData name="Deshmukh, Krantisinh" userId="af8f5a14-13d2-4699-a8df-0e524111e43b" providerId="ADAL" clId="{49B8BFBA-BFAE-46E8-A077-B515CF6DF2CE}" dt="2024-11-20T10:58:13.227" v="3144" actId="26606"/>
          <ac:spMkLst>
            <pc:docMk/>
            <pc:sldMk cId="1103780976" sldId="283"/>
            <ac:spMk id="11" creationId="{0288C6B4-AFC3-407F-A595-EFFD38D4CCAF}"/>
          </ac:spMkLst>
        </pc:spChg>
        <pc:spChg chg="add">
          <ac:chgData name="Deshmukh, Krantisinh" userId="af8f5a14-13d2-4699-a8df-0e524111e43b" providerId="ADAL" clId="{49B8BFBA-BFAE-46E8-A077-B515CF6DF2CE}" dt="2024-11-20T10:58:13.227" v="3144" actId="26606"/>
          <ac:spMkLst>
            <pc:docMk/>
            <pc:sldMk cId="1103780976" sldId="283"/>
            <ac:spMk id="13" creationId="{CF236821-17FE-429B-8D2C-08E13A64EA40}"/>
          </ac:spMkLst>
        </pc:spChg>
        <pc:spChg chg="add">
          <ac:chgData name="Deshmukh, Krantisinh" userId="af8f5a14-13d2-4699-a8df-0e524111e43b" providerId="ADAL" clId="{49B8BFBA-BFAE-46E8-A077-B515CF6DF2CE}" dt="2024-11-20T10:58:13.227" v="3144" actId="26606"/>
          <ac:spMkLst>
            <pc:docMk/>
            <pc:sldMk cId="1103780976" sldId="283"/>
            <ac:spMk id="15" creationId="{C0BDBCD2-E081-43AB-9119-C55465E59757}"/>
          </ac:spMkLst>
        </pc:spChg>
        <pc:spChg chg="add">
          <ac:chgData name="Deshmukh, Krantisinh" userId="af8f5a14-13d2-4699-a8df-0e524111e43b" providerId="ADAL" clId="{49B8BFBA-BFAE-46E8-A077-B515CF6DF2CE}" dt="2024-11-20T10:58:13.227" v="3144" actId="26606"/>
          <ac:spMkLst>
            <pc:docMk/>
            <pc:sldMk cId="1103780976" sldId="283"/>
            <ac:spMk id="17" creationId="{98E79BE4-34FE-485A-98A5-92CE8F7C4743}"/>
          </ac:spMkLst>
        </pc:spChg>
        <pc:spChg chg="add">
          <ac:chgData name="Deshmukh, Krantisinh" userId="af8f5a14-13d2-4699-a8df-0e524111e43b" providerId="ADAL" clId="{49B8BFBA-BFAE-46E8-A077-B515CF6DF2CE}" dt="2024-11-20T10:58:13.227" v="3144" actId="26606"/>
          <ac:spMkLst>
            <pc:docMk/>
            <pc:sldMk cId="1103780976" sldId="283"/>
            <ac:spMk id="19" creationId="{7A5F0580-5EE9-419F-96EE-B6529EF6E7D0}"/>
          </ac:spMkLst>
        </pc:spChg>
        <pc:spChg chg="del">
          <ac:chgData name="Deshmukh, Krantisinh" userId="af8f5a14-13d2-4699-a8df-0e524111e43b" providerId="ADAL" clId="{49B8BFBA-BFAE-46E8-A077-B515CF6DF2CE}" dt="2024-11-20T10:29:42.383" v="3045"/>
          <ac:spMkLst>
            <pc:docMk/>
            <pc:sldMk cId="1103780976" sldId="283"/>
            <ac:spMk id="26" creationId="{0288C6B4-AFC3-407F-A595-EFFD38D4CCAF}"/>
          </ac:spMkLst>
        </pc:spChg>
        <pc:spChg chg="del">
          <ac:chgData name="Deshmukh, Krantisinh" userId="af8f5a14-13d2-4699-a8df-0e524111e43b" providerId="ADAL" clId="{49B8BFBA-BFAE-46E8-A077-B515CF6DF2CE}" dt="2024-11-20T10:29:42.383" v="3045"/>
          <ac:spMkLst>
            <pc:docMk/>
            <pc:sldMk cId="1103780976" sldId="283"/>
            <ac:spMk id="27" creationId="{CF236821-17FE-429B-8D2C-08E13A64EA40}"/>
          </ac:spMkLst>
        </pc:spChg>
        <pc:spChg chg="del">
          <ac:chgData name="Deshmukh, Krantisinh" userId="af8f5a14-13d2-4699-a8df-0e524111e43b" providerId="ADAL" clId="{49B8BFBA-BFAE-46E8-A077-B515CF6DF2CE}" dt="2024-11-20T10:29:42.383" v="3045"/>
          <ac:spMkLst>
            <pc:docMk/>
            <pc:sldMk cId="1103780976" sldId="283"/>
            <ac:spMk id="28" creationId="{C0BDBCD2-E081-43AB-9119-C55465E59757}"/>
          </ac:spMkLst>
        </pc:spChg>
        <pc:spChg chg="del">
          <ac:chgData name="Deshmukh, Krantisinh" userId="af8f5a14-13d2-4699-a8df-0e524111e43b" providerId="ADAL" clId="{49B8BFBA-BFAE-46E8-A077-B515CF6DF2CE}" dt="2024-11-20T10:29:42.383" v="3045"/>
          <ac:spMkLst>
            <pc:docMk/>
            <pc:sldMk cId="1103780976" sldId="283"/>
            <ac:spMk id="29" creationId="{98E79BE4-34FE-485A-98A5-92CE8F7C4743}"/>
          </ac:spMkLst>
        </pc:spChg>
        <pc:spChg chg="del">
          <ac:chgData name="Deshmukh, Krantisinh" userId="af8f5a14-13d2-4699-a8df-0e524111e43b" providerId="ADAL" clId="{49B8BFBA-BFAE-46E8-A077-B515CF6DF2CE}" dt="2024-11-20T10:29:42.383" v="3045"/>
          <ac:spMkLst>
            <pc:docMk/>
            <pc:sldMk cId="1103780976" sldId="283"/>
            <ac:spMk id="30" creationId="{7A5F0580-5EE9-419F-96EE-B6529EF6E7D0}"/>
          </ac:spMkLst>
        </pc:spChg>
        <pc:picChg chg="add mod">
          <ac:chgData name="Deshmukh, Krantisinh" userId="af8f5a14-13d2-4699-a8df-0e524111e43b" providerId="ADAL" clId="{49B8BFBA-BFAE-46E8-A077-B515CF6DF2CE}" dt="2024-11-20T10:58:17.656" v="3145" actId="27614"/>
          <ac:picMkLst>
            <pc:docMk/>
            <pc:sldMk cId="1103780976" sldId="283"/>
            <ac:picMk id="3" creationId="{14D7CD07-31A6-9D13-CA22-AFB3A1400A6F}"/>
          </ac:picMkLst>
        </pc:picChg>
        <pc:picChg chg="del">
          <ac:chgData name="Deshmukh, Krantisinh" userId="af8f5a14-13d2-4699-a8df-0e524111e43b" providerId="ADAL" clId="{49B8BFBA-BFAE-46E8-A077-B515CF6DF2CE}" dt="2024-11-20T10:57:53.557" v="3141" actId="478"/>
          <ac:picMkLst>
            <pc:docMk/>
            <pc:sldMk cId="1103780976" sldId="283"/>
            <ac:picMk id="8" creationId="{20F6A3B6-1BB0-4534-F77D-62FB9FD8DB0C}"/>
          </ac:picMkLst>
        </pc:picChg>
      </pc:sldChg>
      <pc:sldChg chg="addSp delSp modSp add mod setBg delDesignElem">
        <pc:chgData name="Deshmukh, Krantisinh" userId="af8f5a14-13d2-4699-a8df-0e524111e43b" providerId="ADAL" clId="{49B8BFBA-BFAE-46E8-A077-B515CF6DF2CE}" dt="2024-11-20T11:07:00.411" v="3206" actId="313"/>
        <pc:sldMkLst>
          <pc:docMk/>
          <pc:sldMk cId="2299519640" sldId="283"/>
        </pc:sldMkLst>
        <pc:spChg chg="mod">
          <ac:chgData name="Deshmukh, Krantisinh" userId="af8f5a14-13d2-4699-a8df-0e524111e43b" providerId="ADAL" clId="{49B8BFBA-BFAE-46E8-A077-B515CF6DF2CE}" dt="2024-11-20T11:06:23.317" v="3197"/>
          <ac:spMkLst>
            <pc:docMk/>
            <pc:sldMk cId="2299519640" sldId="283"/>
            <ac:spMk id="4" creationId="{741B0CF9-32AC-E4BC-4AC2-6F05ECE9C9A7}"/>
          </ac:spMkLst>
        </pc:spChg>
        <pc:spChg chg="mod">
          <ac:chgData name="Deshmukh, Krantisinh" userId="af8f5a14-13d2-4699-a8df-0e524111e43b" providerId="ADAL" clId="{49B8BFBA-BFAE-46E8-A077-B515CF6DF2CE}" dt="2024-11-20T11:07:00.411" v="3206" actId="313"/>
          <ac:spMkLst>
            <pc:docMk/>
            <pc:sldMk cId="2299519640" sldId="283"/>
            <ac:spMk id="6" creationId="{30E8EA68-2043-5B29-A2A5-6646C65375A0}"/>
          </ac:spMkLst>
        </pc:spChg>
        <pc:spChg chg="add del">
          <ac:chgData name="Deshmukh, Krantisinh" userId="af8f5a14-13d2-4699-a8df-0e524111e43b" providerId="ADAL" clId="{49B8BFBA-BFAE-46E8-A077-B515CF6DF2CE}" dt="2024-11-20T11:05:42.989" v="3193" actId="26606"/>
          <ac:spMkLst>
            <pc:docMk/>
            <pc:sldMk cId="2299519640" sldId="283"/>
            <ac:spMk id="8" creationId="{1ECAB1E8-8195-4748-BE71-FF806D86892E}"/>
          </ac:spMkLst>
        </pc:spChg>
        <pc:spChg chg="add del">
          <ac:chgData name="Deshmukh, Krantisinh" userId="af8f5a14-13d2-4699-a8df-0e524111e43b" providerId="ADAL" clId="{49B8BFBA-BFAE-46E8-A077-B515CF6DF2CE}" dt="2024-11-20T11:05:42.989" v="3193" actId="26606"/>
          <ac:spMkLst>
            <pc:docMk/>
            <pc:sldMk cId="2299519640" sldId="283"/>
            <ac:spMk id="9" creationId="{57F6BDD4-E066-4008-8011-6CC31AEB4556}"/>
          </ac:spMkLst>
        </pc:spChg>
        <pc:spChg chg="add del">
          <ac:chgData name="Deshmukh, Krantisinh" userId="af8f5a14-13d2-4699-a8df-0e524111e43b" providerId="ADAL" clId="{49B8BFBA-BFAE-46E8-A077-B515CF6DF2CE}" dt="2024-11-20T11:05:42.989" v="3193" actId="26606"/>
          <ac:spMkLst>
            <pc:docMk/>
            <pc:sldMk cId="2299519640" sldId="283"/>
            <ac:spMk id="10" creationId="{2711A8FB-68FC-45FC-B01E-38F809E2D439}"/>
          </ac:spMkLst>
        </pc:spChg>
        <pc:spChg chg="del">
          <ac:chgData name="Deshmukh, Krantisinh" userId="af8f5a14-13d2-4699-a8df-0e524111e43b" providerId="ADAL" clId="{49B8BFBA-BFAE-46E8-A077-B515CF6DF2CE}" dt="2024-11-20T11:01:10.788" v="3162"/>
          <ac:spMkLst>
            <pc:docMk/>
            <pc:sldMk cId="2299519640" sldId="283"/>
            <ac:spMk id="11" creationId="{0288C6B4-AFC3-407F-A595-EFFD38D4CCAF}"/>
          </ac:spMkLst>
        </pc:spChg>
        <pc:spChg chg="add del">
          <ac:chgData name="Deshmukh, Krantisinh" userId="af8f5a14-13d2-4699-a8df-0e524111e43b" providerId="ADAL" clId="{49B8BFBA-BFAE-46E8-A077-B515CF6DF2CE}" dt="2024-11-20T11:05:42.989" v="3193" actId="26606"/>
          <ac:spMkLst>
            <pc:docMk/>
            <pc:sldMk cId="2299519640" sldId="283"/>
            <ac:spMk id="12" creationId="{2A865FE3-5FC9-4049-87CF-30019C46C0F5}"/>
          </ac:spMkLst>
        </pc:spChg>
        <pc:spChg chg="del">
          <ac:chgData name="Deshmukh, Krantisinh" userId="af8f5a14-13d2-4699-a8df-0e524111e43b" providerId="ADAL" clId="{49B8BFBA-BFAE-46E8-A077-B515CF6DF2CE}" dt="2024-11-20T11:01:10.788" v="3162"/>
          <ac:spMkLst>
            <pc:docMk/>
            <pc:sldMk cId="2299519640" sldId="283"/>
            <ac:spMk id="13" creationId="{CF236821-17FE-429B-8D2C-08E13A64EA40}"/>
          </ac:spMkLst>
        </pc:spChg>
        <pc:spChg chg="add del">
          <ac:chgData name="Deshmukh, Krantisinh" userId="af8f5a14-13d2-4699-a8df-0e524111e43b" providerId="ADAL" clId="{49B8BFBA-BFAE-46E8-A077-B515CF6DF2CE}" dt="2024-11-20T11:05:51.697" v="3195" actId="26606"/>
          <ac:spMkLst>
            <pc:docMk/>
            <pc:sldMk cId="2299519640" sldId="283"/>
            <ac:spMk id="14" creationId="{0B9EE3F3-89B7-43C3-8651-C4C96830993D}"/>
          </ac:spMkLst>
        </pc:spChg>
        <pc:spChg chg="del">
          <ac:chgData name="Deshmukh, Krantisinh" userId="af8f5a14-13d2-4699-a8df-0e524111e43b" providerId="ADAL" clId="{49B8BFBA-BFAE-46E8-A077-B515CF6DF2CE}" dt="2024-11-20T11:01:10.788" v="3162"/>
          <ac:spMkLst>
            <pc:docMk/>
            <pc:sldMk cId="2299519640" sldId="283"/>
            <ac:spMk id="15" creationId="{C0BDBCD2-E081-43AB-9119-C55465E59757}"/>
          </ac:spMkLst>
        </pc:spChg>
        <pc:spChg chg="add del">
          <ac:chgData name="Deshmukh, Krantisinh" userId="af8f5a14-13d2-4699-a8df-0e524111e43b" providerId="ADAL" clId="{49B8BFBA-BFAE-46E8-A077-B515CF6DF2CE}" dt="2024-11-20T11:05:51.697" v="3195" actId="26606"/>
          <ac:spMkLst>
            <pc:docMk/>
            <pc:sldMk cId="2299519640" sldId="283"/>
            <ac:spMk id="16" creationId="{33AE4636-AEEC-45D6-84D4-7AC2DA48ECF8}"/>
          </ac:spMkLst>
        </pc:spChg>
        <pc:spChg chg="del">
          <ac:chgData name="Deshmukh, Krantisinh" userId="af8f5a14-13d2-4699-a8df-0e524111e43b" providerId="ADAL" clId="{49B8BFBA-BFAE-46E8-A077-B515CF6DF2CE}" dt="2024-11-20T11:01:10.788" v="3162"/>
          <ac:spMkLst>
            <pc:docMk/>
            <pc:sldMk cId="2299519640" sldId="283"/>
            <ac:spMk id="17" creationId="{98E79BE4-34FE-485A-98A5-92CE8F7C4743}"/>
          </ac:spMkLst>
        </pc:spChg>
        <pc:spChg chg="add del">
          <ac:chgData name="Deshmukh, Krantisinh" userId="af8f5a14-13d2-4699-a8df-0e524111e43b" providerId="ADAL" clId="{49B8BFBA-BFAE-46E8-A077-B515CF6DF2CE}" dt="2024-11-20T11:05:51.697" v="3195" actId="26606"/>
          <ac:spMkLst>
            <pc:docMk/>
            <pc:sldMk cId="2299519640" sldId="283"/>
            <ac:spMk id="18" creationId="{8D9CE0F4-2EB2-4F1F-8AAC-DB3571D9FE10}"/>
          </ac:spMkLst>
        </pc:spChg>
        <pc:spChg chg="del">
          <ac:chgData name="Deshmukh, Krantisinh" userId="af8f5a14-13d2-4699-a8df-0e524111e43b" providerId="ADAL" clId="{49B8BFBA-BFAE-46E8-A077-B515CF6DF2CE}" dt="2024-11-20T11:01:10.788" v="3162"/>
          <ac:spMkLst>
            <pc:docMk/>
            <pc:sldMk cId="2299519640" sldId="283"/>
            <ac:spMk id="19" creationId="{7A5F0580-5EE9-419F-96EE-B6529EF6E7D0}"/>
          </ac:spMkLst>
        </pc:spChg>
        <pc:spChg chg="add">
          <ac:chgData name="Deshmukh, Krantisinh" userId="af8f5a14-13d2-4699-a8df-0e524111e43b" providerId="ADAL" clId="{49B8BFBA-BFAE-46E8-A077-B515CF6DF2CE}" dt="2024-11-20T11:05:51.701" v="3196" actId="26606"/>
          <ac:spMkLst>
            <pc:docMk/>
            <pc:sldMk cId="2299519640" sldId="283"/>
            <ac:spMk id="20" creationId="{2C9A9DA9-7DC8-488B-A882-123947B0F3D9}"/>
          </ac:spMkLst>
        </pc:spChg>
        <pc:spChg chg="add">
          <ac:chgData name="Deshmukh, Krantisinh" userId="af8f5a14-13d2-4699-a8df-0e524111e43b" providerId="ADAL" clId="{49B8BFBA-BFAE-46E8-A077-B515CF6DF2CE}" dt="2024-11-20T11:05:51.701" v="3196" actId="26606"/>
          <ac:spMkLst>
            <pc:docMk/>
            <pc:sldMk cId="2299519640" sldId="283"/>
            <ac:spMk id="21" creationId="{57F6BDD4-E066-4008-8011-6CC31AEB4556}"/>
          </ac:spMkLst>
        </pc:spChg>
        <pc:spChg chg="add">
          <ac:chgData name="Deshmukh, Krantisinh" userId="af8f5a14-13d2-4699-a8df-0e524111e43b" providerId="ADAL" clId="{49B8BFBA-BFAE-46E8-A077-B515CF6DF2CE}" dt="2024-11-20T11:05:51.701" v="3196" actId="26606"/>
          <ac:spMkLst>
            <pc:docMk/>
            <pc:sldMk cId="2299519640" sldId="283"/>
            <ac:spMk id="22" creationId="{2711A8FB-68FC-45FC-B01E-38F809E2D439}"/>
          </ac:spMkLst>
        </pc:spChg>
        <pc:spChg chg="add">
          <ac:chgData name="Deshmukh, Krantisinh" userId="af8f5a14-13d2-4699-a8df-0e524111e43b" providerId="ADAL" clId="{49B8BFBA-BFAE-46E8-A077-B515CF6DF2CE}" dt="2024-11-20T11:05:51.701" v="3196" actId="26606"/>
          <ac:spMkLst>
            <pc:docMk/>
            <pc:sldMk cId="2299519640" sldId="283"/>
            <ac:spMk id="23" creationId="{2A865FE3-5FC9-4049-87CF-30019C46C0F5}"/>
          </ac:spMkLst>
        </pc:spChg>
        <pc:picChg chg="del">
          <ac:chgData name="Deshmukh, Krantisinh" userId="af8f5a14-13d2-4699-a8df-0e524111e43b" providerId="ADAL" clId="{49B8BFBA-BFAE-46E8-A077-B515CF6DF2CE}" dt="2024-11-20T11:05:32.494" v="3190" actId="478"/>
          <ac:picMkLst>
            <pc:docMk/>
            <pc:sldMk cId="2299519640" sldId="283"/>
            <ac:picMk id="3" creationId="{14D7CD07-31A6-9D13-CA22-AFB3A1400A6F}"/>
          </ac:picMkLst>
        </pc:picChg>
        <pc:picChg chg="add mod">
          <ac:chgData name="Deshmukh, Krantisinh" userId="af8f5a14-13d2-4699-a8df-0e524111e43b" providerId="ADAL" clId="{49B8BFBA-BFAE-46E8-A077-B515CF6DF2CE}" dt="2024-11-20T11:05:51.701" v="3196" actId="26606"/>
          <ac:picMkLst>
            <pc:docMk/>
            <pc:sldMk cId="2299519640" sldId="283"/>
            <ac:picMk id="5" creationId="{94CFB20E-306F-CD76-72A4-A7431BFF9532}"/>
          </ac:picMkLst>
        </pc:picChg>
      </pc:sldChg>
      <pc:sldChg chg="delSp add del setBg delDesignElem">
        <pc:chgData name="Deshmukh, Krantisinh" userId="af8f5a14-13d2-4699-a8df-0e524111e43b" providerId="ADAL" clId="{49B8BFBA-BFAE-46E8-A077-B515CF6DF2CE}" dt="2024-11-20T11:01:05.167" v="3160" actId="2696"/>
        <pc:sldMkLst>
          <pc:docMk/>
          <pc:sldMk cId="96654408" sldId="284"/>
        </pc:sldMkLst>
        <pc:spChg chg="del">
          <ac:chgData name="Deshmukh, Krantisinh" userId="af8f5a14-13d2-4699-a8df-0e524111e43b" providerId="ADAL" clId="{49B8BFBA-BFAE-46E8-A077-B515CF6DF2CE}" dt="2024-11-20T10:29:42.944" v="3047"/>
          <ac:spMkLst>
            <pc:docMk/>
            <pc:sldMk cId="96654408" sldId="284"/>
            <ac:spMk id="26" creationId="{0288C6B4-AFC3-407F-A595-EFFD38D4CCAF}"/>
          </ac:spMkLst>
        </pc:spChg>
        <pc:spChg chg="del">
          <ac:chgData name="Deshmukh, Krantisinh" userId="af8f5a14-13d2-4699-a8df-0e524111e43b" providerId="ADAL" clId="{49B8BFBA-BFAE-46E8-A077-B515CF6DF2CE}" dt="2024-11-20T10:29:42.944" v="3047"/>
          <ac:spMkLst>
            <pc:docMk/>
            <pc:sldMk cId="96654408" sldId="284"/>
            <ac:spMk id="27" creationId="{CF236821-17FE-429B-8D2C-08E13A64EA40}"/>
          </ac:spMkLst>
        </pc:spChg>
        <pc:spChg chg="del">
          <ac:chgData name="Deshmukh, Krantisinh" userId="af8f5a14-13d2-4699-a8df-0e524111e43b" providerId="ADAL" clId="{49B8BFBA-BFAE-46E8-A077-B515CF6DF2CE}" dt="2024-11-20T10:29:42.944" v="3047"/>
          <ac:spMkLst>
            <pc:docMk/>
            <pc:sldMk cId="96654408" sldId="284"/>
            <ac:spMk id="28" creationId="{C0BDBCD2-E081-43AB-9119-C55465E59757}"/>
          </ac:spMkLst>
        </pc:spChg>
        <pc:spChg chg="del">
          <ac:chgData name="Deshmukh, Krantisinh" userId="af8f5a14-13d2-4699-a8df-0e524111e43b" providerId="ADAL" clId="{49B8BFBA-BFAE-46E8-A077-B515CF6DF2CE}" dt="2024-11-20T10:29:42.944" v="3047"/>
          <ac:spMkLst>
            <pc:docMk/>
            <pc:sldMk cId="96654408" sldId="284"/>
            <ac:spMk id="29" creationId="{98E79BE4-34FE-485A-98A5-92CE8F7C4743}"/>
          </ac:spMkLst>
        </pc:spChg>
        <pc:spChg chg="del">
          <ac:chgData name="Deshmukh, Krantisinh" userId="af8f5a14-13d2-4699-a8df-0e524111e43b" providerId="ADAL" clId="{49B8BFBA-BFAE-46E8-A077-B515CF6DF2CE}" dt="2024-11-20T10:29:42.944" v="3047"/>
          <ac:spMkLst>
            <pc:docMk/>
            <pc:sldMk cId="96654408" sldId="284"/>
            <ac:spMk id="30" creationId="{7A5F0580-5EE9-419F-96EE-B6529EF6E7D0}"/>
          </ac:spMkLst>
        </pc:spChg>
      </pc:sldChg>
      <pc:sldChg chg="addSp delSp modSp add mod setBg">
        <pc:chgData name="Deshmukh, Krantisinh" userId="af8f5a14-13d2-4699-a8df-0e524111e43b" providerId="ADAL" clId="{49B8BFBA-BFAE-46E8-A077-B515CF6DF2CE}" dt="2024-11-20T11:09:32.576" v="3219"/>
        <pc:sldMkLst>
          <pc:docMk/>
          <pc:sldMk cId="2215217812" sldId="284"/>
        </pc:sldMkLst>
        <pc:spChg chg="mod">
          <ac:chgData name="Deshmukh, Krantisinh" userId="af8f5a14-13d2-4699-a8df-0e524111e43b" providerId="ADAL" clId="{49B8BFBA-BFAE-46E8-A077-B515CF6DF2CE}" dt="2024-11-20T11:09:20.307" v="3218" actId="20577"/>
          <ac:spMkLst>
            <pc:docMk/>
            <pc:sldMk cId="2215217812" sldId="284"/>
            <ac:spMk id="4" creationId="{741B0CF9-32AC-E4BC-4AC2-6F05ECE9C9A7}"/>
          </ac:spMkLst>
        </pc:spChg>
        <pc:spChg chg="mod">
          <ac:chgData name="Deshmukh, Krantisinh" userId="af8f5a14-13d2-4699-a8df-0e524111e43b" providerId="ADAL" clId="{49B8BFBA-BFAE-46E8-A077-B515CF6DF2CE}" dt="2024-11-20T11:09:32.576" v="3219"/>
          <ac:spMkLst>
            <pc:docMk/>
            <pc:sldMk cId="2215217812" sldId="284"/>
            <ac:spMk id="6" creationId="{30E8EA68-2043-5B29-A2A5-6646C65375A0}"/>
          </ac:spMkLst>
        </pc:spChg>
        <pc:spChg chg="add del">
          <ac:chgData name="Deshmukh, Krantisinh" userId="af8f5a14-13d2-4699-a8df-0e524111e43b" providerId="ADAL" clId="{49B8BFBA-BFAE-46E8-A077-B515CF6DF2CE}" dt="2024-11-20T11:09:09.919" v="3214" actId="26606"/>
          <ac:spMkLst>
            <pc:docMk/>
            <pc:sldMk cId="2215217812" sldId="284"/>
            <ac:spMk id="11" creationId="{2C9A9DA9-7DC8-488B-A882-123947B0F3D9}"/>
          </ac:spMkLst>
        </pc:spChg>
        <pc:spChg chg="add del">
          <ac:chgData name="Deshmukh, Krantisinh" userId="af8f5a14-13d2-4699-a8df-0e524111e43b" providerId="ADAL" clId="{49B8BFBA-BFAE-46E8-A077-B515CF6DF2CE}" dt="2024-11-20T11:09:09.919" v="3214" actId="26606"/>
          <ac:spMkLst>
            <pc:docMk/>
            <pc:sldMk cId="2215217812" sldId="284"/>
            <ac:spMk id="13" creationId="{57F6BDD4-E066-4008-8011-6CC31AEB4556}"/>
          </ac:spMkLst>
        </pc:spChg>
        <pc:spChg chg="add del">
          <ac:chgData name="Deshmukh, Krantisinh" userId="af8f5a14-13d2-4699-a8df-0e524111e43b" providerId="ADAL" clId="{49B8BFBA-BFAE-46E8-A077-B515CF6DF2CE}" dt="2024-11-20T11:09:09.919" v="3214" actId="26606"/>
          <ac:spMkLst>
            <pc:docMk/>
            <pc:sldMk cId="2215217812" sldId="284"/>
            <ac:spMk id="15" creationId="{2711A8FB-68FC-45FC-B01E-38F809E2D439}"/>
          </ac:spMkLst>
        </pc:spChg>
        <pc:spChg chg="add del">
          <ac:chgData name="Deshmukh, Krantisinh" userId="af8f5a14-13d2-4699-a8df-0e524111e43b" providerId="ADAL" clId="{49B8BFBA-BFAE-46E8-A077-B515CF6DF2CE}" dt="2024-11-20T11:09:09.919" v="3214" actId="26606"/>
          <ac:spMkLst>
            <pc:docMk/>
            <pc:sldMk cId="2215217812" sldId="284"/>
            <ac:spMk id="17" creationId="{2A865FE3-5FC9-4049-87CF-30019C46C0F5}"/>
          </ac:spMkLst>
        </pc:spChg>
        <pc:spChg chg="add">
          <ac:chgData name="Deshmukh, Krantisinh" userId="af8f5a14-13d2-4699-a8df-0e524111e43b" providerId="ADAL" clId="{49B8BFBA-BFAE-46E8-A077-B515CF6DF2CE}" dt="2024-11-20T11:09:09.919" v="3214" actId="26606"/>
          <ac:spMkLst>
            <pc:docMk/>
            <pc:sldMk cId="2215217812" sldId="284"/>
            <ac:spMk id="22" creationId="{2C9A9DA9-7DC8-488B-A882-123947B0F3D9}"/>
          </ac:spMkLst>
        </pc:spChg>
        <pc:spChg chg="add">
          <ac:chgData name="Deshmukh, Krantisinh" userId="af8f5a14-13d2-4699-a8df-0e524111e43b" providerId="ADAL" clId="{49B8BFBA-BFAE-46E8-A077-B515CF6DF2CE}" dt="2024-11-20T11:09:09.919" v="3214" actId="26606"/>
          <ac:spMkLst>
            <pc:docMk/>
            <pc:sldMk cId="2215217812" sldId="284"/>
            <ac:spMk id="24" creationId="{57F6BDD4-E066-4008-8011-6CC31AEB4556}"/>
          </ac:spMkLst>
        </pc:spChg>
        <pc:spChg chg="add">
          <ac:chgData name="Deshmukh, Krantisinh" userId="af8f5a14-13d2-4699-a8df-0e524111e43b" providerId="ADAL" clId="{49B8BFBA-BFAE-46E8-A077-B515CF6DF2CE}" dt="2024-11-20T11:09:09.919" v="3214" actId="26606"/>
          <ac:spMkLst>
            <pc:docMk/>
            <pc:sldMk cId="2215217812" sldId="284"/>
            <ac:spMk id="26" creationId="{2711A8FB-68FC-45FC-B01E-38F809E2D439}"/>
          </ac:spMkLst>
        </pc:spChg>
        <pc:spChg chg="add">
          <ac:chgData name="Deshmukh, Krantisinh" userId="af8f5a14-13d2-4699-a8df-0e524111e43b" providerId="ADAL" clId="{49B8BFBA-BFAE-46E8-A077-B515CF6DF2CE}" dt="2024-11-20T11:09:09.919" v="3214" actId="26606"/>
          <ac:spMkLst>
            <pc:docMk/>
            <pc:sldMk cId="2215217812" sldId="284"/>
            <ac:spMk id="28" creationId="{2A865FE3-5FC9-4049-87CF-30019C46C0F5}"/>
          </ac:spMkLst>
        </pc:spChg>
        <pc:picChg chg="add del mod">
          <ac:chgData name="Deshmukh, Krantisinh" userId="af8f5a14-13d2-4699-a8df-0e524111e43b" providerId="ADAL" clId="{49B8BFBA-BFAE-46E8-A077-B515CF6DF2CE}" dt="2024-11-20T11:09:07.351" v="3212" actId="478"/>
          <ac:picMkLst>
            <pc:docMk/>
            <pc:sldMk cId="2215217812" sldId="284"/>
            <ac:picMk id="3" creationId="{9FEB4F23-3602-326B-EACC-4CCB7D2DB3DE}"/>
          </ac:picMkLst>
        </pc:picChg>
        <pc:picChg chg="add mod">
          <ac:chgData name="Deshmukh, Krantisinh" userId="af8f5a14-13d2-4699-a8df-0e524111e43b" providerId="ADAL" clId="{49B8BFBA-BFAE-46E8-A077-B515CF6DF2CE}" dt="2024-11-20T11:09:09.919" v="3214" actId="26606"/>
          <ac:picMkLst>
            <pc:docMk/>
            <pc:sldMk cId="2215217812" sldId="284"/>
            <ac:picMk id="7" creationId="{4C4D253D-0F3D-8760-935D-ADA019FC6082}"/>
          </ac:picMkLst>
        </pc:picChg>
        <pc:picChg chg="del">
          <ac:chgData name="Deshmukh, Krantisinh" userId="af8f5a14-13d2-4699-a8df-0e524111e43b" providerId="ADAL" clId="{49B8BFBA-BFAE-46E8-A077-B515CF6DF2CE}" dt="2024-11-20T11:08:37.943" v="3209" actId="478"/>
          <ac:picMkLst>
            <pc:docMk/>
            <pc:sldMk cId="2215217812" sldId="284"/>
            <ac:picMk id="8" creationId="{20F6A3B6-1BB0-4534-F77D-62FB9FD8DB0C}"/>
          </ac:picMkLst>
        </pc:picChg>
      </pc:sldChg>
      <pc:sldChg chg="addSp delSp modSp add mod setBg">
        <pc:chgData name="Deshmukh, Krantisinh" userId="af8f5a14-13d2-4699-a8df-0e524111e43b" providerId="ADAL" clId="{49B8BFBA-BFAE-46E8-A077-B515CF6DF2CE}" dt="2024-11-20T11:07:40.685" v="3208" actId="26606"/>
        <pc:sldMkLst>
          <pc:docMk/>
          <pc:sldMk cId="1584231167" sldId="285"/>
        </pc:sldMkLst>
        <pc:spChg chg="mod">
          <ac:chgData name="Deshmukh, Krantisinh" userId="af8f5a14-13d2-4699-a8df-0e524111e43b" providerId="ADAL" clId="{49B8BFBA-BFAE-46E8-A077-B515CF6DF2CE}" dt="2024-11-20T11:07:40.685" v="3208" actId="26606"/>
          <ac:spMkLst>
            <pc:docMk/>
            <pc:sldMk cId="1584231167" sldId="285"/>
            <ac:spMk id="4" creationId="{741B0CF9-32AC-E4BC-4AC2-6F05ECE9C9A7}"/>
          </ac:spMkLst>
        </pc:spChg>
        <pc:spChg chg="mod ord">
          <ac:chgData name="Deshmukh, Krantisinh" userId="af8f5a14-13d2-4699-a8df-0e524111e43b" providerId="ADAL" clId="{49B8BFBA-BFAE-46E8-A077-B515CF6DF2CE}" dt="2024-11-20T11:07:40.685" v="3208" actId="26606"/>
          <ac:spMkLst>
            <pc:docMk/>
            <pc:sldMk cId="1584231167" sldId="285"/>
            <ac:spMk id="6" creationId="{30E8EA68-2043-5B29-A2A5-6646C65375A0}"/>
          </ac:spMkLst>
        </pc:spChg>
        <pc:spChg chg="add del">
          <ac:chgData name="Deshmukh, Krantisinh" userId="af8f5a14-13d2-4699-a8df-0e524111e43b" providerId="ADAL" clId="{49B8BFBA-BFAE-46E8-A077-B515CF6DF2CE}" dt="2024-11-20T11:03:35.513" v="3187" actId="26606"/>
          <ac:spMkLst>
            <pc:docMk/>
            <pc:sldMk cId="1584231167" sldId="285"/>
            <ac:spMk id="11" creationId="{1ECAB1E8-8195-4748-BE71-FF806D86892E}"/>
          </ac:spMkLst>
        </pc:spChg>
        <pc:spChg chg="add del">
          <ac:chgData name="Deshmukh, Krantisinh" userId="af8f5a14-13d2-4699-a8df-0e524111e43b" providerId="ADAL" clId="{49B8BFBA-BFAE-46E8-A077-B515CF6DF2CE}" dt="2024-11-20T11:03:35.513" v="3187" actId="26606"/>
          <ac:spMkLst>
            <pc:docMk/>
            <pc:sldMk cId="1584231167" sldId="285"/>
            <ac:spMk id="13" creationId="{57F6BDD4-E066-4008-8011-6CC31AEB4556}"/>
          </ac:spMkLst>
        </pc:spChg>
        <pc:spChg chg="add del">
          <ac:chgData name="Deshmukh, Krantisinh" userId="af8f5a14-13d2-4699-a8df-0e524111e43b" providerId="ADAL" clId="{49B8BFBA-BFAE-46E8-A077-B515CF6DF2CE}" dt="2024-11-20T11:03:35.513" v="3187" actId="26606"/>
          <ac:spMkLst>
            <pc:docMk/>
            <pc:sldMk cId="1584231167" sldId="285"/>
            <ac:spMk id="15" creationId="{2711A8FB-68FC-45FC-B01E-38F809E2D439}"/>
          </ac:spMkLst>
        </pc:spChg>
        <pc:spChg chg="add del">
          <ac:chgData name="Deshmukh, Krantisinh" userId="af8f5a14-13d2-4699-a8df-0e524111e43b" providerId="ADAL" clId="{49B8BFBA-BFAE-46E8-A077-B515CF6DF2CE}" dt="2024-11-20T11:03:35.513" v="3187" actId="26606"/>
          <ac:spMkLst>
            <pc:docMk/>
            <pc:sldMk cId="1584231167" sldId="285"/>
            <ac:spMk id="17" creationId="{2A865FE3-5FC9-4049-87CF-30019C46C0F5}"/>
          </ac:spMkLst>
        </pc:spChg>
        <pc:spChg chg="add del">
          <ac:chgData name="Deshmukh, Krantisinh" userId="af8f5a14-13d2-4699-a8df-0e524111e43b" providerId="ADAL" clId="{49B8BFBA-BFAE-46E8-A077-B515CF6DF2CE}" dt="2024-11-20T11:07:40.685" v="3208" actId="26606"/>
          <ac:spMkLst>
            <pc:docMk/>
            <pc:sldMk cId="1584231167" sldId="285"/>
            <ac:spMk id="22" creationId="{2C9A9DA9-7DC8-488B-A882-123947B0F3D9}"/>
          </ac:spMkLst>
        </pc:spChg>
        <pc:spChg chg="add del">
          <ac:chgData name="Deshmukh, Krantisinh" userId="af8f5a14-13d2-4699-a8df-0e524111e43b" providerId="ADAL" clId="{49B8BFBA-BFAE-46E8-A077-B515CF6DF2CE}" dt="2024-11-20T11:07:40.685" v="3208" actId="26606"/>
          <ac:spMkLst>
            <pc:docMk/>
            <pc:sldMk cId="1584231167" sldId="285"/>
            <ac:spMk id="24" creationId="{57F6BDD4-E066-4008-8011-6CC31AEB4556}"/>
          </ac:spMkLst>
        </pc:spChg>
        <pc:spChg chg="add del">
          <ac:chgData name="Deshmukh, Krantisinh" userId="af8f5a14-13d2-4699-a8df-0e524111e43b" providerId="ADAL" clId="{49B8BFBA-BFAE-46E8-A077-B515CF6DF2CE}" dt="2024-11-20T11:07:40.685" v="3208" actId="26606"/>
          <ac:spMkLst>
            <pc:docMk/>
            <pc:sldMk cId="1584231167" sldId="285"/>
            <ac:spMk id="26" creationId="{2711A8FB-68FC-45FC-B01E-38F809E2D439}"/>
          </ac:spMkLst>
        </pc:spChg>
        <pc:spChg chg="add del">
          <ac:chgData name="Deshmukh, Krantisinh" userId="af8f5a14-13d2-4699-a8df-0e524111e43b" providerId="ADAL" clId="{49B8BFBA-BFAE-46E8-A077-B515CF6DF2CE}" dt="2024-11-20T11:07:40.685" v="3208" actId="26606"/>
          <ac:spMkLst>
            <pc:docMk/>
            <pc:sldMk cId="1584231167" sldId="285"/>
            <ac:spMk id="28" creationId="{2A865FE3-5FC9-4049-87CF-30019C46C0F5}"/>
          </ac:spMkLst>
        </pc:spChg>
        <pc:spChg chg="add del">
          <ac:chgData name="Deshmukh, Krantisinh" userId="af8f5a14-13d2-4699-a8df-0e524111e43b" providerId="ADAL" clId="{49B8BFBA-BFAE-46E8-A077-B515CF6DF2CE}" dt="2024-11-20T11:07:40.685" v="3208" actId="26606"/>
          <ac:spMkLst>
            <pc:docMk/>
            <pc:sldMk cId="1584231167" sldId="285"/>
            <ac:spMk id="33" creationId="{1B15ED52-F352-441B-82BF-E0EA34836D08}"/>
          </ac:spMkLst>
        </pc:spChg>
        <pc:spChg chg="add del">
          <ac:chgData name="Deshmukh, Krantisinh" userId="af8f5a14-13d2-4699-a8df-0e524111e43b" providerId="ADAL" clId="{49B8BFBA-BFAE-46E8-A077-B515CF6DF2CE}" dt="2024-11-20T11:07:40.685" v="3208" actId="26606"/>
          <ac:spMkLst>
            <pc:docMk/>
            <pc:sldMk cId="1584231167" sldId="285"/>
            <ac:spMk id="35" creationId="{3B2E3793-BFE6-45A2-9B7B-E18844431C99}"/>
          </ac:spMkLst>
        </pc:spChg>
        <pc:spChg chg="add del">
          <ac:chgData name="Deshmukh, Krantisinh" userId="af8f5a14-13d2-4699-a8df-0e524111e43b" providerId="ADAL" clId="{49B8BFBA-BFAE-46E8-A077-B515CF6DF2CE}" dt="2024-11-20T11:07:40.685" v="3208" actId="26606"/>
          <ac:spMkLst>
            <pc:docMk/>
            <pc:sldMk cId="1584231167" sldId="285"/>
            <ac:spMk id="37" creationId="{BC4C4868-CB8F-4AF9-9CDB-8108F2C19B67}"/>
          </ac:spMkLst>
        </pc:spChg>
        <pc:spChg chg="add del">
          <ac:chgData name="Deshmukh, Krantisinh" userId="af8f5a14-13d2-4699-a8df-0e524111e43b" providerId="ADAL" clId="{49B8BFBA-BFAE-46E8-A077-B515CF6DF2CE}" dt="2024-11-20T11:07:40.685" v="3208" actId="26606"/>
          <ac:spMkLst>
            <pc:docMk/>
            <pc:sldMk cId="1584231167" sldId="285"/>
            <ac:spMk id="39" creationId="{375E0459-6403-40CD-989D-56A4407CA12E}"/>
          </ac:spMkLst>
        </pc:spChg>
        <pc:spChg chg="add del">
          <ac:chgData name="Deshmukh, Krantisinh" userId="af8f5a14-13d2-4699-a8df-0e524111e43b" providerId="ADAL" clId="{49B8BFBA-BFAE-46E8-A077-B515CF6DF2CE}" dt="2024-11-20T11:07:40.685" v="3208" actId="26606"/>
          <ac:spMkLst>
            <pc:docMk/>
            <pc:sldMk cId="1584231167" sldId="285"/>
            <ac:spMk id="41" creationId="{53E5B1A8-3AC9-4BD1-9BBC-78CA94F2D1BA}"/>
          </ac:spMkLst>
        </pc:spChg>
        <pc:picChg chg="del">
          <ac:chgData name="Deshmukh, Krantisinh" userId="af8f5a14-13d2-4699-a8df-0e524111e43b" providerId="ADAL" clId="{49B8BFBA-BFAE-46E8-A077-B515CF6DF2CE}" dt="2024-11-20T11:01:29.945" v="3163" actId="478"/>
          <ac:picMkLst>
            <pc:docMk/>
            <pc:sldMk cId="1584231167" sldId="285"/>
            <ac:picMk id="3" creationId="{D35F0662-D6DE-B045-9CA0-2AA251385874}"/>
          </ac:picMkLst>
        </pc:picChg>
        <pc:picChg chg="add del mod">
          <ac:chgData name="Deshmukh, Krantisinh" userId="af8f5a14-13d2-4699-a8df-0e524111e43b" providerId="ADAL" clId="{49B8BFBA-BFAE-46E8-A077-B515CF6DF2CE}" dt="2024-11-20T11:02:57.131" v="3179" actId="478"/>
          <ac:picMkLst>
            <pc:docMk/>
            <pc:sldMk cId="1584231167" sldId="285"/>
            <ac:picMk id="5" creationId="{9FC9E796-7E5C-550C-E35A-2E15A29AFD64}"/>
          </ac:picMkLst>
        </pc:picChg>
        <pc:picChg chg="add del mod">
          <ac:chgData name="Deshmukh, Krantisinh" userId="af8f5a14-13d2-4699-a8df-0e524111e43b" providerId="ADAL" clId="{49B8BFBA-BFAE-46E8-A077-B515CF6DF2CE}" dt="2024-11-20T11:02:59.041" v="3180" actId="478"/>
          <ac:picMkLst>
            <pc:docMk/>
            <pc:sldMk cId="1584231167" sldId="285"/>
            <ac:picMk id="8" creationId="{A297F2BD-5674-6F05-651F-D0ED0D6141C0}"/>
          </ac:picMkLst>
        </pc:picChg>
        <pc:picChg chg="add mod">
          <ac:chgData name="Deshmukh, Krantisinh" userId="af8f5a14-13d2-4699-a8df-0e524111e43b" providerId="ADAL" clId="{49B8BFBA-BFAE-46E8-A077-B515CF6DF2CE}" dt="2024-11-20T11:07:40.685" v="3208" actId="26606"/>
          <ac:picMkLst>
            <pc:docMk/>
            <pc:sldMk cId="1584231167" sldId="285"/>
            <ac:picMk id="10" creationId="{67F0876C-CD0E-FBB8-361E-F991DB5ED71F}"/>
          </ac:picMkLst>
        </pc:picChg>
      </pc:sldChg>
      <pc:sldChg chg="addSp delSp modSp add del mod setBg delDesignElem">
        <pc:chgData name="Deshmukh, Krantisinh" userId="af8f5a14-13d2-4699-a8df-0e524111e43b" providerId="ADAL" clId="{49B8BFBA-BFAE-46E8-A077-B515CF6DF2CE}" dt="2024-11-20T11:01:05.167" v="3160" actId="2696"/>
        <pc:sldMkLst>
          <pc:docMk/>
          <pc:sldMk cId="2899702028" sldId="285"/>
        </pc:sldMkLst>
        <pc:spChg chg="del">
          <ac:chgData name="Deshmukh, Krantisinh" userId="af8f5a14-13d2-4699-a8df-0e524111e43b" providerId="ADAL" clId="{49B8BFBA-BFAE-46E8-A077-B515CF6DF2CE}" dt="2024-11-20T10:58:23.653" v="3147"/>
          <ac:spMkLst>
            <pc:docMk/>
            <pc:sldMk cId="2899702028" sldId="285"/>
            <ac:spMk id="11" creationId="{2C9A9DA9-7DC8-488B-A882-123947B0F3D9}"/>
          </ac:spMkLst>
        </pc:spChg>
        <pc:spChg chg="del">
          <ac:chgData name="Deshmukh, Krantisinh" userId="af8f5a14-13d2-4699-a8df-0e524111e43b" providerId="ADAL" clId="{49B8BFBA-BFAE-46E8-A077-B515CF6DF2CE}" dt="2024-11-20T10:58:23.653" v="3147"/>
          <ac:spMkLst>
            <pc:docMk/>
            <pc:sldMk cId="2899702028" sldId="285"/>
            <ac:spMk id="13" creationId="{57F6BDD4-E066-4008-8011-6CC31AEB4556}"/>
          </ac:spMkLst>
        </pc:spChg>
        <pc:spChg chg="del">
          <ac:chgData name="Deshmukh, Krantisinh" userId="af8f5a14-13d2-4699-a8df-0e524111e43b" providerId="ADAL" clId="{49B8BFBA-BFAE-46E8-A077-B515CF6DF2CE}" dt="2024-11-20T10:58:23.653" v="3147"/>
          <ac:spMkLst>
            <pc:docMk/>
            <pc:sldMk cId="2899702028" sldId="285"/>
            <ac:spMk id="15" creationId="{2711A8FB-68FC-45FC-B01E-38F809E2D439}"/>
          </ac:spMkLst>
        </pc:spChg>
        <pc:spChg chg="del">
          <ac:chgData name="Deshmukh, Krantisinh" userId="af8f5a14-13d2-4699-a8df-0e524111e43b" providerId="ADAL" clId="{49B8BFBA-BFAE-46E8-A077-B515CF6DF2CE}" dt="2024-11-20T10:58:23.653" v="3147"/>
          <ac:spMkLst>
            <pc:docMk/>
            <pc:sldMk cId="2899702028" sldId="285"/>
            <ac:spMk id="17" creationId="{2A865FE3-5FC9-4049-87CF-30019C46C0F5}"/>
          </ac:spMkLst>
        </pc:spChg>
        <pc:picChg chg="add mod">
          <ac:chgData name="Deshmukh, Krantisinh" userId="af8f5a14-13d2-4699-a8df-0e524111e43b" providerId="ADAL" clId="{49B8BFBA-BFAE-46E8-A077-B515CF6DF2CE}" dt="2024-11-20T10:58:28.148" v="3149"/>
          <ac:picMkLst>
            <pc:docMk/>
            <pc:sldMk cId="2899702028" sldId="285"/>
            <ac:picMk id="2" creationId="{DDD1684E-9BCA-5F03-2B7F-D47C81CBECBC}"/>
          </ac:picMkLst>
        </pc:picChg>
        <pc:picChg chg="add del">
          <ac:chgData name="Deshmukh, Krantisinh" userId="af8f5a14-13d2-4699-a8df-0e524111e43b" providerId="ADAL" clId="{49B8BFBA-BFAE-46E8-A077-B515CF6DF2CE}" dt="2024-11-20T10:58:31.608" v="3150" actId="478"/>
          <ac:picMkLst>
            <pc:docMk/>
            <pc:sldMk cId="2899702028" sldId="285"/>
            <ac:picMk id="3" creationId="{D35F0662-D6DE-B045-9CA0-2AA251385874}"/>
          </ac:picMkLst>
        </pc:picChg>
      </pc:sldChg>
      <pc:sldChg chg="addSp delSp modSp add mod ord setBg delDesignElem">
        <pc:chgData name="Deshmukh, Krantisinh" userId="af8f5a14-13d2-4699-a8df-0e524111e43b" providerId="ADAL" clId="{49B8BFBA-BFAE-46E8-A077-B515CF6DF2CE}" dt="2024-11-20T11:27:57.847" v="3298"/>
        <pc:sldMkLst>
          <pc:docMk/>
          <pc:sldMk cId="1238416695" sldId="286"/>
        </pc:sldMkLst>
        <pc:spChg chg="mod">
          <ac:chgData name="Deshmukh, Krantisinh" userId="af8f5a14-13d2-4699-a8df-0e524111e43b" providerId="ADAL" clId="{49B8BFBA-BFAE-46E8-A077-B515CF6DF2CE}" dt="2024-11-20T11:00:21.460" v="3159" actId="26606"/>
          <ac:spMkLst>
            <pc:docMk/>
            <pc:sldMk cId="1238416695" sldId="286"/>
            <ac:spMk id="4" creationId="{741B0CF9-32AC-E4BC-4AC2-6F05ECE9C9A7}"/>
          </ac:spMkLst>
        </pc:spChg>
        <pc:spChg chg="mod">
          <ac:chgData name="Deshmukh, Krantisinh" userId="af8f5a14-13d2-4699-a8df-0e524111e43b" providerId="ADAL" clId="{49B8BFBA-BFAE-46E8-A077-B515CF6DF2CE}" dt="2024-11-20T11:00:21.460" v="3159" actId="26606"/>
          <ac:spMkLst>
            <pc:docMk/>
            <pc:sldMk cId="1238416695" sldId="286"/>
            <ac:spMk id="6" creationId="{30E8EA68-2043-5B29-A2A5-6646C65375A0}"/>
          </ac:spMkLst>
        </pc:spChg>
        <pc:spChg chg="add del">
          <ac:chgData name="Deshmukh, Krantisinh" userId="af8f5a14-13d2-4699-a8df-0e524111e43b" providerId="ADAL" clId="{49B8BFBA-BFAE-46E8-A077-B515CF6DF2CE}" dt="2024-11-20T10:59:26.306" v="3156" actId="26606"/>
          <ac:spMkLst>
            <pc:docMk/>
            <pc:sldMk cId="1238416695" sldId="286"/>
            <ac:spMk id="8" creationId="{0288C6B4-AFC3-407F-A595-EFFD38D4CCAF}"/>
          </ac:spMkLst>
        </pc:spChg>
        <pc:spChg chg="add del">
          <ac:chgData name="Deshmukh, Krantisinh" userId="af8f5a14-13d2-4699-a8df-0e524111e43b" providerId="ADAL" clId="{49B8BFBA-BFAE-46E8-A077-B515CF6DF2CE}" dt="2024-11-20T10:59:26.306" v="3156" actId="26606"/>
          <ac:spMkLst>
            <pc:docMk/>
            <pc:sldMk cId="1238416695" sldId="286"/>
            <ac:spMk id="9" creationId="{CF236821-17FE-429B-8D2C-08E13A64EA40}"/>
          </ac:spMkLst>
        </pc:spChg>
        <pc:spChg chg="add del">
          <ac:chgData name="Deshmukh, Krantisinh" userId="af8f5a14-13d2-4699-a8df-0e524111e43b" providerId="ADAL" clId="{49B8BFBA-BFAE-46E8-A077-B515CF6DF2CE}" dt="2024-11-20T10:59:26.306" v="3156" actId="26606"/>
          <ac:spMkLst>
            <pc:docMk/>
            <pc:sldMk cId="1238416695" sldId="286"/>
            <ac:spMk id="10" creationId="{C0BDBCD2-E081-43AB-9119-C55465E59757}"/>
          </ac:spMkLst>
        </pc:spChg>
        <pc:spChg chg="del">
          <ac:chgData name="Deshmukh, Krantisinh" userId="af8f5a14-13d2-4699-a8df-0e524111e43b" providerId="ADAL" clId="{49B8BFBA-BFAE-46E8-A077-B515CF6DF2CE}" dt="2024-11-20T10:58:39.092" v="3152"/>
          <ac:spMkLst>
            <pc:docMk/>
            <pc:sldMk cId="1238416695" sldId="286"/>
            <ac:spMk id="11" creationId="{2C9A9DA9-7DC8-488B-A882-123947B0F3D9}"/>
          </ac:spMkLst>
        </pc:spChg>
        <pc:spChg chg="add del">
          <ac:chgData name="Deshmukh, Krantisinh" userId="af8f5a14-13d2-4699-a8df-0e524111e43b" providerId="ADAL" clId="{49B8BFBA-BFAE-46E8-A077-B515CF6DF2CE}" dt="2024-11-20T10:59:26.306" v="3156" actId="26606"/>
          <ac:spMkLst>
            <pc:docMk/>
            <pc:sldMk cId="1238416695" sldId="286"/>
            <ac:spMk id="12" creationId="{98E79BE4-34FE-485A-98A5-92CE8F7C4743}"/>
          </ac:spMkLst>
        </pc:spChg>
        <pc:spChg chg="del">
          <ac:chgData name="Deshmukh, Krantisinh" userId="af8f5a14-13d2-4699-a8df-0e524111e43b" providerId="ADAL" clId="{49B8BFBA-BFAE-46E8-A077-B515CF6DF2CE}" dt="2024-11-20T10:58:39.092" v="3152"/>
          <ac:spMkLst>
            <pc:docMk/>
            <pc:sldMk cId="1238416695" sldId="286"/>
            <ac:spMk id="13" creationId="{57F6BDD4-E066-4008-8011-6CC31AEB4556}"/>
          </ac:spMkLst>
        </pc:spChg>
        <pc:spChg chg="del">
          <ac:chgData name="Deshmukh, Krantisinh" userId="af8f5a14-13d2-4699-a8df-0e524111e43b" providerId="ADAL" clId="{49B8BFBA-BFAE-46E8-A077-B515CF6DF2CE}" dt="2024-11-20T10:58:39.092" v="3152"/>
          <ac:spMkLst>
            <pc:docMk/>
            <pc:sldMk cId="1238416695" sldId="286"/>
            <ac:spMk id="15" creationId="{2711A8FB-68FC-45FC-B01E-38F809E2D439}"/>
          </ac:spMkLst>
        </pc:spChg>
        <pc:spChg chg="del">
          <ac:chgData name="Deshmukh, Krantisinh" userId="af8f5a14-13d2-4699-a8df-0e524111e43b" providerId="ADAL" clId="{49B8BFBA-BFAE-46E8-A077-B515CF6DF2CE}" dt="2024-11-20T10:58:39.092" v="3152"/>
          <ac:spMkLst>
            <pc:docMk/>
            <pc:sldMk cId="1238416695" sldId="286"/>
            <ac:spMk id="17" creationId="{2A865FE3-5FC9-4049-87CF-30019C46C0F5}"/>
          </ac:spMkLst>
        </pc:spChg>
        <pc:spChg chg="add del">
          <ac:chgData name="Deshmukh, Krantisinh" userId="af8f5a14-13d2-4699-a8df-0e524111e43b" providerId="ADAL" clId="{49B8BFBA-BFAE-46E8-A077-B515CF6DF2CE}" dt="2024-11-20T10:59:26.306" v="3156" actId="26606"/>
          <ac:spMkLst>
            <pc:docMk/>
            <pc:sldMk cId="1238416695" sldId="286"/>
            <ac:spMk id="19" creationId="{7A5F0580-5EE9-419F-96EE-B6529EF6E7D0}"/>
          </ac:spMkLst>
        </pc:spChg>
        <pc:spChg chg="add del">
          <ac:chgData name="Deshmukh, Krantisinh" userId="af8f5a14-13d2-4699-a8df-0e524111e43b" providerId="ADAL" clId="{49B8BFBA-BFAE-46E8-A077-B515CF6DF2CE}" dt="2024-11-20T11:00:21.460" v="3159" actId="26606"/>
          <ac:spMkLst>
            <pc:docMk/>
            <pc:sldMk cId="1238416695" sldId="286"/>
            <ac:spMk id="24" creationId="{0B9EE3F3-89B7-43C3-8651-C4C96830993D}"/>
          </ac:spMkLst>
        </pc:spChg>
        <pc:spChg chg="add del">
          <ac:chgData name="Deshmukh, Krantisinh" userId="af8f5a14-13d2-4699-a8df-0e524111e43b" providerId="ADAL" clId="{49B8BFBA-BFAE-46E8-A077-B515CF6DF2CE}" dt="2024-11-20T11:00:21.460" v="3159" actId="26606"/>
          <ac:spMkLst>
            <pc:docMk/>
            <pc:sldMk cId="1238416695" sldId="286"/>
            <ac:spMk id="26" creationId="{33AE4636-AEEC-45D6-84D4-7AC2DA48ECF8}"/>
          </ac:spMkLst>
        </pc:spChg>
        <pc:spChg chg="add del">
          <ac:chgData name="Deshmukh, Krantisinh" userId="af8f5a14-13d2-4699-a8df-0e524111e43b" providerId="ADAL" clId="{49B8BFBA-BFAE-46E8-A077-B515CF6DF2CE}" dt="2024-11-20T11:00:21.460" v="3159" actId="26606"/>
          <ac:spMkLst>
            <pc:docMk/>
            <pc:sldMk cId="1238416695" sldId="286"/>
            <ac:spMk id="28" creationId="{8D9CE0F4-2EB2-4F1F-8AAC-DB3571D9FE10}"/>
          </ac:spMkLst>
        </pc:spChg>
        <pc:spChg chg="add">
          <ac:chgData name="Deshmukh, Krantisinh" userId="af8f5a14-13d2-4699-a8df-0e524111e43b" providerId="ADAL" clId="{49B8BFBA-BFAE-46E8-A077-B515CF6DF2CE}" dt="2024-11-20T11:00:21.460" v="3159" actId="26606"/>
          <ac:spMkLst>
            <pc:docMk/>
            <pc:sldMk cId="1238416695" sldId="286"/>
            <ac:spMk id="33" creationId="{2C9A9DA9-7DC8-488B-A882-123947B0F3D9}"/>
          </ac:spMkLst>
        </pc:spChg>
        <pc:spChg chg="add">
          <ac:chgData name="Deshmukh, Krantisinh" userId="af8f5a14-13d2-4699-a8df-0e524111e43b" providerId="ADAL" clId="{49B8BFBA-BFAE-46E8-A077-B515CF6DF2CE}" dt="2024-11-20T11:00:21.460" v="3159" actId="26606"/>
          <ac:spMkLst>
            <pc:docMk/>
            <pc:sldMk cId="1238416695" sldId="286"/>
            <ac:spMk id="35" creationId="{57F6BDD4-E066-4008-8011-6CC31AEB4556}"/>
          </ac:spMkLst>
        </pc:spChg>
        <pc:spChg chg="add">
          <ac:chgData name="Deshmukh, Krantisinh" userId="af8f5a14-13d2-4699-a8df-0e524111e43b" providerId="ADAL" clId="{49B8BFBA-BFAE-46E8-A077-B515CF6DF2CE}" dt="2024-11-20T11:00:21.460" v="3159" actId="26606"/>
          <ac:spMkLst>
            <pc:docMk/>
            <pc:sldMk cId="1238416695" sldId="286"/>
            <ac:spMk id="37" creationId="{2711A8FB-68FC-45FC-B01E-38F809E2D439}"/>
          </ac:spMkLst>
        </pc:spChg>
        <pc:spChg chg="add">
          <ac:chgData name="Deshmukh, Krantisinh" userId="af8f5a14-13d2-4699-a8df-0e524111e43b" providerId="ADAL" clId="{49B8BFBA-BFAE-46E8-A077-B515CF6DF2CE}" dt="2024-11-20T11:00:21.460" v="3159" actId="26606"/>
          <ac:spMkLst>
            <pc:docMk/>
            <pc:sldMk cId="1238416695" sldId="286"/>
            <ac:spMk id="39" creationId="{2A865FE3-5FC9-4049-87CF-30019C46C0F5}"/>
          </ac:spMkLst>
        </pc:spChg>
        <pc:picChg chg="add mod">
          <ac:chgData name="Deshmukh, Krantisinh" userId="af8f5a14-13d2-4699-a8df-0e524111e43b" providerId="ADAL" clId="{49B8BFBA-BFAE-46E8-A077-B515CF6DF2CE}" dt="2024-11-20T11:00:21.460" v="3159" actId="26606"/>
          <ac:picMkLst>
            <pc:docMk/>
            <pc:sldMk cId="1238416695" sldId="286"/>
            <ac:picMk id="2" creationId="{399B2066-7D50-EC86-1F92-745F931C1B43}"/>
          </ac:picMkLst>
        </pc:picChg>
        <pc:picChg chg="del">
          <ac:chgData name="Deshmukh, Krantisinh" userId="af8f5a14-13d2-4699-a8df-0e524111e43b" providerId="ADAL" clId="{49B8BFBA-BFAE-46E8-A077-B515CF6DF2CE}" dt="2024-11-20T10:58:53.229" v="3153" actId="478"/>
          <ac:picMkLst>
            <pc:docMk/>
            <pc:sldMk cId="1238416695" sldId="286"/>
            <ac:picMk id="3" creationId="{D35F0662-D6DE-B045-9CA0-2AA251385874}"/>
          </ac:picMkLst>
        </pc:picChg>
      </pc:sldChg>
      <pc:sldChg chg="addSp delSp modSp add mod ord setBg delDesignElem">
        <pc:chgData name="Deshmukh, Krantisinh" userId="af8f5a14-13d2-4699-a8df-0e524111e43b" providerId="ADAL" clId="{49B8BFBA-BFAE-46E8-A077-B515CF6DF2CE}" dt="2024-11-20T13:25:36.902" v="4491" actId="13926"/>
        <pc:sldMkLst>
          <pc:docMk/>
          <pc:sldMk cId="2450162130" sldId="287"/>
        </pc:sldMkLst>
        <pc:spChg chg="mod">
          <ac:chgData name="Deshmukh, Krantisinh" userId="af8f5a14-13d2-4699-a8df-0e524111e43b" providerId="ADAL" clId="{49B8BFBA-BFAE-46E8-A077-B515CF6DF2CE}" dt="2024-11-20T11:12:14.419" v="3254" actId="20577"/>
          <ac:spMkLst>
            <pc:docMk/>
            <pc:sldMk cId="2450162130" sldId="287"/>
            <ac:spMk id="4" creationId="{741B0CF9-32AC-E4BC-4AC2-6F05ECE9C9A7}"/>
          </ac:spMkLst>
        </pc:spChg>
        <pc:spChg chg="mod">
          <ac:chgData name="Deshmukh, Krantisinh" userId="af8f5a14-13d2-4699-a8df-0e524111e43b" providerId="ADAL" clId="{49B8BFBA-BFAE-46E8-A077-B515CF6DF2CE}" dt="2024-11-20T13:25:36.902" v="4491" actId="13926"/>
          <ac:spMkLst>
            <pc:docMk/>
            <pc:sldMk cId="2450162130" sldId="287"/>
            <ac:spMk id="6" creationId="{30E8EA68-2043-5B29-A2A5-6646C65375A0}"/>
          </ac:spMkLst>
        </pc:spChg>
        <pc:spChg chg="add">
          <ac:chgData name="Deshmukh, Krantisinh" userId="af8f5a14-13d2-4699-a8df-0e524111e43b" providerId="ADAL" clId="{49B8BFBA-BFAE-46E8-A077-B515CF6DF2CE}" dt="2024-11-20T11:11:58.783" v="3224" actId="26606"/>
          <ac:spMkLst>
            <pc:docMk/>
            <pc:sldMk cId="2450162130" sldId="287"/>
            <ac:spMk id="11" creationId="{2C9A9DA9-7DC8-488B-A882-123947B0F3D9}"/>
          </ac:spMkLst>
        </pc:spChg>
        <pc:spChg chg="add">
          <ac:chgData name="Deshmukh, Krantisinh" userId="af8f5a14-13d2-4699-a8df-0e524111e43b" providerId="ADAL" clId="{49B8BFBA-BFAE-46E8-A077-B515CF6DF2CE}" dt="2024-11-20T11:11:58.783" v="3224" actId="26606"/>
          <ac:spMkLst>
            <pc:docMk/>
            <pc:sldMk cId="2450162130" sldId="287"/>
            <ac:spMk id="13" creationId="{57F6BDD4-E066-4008-8011-6CC31AEB4556}"/>
          </ac:spMkLst>
        </pc:spChg>
        <pc:spChg chg="add">
          <ac:chgData name="Deshmukh, Krantisinh" userId="af8f5a14-13d2-4699-a8df-0e524111e43b" providerId="ADAL" clId="{49B8BFBA-BFAE-46E8-A077-B515CF6DF2CE}" dt="2024-11-20T11:11:58.783" v="3224" actId="26606"/>
          <ac:spMkLst>
            <pc:docMk/>
            <pc:sldMk cId="2450162130" sldId="287"/>
            <ac:spMk id="15" creationId="{2711A8FB-68FC-45FC-B01E-38F809E2D439}"/>
          </ac:spMkLst>
        </pc:spChg>
        <pc:spChg chg="add">
          <ac:chgData name="Deshmukh, Krantisinh" userId="af8f5a14-13d2-4699-a8df-0e524111e43b" providerId="ADAL" clId="{49B8BFBA-BFAE-46E8-A077-B515CF6DF2CE}" dt="2024-11-20T11:11:58.783" v="3224" actId="26606"/>
          <ac:spMkLst>
            <pc:docMk/>
            <pc:sldMk cId="2450162130" sldId="287"/>
            <ac:spMk id="17" creationId="{2A865FE3-5FC9-4049-87CF-30019C46C0F5}"/>
          </ac:spMkLst>
        </pc:spChg>
        <pc:spChg chg="del">
          <ac:chgData name="Deshmukh, Krantisinh" userId="af8f5a14-13d2-4699-a8df-0e524111e43b" providerId="ADAL" clId="{49B8BFBA-BFAE-46E8-A077-B515CF6DF2CE}" dt="2024-11-20T11:11:33.949" v="3221"/>
          <ac:spMkLst>
            <pc:docMk/>
            <pc:sldMk cId="2450162130" sldId="287"/>
            <ac:spMk id="22" creationId="{2C9A9DA9-7DC8-488B-A882-123947B0F3D9}"/>
          </ac:spMkLst>
        </pc:spChg>
        <pc:spChg chg="del">
          <ac:chgData name="Deshmukh, Krantisinh" userId="af8f5a14-13d2-4699-a8df-0e524111e43b" providerId="ADAL" clId="{49B8BFBA-BFAE-46E8-A077-B515CF6DF2CE}" dt="2024-11-20T11:11:33.949" v="3221"/>
          <ac:spMkLst>
            <pc:docMk/>
            <pc:sldMk cId="2450162130" sldId="287"/>
            <ac:spMk id="24" creationId="{57F6BDD4-E066-4008-8011-6CC31AEB4556}"/>
          </ac:spMkLst>
        </pc:spChg>
        <pc:spChg chg="del">
          <ac:chgData name="Deshmukh, Krantisinh" userId="af8f5a14-13d2-4699-a8df-0e524111e43b" providerId="ADAL" clId="{49B8BFBA-BFAE-46E8-A077-B515CF6DF2CE}" dt="2024-11-20T11:11:33.949" v="3221"/>
          <ac:spMkLst>
            <pc:docMk/>
            <pc:sldMk cId="2450162130" sldId="287"/>
            <ac:spMk id="26" creationId="{2711A8FB-68FC-45FC-B01E-38F809E2D439}"/>
          </ac:spMkLst>
        </pc:spChg>
        <pc:spChg chg="del">
          <ac:chgData name="Deshmukh, Krantisinh" userId="af8f5a14-13d2-4699-a8df-0e524111e43b" providerId="ADAL" clId="{49B8BFBA-BFAE-46E8-A077-B515CF6DF2CE}" dt="2024-11-20T11:11:33.949" v="3221"/>
          <ac:spMkLst>
            <pc:docMk/>
            <pc:sldMk cId="2450162130" sldId="287"/>
            <ac:spMk id="28" creationId="{2A865FE3-5FC9-4049-87CF-30019C46C0F5}"/>
          </ac:spMkLst>
        </pc:spChg>
        <pc:picChg chg="add mod">
          <ac:chgData name="Deshmukh, Krantisinh" userId="af8f5a14-13d2-4699-a8df-0e524111e43b" providerId="ADAL" clId="{49B8BFBA-BFAE-46E8-A077-B515CF6DF2CE}" dt="2024-11-20T11:11:58.783" v="3224" actId="26606"/>
          <ac:picMkLst>
            <pc:docMk/>
            <pc:sldMk cId="2450162130" sldId="287"/>
            <ac:picMk id="3" creationId="{A0395EC1-6FFB-233C-E0B5-38A7729C17A6}"/>
          </ac:picMkLst>
        </pc:picChg>
        <pc:picChg chg="del">
          <ac:chgData name="Deshmukh, Krantisinh" userId="af8f5a14-13d2-4699-a8df-0e524111e43b" providerId="ADAL" clId="{49B8BFBA-BFAE-46E8-A077-B515CF6DF2CE}" dt="2024-11-20T11:11:36.687" v="3222" actId="478"/>
          <ac:picMkLst>
            <pc:docMk/>
            <pc:sldMk cId="2450162130" sldId="287"/>
            <ac:picMk id="7" creationId="{4C4D253D-0F3D-8760-935D-ADA019FC6082}"/>
          </ac:picMkLst>
        </pc:picChg>
      </pc:sldChg>
      <pc:sldChg chg="addSp delSp modSp add mod setBg delDesignElem">
        <pc:chgData name="Deshmukh, Krantisinh" userId="af8f5a14-13d2-4699-a8df-0e524111e43b" providerId="ADAL" clId="{49B8BFBA-BFAE-46E8-A077-B515CF6DF2CE}" dt="2024-11-20T11:17:32.347" v="3294" actId="6549"/>
        <pc:sldMkLst>
          <pc:docMk/>
          <pc:sldMk cId="3224651427" sldId="288"/>
        </pc:sldMkLst>
        <pc:spChg chg="mod">
          <ac:chgData name="Deshmukh, Krantisinh" userId="af8f5a14-13d2-4699-a8df-0e524111e43b" providerId="ADAL" clId="{49B8BFBA-BFAE-46E8-A077-B515CF6DF2CE}" dt="2024-11-20T11:17:14.122" v="3283" actId="20577"/>
          <ac:spMkLst>
            <pc:docMk/>
            <pc:sldMk cId="3224651427" sldId="288"/>
            <ac:spMk id="4" creationId="{741B0CF9-32AC-E4BC-4AC2-6F05ECE9C9A7}"/>
          </ac:spMkLst>
        </pc:spChg>
        <pc:spChg chg="mod">
          <ac:chgData name="Deshmukh, Krantisinh" userId="af8f5a14-13d2-4699-a8df-0e524111e43b" providerId="ADAL" clId="{49B8BFBA-BFAE-46E8-A077-B515CF6DF2CE}" dt="2024-11-20T11:17:32.347" v="3294" actId="6549"/>
          <ac:spMkLst>
            <pc:docMk/>
            <pc:sldMk cId="3224651427" sldId="288"/>
            <ac:spMk id="6" creationId="{30E8EA68-2043-5B29-A2A5-6646C65375A0}"/>
          </ac:spMkLst>
        </pc:spChg>
        <pc:spChg chg="add">
          <ac:chgData name="Deshmukh, Krantisinh" userId="af8f5a14-13d2-4699-a8df-0e524111e43b" providerId="ADAL" clId="{49B8BFBA-BFAE-46E8-A077-B515CF6DF2CE}" dt="2024-11-20T11:16:50.967" v="3270" actId="26606"/>
          <ac:spMkLst>
            <pc:docMk/>
            <pc:sldMk cId="3224651427" sldId="288"/>
            <ac:spMk id="8" creationId="{2C9A9DA9-7DC8-488B-A882-123947B0F3D9}"/>
          </ac:spMkLst>
        </pc:spChg>
        <pc:spChg chg="add">
          <ac:chgData name="Deshmukh, Krantisinh" userId="af8f5a14-13d2-4699-a8df-0e524111e43b" providerId="ADAL" clId="{49B8BFBA-BFAE-46E8-A077-B515CF6DF2CE}" dt="2024-11-20T11:16:50.967" v="3270" actId="26606"/>
          <ac:spMkLst>
            <pc:docMk/>
            <pc:sldMk cId="3224651427" sldId="288"/>
            <ac:spMk id="9" creationId="{57F6BDD4-E066-4008-8011-6CC31AEB4556}"/>
          </ac:spMkLst>
        </pc:spChg>
        <pc:spChg chg="add">
          <ac:chgData name="Deshmukh, Krantisinh" userId="af8f5a14-13d2-4699-a8df-0e524111e43b" providerId="ADAL" clId="{49B8BFBA-BFAE-46E8-A077-B515CF6DF2CE}" dt="2024-11-20T11:16:50.967" v="3270" actId="26606"/>
          <ac:spMkLst>
            <pc:docMk/>
            <pc:sldMk cId="3224651427" sldId="288"/>
            <ac:spMk id="10" creationId="{2711A8FB-68FC-45FC-B01E-38F809E2D439}"/>
          </ac:spMkLst>
        </pc:spChg>
        <pc:spChg chg="del">
          <ac:chgData name="Deshmukh, Krantisinh" userId="af8f5a14-13d2-4699-a8df-0e524111e43b" providerId="ADAL" clId="{49B8BFBA-BFAE-46E8-A077-B515CF6DF2CE}" dt="2024-11-20T11:16:38.628" v="3266"/>
          <ac:spMkLst>
            <pc:docMk/>
            <pc:sldMk cId="3224651427" sldId="288"/>
            <ac:spMk id="11" creationId="{2C9A9DA9-7DC8-488B-A882-123947B0F3D9}"/>
          </ac:spMkLst>
        </pc:spChg>
        <pc:spChg chg="add">
          <ac:chgData name="Deshmukh, Krantisinh" userId="af8f5a14-13d2-4699-a8df-0e524111e43b" providerId="ADAL" clId="{49B8BFBA-BFAE-46E8-A077-B515CF6DF2CE}" dt="2024-11-20T11:16:50.967" v="3270" actId="26606"/>
          <ac:spMkLst>
            <pc:docMk/>
            <pc:sldMk cId="3224651427" sldId="288"/>
            <ac:spMk id="12" creationId="{2A865FE3-5FC9-4049-87CF-30019C46C0F5}"/>
          </ac:spMkLst>
        </pc:spChg>
        <pc:spChg chg="del">
          <ac:chgData name="Deshmukh, Krantisinh" userId="af8f5a14-13d2-4699-a8df-0e524111e43b" providerId="ADAL" clId="{49B8BFBA-BFAE-46E8-A077-B515CF6DF2CE}" dt="2024-11-20T11:16:38.628" v="3266"/>
          <ac:spMkLst>
            <pc:docMk/>
            <pc:sldMk cId="3224651427" sldId="288"/>
            <ac:spMk id="13" creationId="{57F6BDD4-E066-4008-8011-6CC31AEB4556}"/>
          </ac:spMkLst>
        </pc:spChg>
        <pc:spChg chg="del">
          <ac:chgData name="Deshmukh, Krantisinh" userId="af8f5a14-13d2-4699-a8df-0e524111e43b" providerId="ADAL" clId="{49B8BFBA-BFAE-46E8-A077-B515CF6DF2CE}" dt="2024-11-20T11:16:38.628" v="3266"/>
          <ac:spMkLst>
            <pc:docMk/>
            <pc:sldMk cId="3224651427" sldId="288"/>
            <ac:spMk id="15" creationId="{2711A8FB-68FC-45FC-B01E-38F809E2D439}"/>
          </ac:spMkLst>
        </pc:spChg>
        <pc:spChg chg="del">
          <ac:chgData name="Deshmukh, Krantisinh" userId="af8f5a14-13d2-4699-a8df-0e524111e43b" providerId="ADAL" clId="{49B8BFBA-BFAE-46E8-A077-B515CF6DF2CE}" dt="2024-11-20T11:16:38.628" v="3266"/>
          <ac:spMkLst>
            <pc:docMk/>
            <pc:sldMk cId="3224651427" sldId="288"/>
            <ac:spMk id="17" creationId="{2A865FE3-5FC9-4049-87CF-30019C46C0F5}"/>
          </ac:spMkLst>
        </pc:spChg>
        <pc:picChg chg="del">
          <ac:chgData name="Deshmukh, Krantisinh" userId="af8f5a14-13d2-4699-a8df-0e524111e43b" providerId="ADAL" clId="{49B8BFBA-BFAE-46E8-A077-B515CF6DF2CE}" dt="2024-11-20T11:16:40.617" v="3267" actId="478"/>
          <ac:picMkLst>
            <pc:docMk/>
            <pc:sldMk cId="3224651427" sldId="288"/>
            <ac:picMk id="3" creationId="{A0395EC1-6FFB-233C-E0B5-38A7729C17A6}"/>
          </ac:picMkLst>
        </pc:picChg>
        <pc:picChg chg="add mod">
          <ac:chgData name="Deshmukh, Krantisinh" userId="af8f5a14-13d2-4699-a8df-0e524111e43b" providerId="ADAL" clId="{49B8BFBA-BFAE-46E8-A077-B515CF6DF2CE}" dt="2024-11-20T11:17:05.908" v="3274" actId="1076"/>
          <ac:picMkLst>
            <pc:docMk/>
            <pc:sldMk cId="3224651427" sldId="288"/>
            <ac:picMk id="5" creationId="{922E7DCE-1337-5123-E0D2-4EC414E47A5F}"/>
          </ac:picMkLst>
        </pc:picChg>
      </pc:sldChg>
      <pc:sldChg chg="delSp add del setBg delDesignElem">
        <pc:chgData name="Deshmukh, Krantisinh" userId="af8f5a14-13d2-4699-a8df-0e524111e43b" providerId="ADAL" clId="{49B8BFBA-BFAE-46E8-A077-B515CF6DF2CE}" dt="2024-11-20T11:29:53.129" v="3301" actId="47"/>
        <pc:sldMkLst>
          <pc:docMk/>
          <pc:sldMk cId="1714238017" sldId="289"/>
        </pc:sldMkLst>
        <pc:spChg chg="del">
          <ac:chgData name="Deshmukh, Krantisinh" userId="af8f5a14-13d2-4699-a8df-0e524111e43b" providerId="ADAL" clId="{49B8BFBA-BFAE-46E8-A077-B515CF6DF2CE}" dt="2024-11-20T11:28:35.570" v="3300"/>
          <ac:spMkLst>
            <pc:docMk/>
            <pc:sldMk cId="1714238017" sldId="289"/>
            <ac:spMk id="8" creationId="{2C9A9DA9-7DC8-488B-A882-123947B0F3D9}"/>
          </ac:spMkLst>
        </pc:spChg>
        <pc:spChg chg="del">
          <ac:chgData name="Deshmukh, Krantisinh" userId="af8f5a14-13d2-4699-a8df-0e524111e43b" providerId="ADAL" clId="{49B8BFBA-BFAE-46E8-A077-B515CF6DF2CE}" dt="2024-11-20T11:28:35.570" v="3300"/>
          <ac:spMkLst>
            <pc:docMk/>
            <pc:sldMk cId="1714238017" sldId="289"/>
            <ac:spMk id="9" creationId="{57F6BDD4-E066-4008-8011-6CC31AEB4556}"/>
          </ac:spMkLst>
        </pc:spChg>
        <pc:spChg chg="del">
          <ac:chgData name="Deshmukh, Krantisinh" userId="af8f5a14-13d2-4699-a8df-0e524111e43b" providerId="ADAL" clId="{49B8BFBA-BFAE-46E8-A077-B515CF6DF2CE}" dt="2024-11-20T11:28:35.570" v="3300"/>
          <ac:spMkLst>
            <pc:docMk/>
            <pc:sldMk cId="1714238017" sldId="289"/>
            <ac:spMk id="10" creationId="{2711A8FB-68FC-45FC-B01E-38F809E2D439}"/>
          </ac:spMkLst>
        </pc:spChg>
        <pc:spChg chg="del">
          <ac:chgData name="Deshmukh, Krantisinh" userId="af8f5a14-13d2-4699-a8df-0e524111e43b" providerId="ADAL" clId="{49B8BFBA-BFAE-46E8-A077-B515CF6DF2CE}" dt="2024-11-20T11:28:35.570" v="3300"/>
          <ac:spMkLst>
            <pc:docMk/>
            <pc:sldMk cId="1714238017" sldId="289"/>
            <ac:spMk id="12" creationId="{2A865FE3-5FC9-4049-87CF-30019C46C0F5}"/>
          </ac:spMkLst>
        </pc:spChg>
      </pc:sldChg>
      <pc:sldChg chg="new del">
        <pc:chgData name="Deshmukh, Krantisinh" userId="af8f5a14-13d2-4699-a8df-0e524111e43b" providerId="ADAL" clId="{49B8BFBA-BFAE-46E8-A077-B515CF6DF2CE}" dt="2024-11-20T11:31:55.845" v="3305" actId="47"/>
        <pc:sldMkLst>
          <pc:docMk/>
          <pc:sldMk cId="3676035897" sldId="289"/>
        </pc:sldMkLst>
      </pc:sldChg>
      <pc:sldChg chg="addSp delSp modSp add mod setBg delDesignElem">
        <pc:chgData name="Deshmukh, Krantisinh" userId="af8f5a14-13d2-4699-a8df-0e524111e43b" providerId="ADAL" clId="{49B8BFBA-BFAE-46E8-A077-B515CF6DF2CE}" dt="2024-11-20T11:33:12.400" v="3333" actId="20577"/>
        <pc:sldMkLst>
          <pc:docMk/>
          <pc:sldMk cId="3265766403" sldId="290"/>
        </pc:sldMkLst>
        <pc:spChg chg="mod">
          <ac:chgData name="Deshmukh, Krantisinh" userId="af8f5a14-13d2-4699-a8df-0e524111e43b" providerId="ADAL" clId="{49B8BFBA-BFAE-46E8-A077-B515CF6DF2CE}" dt="2024-11-20T11:33:12.400" v="3333" actId="20577"/>
          <ac:spMkLst>
            <pc:docMk/>
            <pc:sldMk cId="3265766403" sldId="290"/>
            <ac:spMk id="4" creationId="{741B0CF9-32AC-E4BC-4AC2-6F05ECE9C9A7}"/>
          </ac:spMkLst>
        </pc:spChg>
        <pc:spChg chg="mod">
          <ac:chgData name="Deshmukh, Krantisinh" userId="af8f5a14-13d2-4699-a8df-0e524111e43b" providerId="ADAL" clId="{49B8BFBA-BFAE-46E8-A077-B515CF6DF2CE}" dt="2024-11-20T11:32:28.107" v="3314" actId="962"/>
          <ac:spMkLst>
            <pc:docMk/>
            <pc:sldMk cId="3265766403" sldId="290"/>
            <ac:spMk id="6" creationId="{30E8EA68-2043-5B29-A2A5-6646C65375A0}"/>
          </ac:spMkLst>
        </pc:spChg>
        <pc:spChg chg="add">
          <ac:chgData name="Deshmukh, Krantisinh" userId="af8f5a14-13d2-4699-a8df-0e524111e43b" providerId="ADAL" clId="{49B8BFBA-BFAE-46E8-A077-B515CF6DF2CE}" dt="2024-11-20T11:32:13.215" v="3311" actId="26606"/>
          <ac:spMkLst>
            <pc:docMk/>
            <pc:sldMk cId="3265766403" sldId="290"/>
            <ac:spMk id="11" creationId="{2C9A9DA9-7DC8-488B-A882-123947B0F3D9}"/>
          </ac:spMkLst>
        </pc:spChg>
        <pc:spChg chg="add">
          <ac:chgData name="Deshmukh, Krantisinh" userId="af8f5a14-13d2-4699-a8df-0e524111e43b" providerId="ADAL" clId="{49B8BFBA-BFAE-46E8-A077-B515CF6DF2CE}" dt="2024-11-20T11:32:13.215" v="3311" actId="26606"/>
          <ac:spMkLst>
            <pc:docMk/>
            <pc:sldMk cId="3265766403" sldId="290"/>
            <ac:spMk id="13" creationId="{57F6BDD4-E066-4008-8011-6CC31AEB4556}"/>
          </ac:spMkLst>
        </pc:spChg>
        <pc:spChg chg="add">
          <ac:chgData name="Deshmukh, Krantisinh" userId="af8f5a14-13d2-4699-a8df-0e524111e43b" providerId="ADAL" clId="{49B8BFBA-BFAE-46E8-A077-B515CF6DF2CE}" dt="2024-11-20T11:32:13.215" v="3311" actId="26606"/>
          <ac:spMkLst>
            <pc:docMk/>
            <pc:sldMk cId="3265766403" sldId="290"/>
            <ac:spMk id="15" creationId="{2711A8FB-68FC-45FC-B01E-38F809E2D439}"/>
          </ac:spMkLst>
        </pc:spChg>
        <pc:spChg chg="add">
          <ac:chgData name="Deshmukh, Krantisinh" userId="af8f5a14-13d2-4699-a8df-0e524111e43b" providerId="ADAL" clId="{49B8BFBA-BFAE-46E8-A077-B515CF6DF2CE}" dt="2024-11-20T11:32:13.215" v="3311" actId="26606"/>
          <ac:spMkLst>
            <pc:docMk/>
            <pc:sldMk cId="3265766403" sldId="290"/>
            <ac:spMk id="17" creationId="{2A865FE3-5FC9-4049-87CF-30019C46C0F5}"/>
          </ac:spMkLst>
        </pc:spChg>
        <pc:spChg chg="del">
          <ac:chgData name="Deshmukh, Krantisinh" userId="af8f5a14-13d2-4699-a8df-0e524111e43b" providerId="ADAL" clId="{49B8BFBA-BFAE-46E8-A077-B515CF6DF2CE}" dt="2024-11-20T11:31:54.540" v="3304"/>
          <ac:spMkLst>
            <pc:docMk/>
            <pc:sldMk cId="3265766403" sldId="290"/>
            <ac:spMk id="22" creationId="{2C9A9DA9-7DC8-488B-A882-123947B0F3D9}"/>
          </ac:spMkLst>
        </pc:spChg>
        <pc:spChg chg="del">
          <ac:chgData name="Deshmukh, Krantisinh" userId="af8f5a14-13d2-4699-a8df-0e524111e43b" providerId="ADAL" clId="{49B8BFBA-BFAE-46E8-A077-B515CF6DF2CE}" dt="2024-11-20T11:31:54.540" v="3304"/>
          <ac:spMkLst>
            <pc:docMk/>
            <pc:sldMk cId="3265766403" sldId="290"/>
            <ac:spMk id="24" creationId="{57F6BDD4-E066-4008-8011-6CC31AEB4556}"/>
          </ac:spMkLst>
        </pc:spChg>
        <pc:spChg chg="del">
          <ac:chgData name="Deshmukh, Krantisinh" userId="af8f5a14-13d2-4699-a8df-0e524111e43b" providerId="ADAL" clId="{49B8BFBA-BFAE-46E8-A077-B515CF6DF2CE}" dt="2024-11-20T11:31:54.540" v="3304"/>
          <ac:spMkLst>
            <pc:docMk/>
            <pc:sldMk cId="3265766403" sldId="290"/>
            <ac:spMk id="26" creationId="{2711A8FB-68FC-45FC-B01E-38F809E2D439}"/>
          </ac:spMkLst>
        </pc:spChg>
        <pc:spChg chg="del">
          <ac:chgData name="Deshmukh, Krantisinh" userId="af8f5a14-13d2-4699-a8df-0e524111e43b" providerId="ADAL" clId="{49B8BFBA-BFAE-46E8-A077-B515CF6DF2CE}" dt="2024-11-20T11:31:54.540" v="3304"/>
          <ac:spMkLst>
            <pc:docMk/>
            <pc:sldMk cId="3265766403" sldId="290"/>
            <ac:spMk id="28" creationId="{2A865FE3-5FC9-4049-87CF-30019C46C0F5}"/>
          </ac:spMkLst>
        </pc:spChg>
        <pc:picChg chg="add mod">
          <ac:chgData name="Deshmukh, Krantisinh" userId="af8f5a14-13d2-4699-a8df-0e524111e43b" providerId="ADAL" clId="{49B8BFBA-BFAE-46E8-A077-B515CF6DF2CE}" dt="2024-11-20T11:32:28.107" v="3313" actId="27614"/>
          <ac:picMkLst>
            <pc:docMk/>
            <pc:sldMk cId="3265766403" sldId="290"/>
            <ac:picMk id="3" creationId="{CFEFD0D4-E3D9-9E7F-FD2D-969038C4EC52}"/>
          </ac:picMkLst>
        </pc:picChg>
        <pc:picChg chg="del">
          <ac:chgData name="Deshmukh, Krantisinh" userId="af8f5a14-13d2-4699-a8df-0e524111e43b" providerId="ADAL" clId="{49B8BFBA-BFAE-46E8-A077-B515CF6DF2CE}" dt="2024-11-20T11:32:07.756" v="3309" actId="478"/>
          <ac:picMkLst>
            <pc:docMk/>
            <pc:sldMk cId="3265766403" sldId="290"/>
            <ac:picMk id="10" creationId="{67F0876C-CD0E-FBB8-361E-F991DB5ED71F}"/>
          </ac:picMkLst>
        </pc:picChg>
      </pc:sldChg>
      <pc:sldChg chg="addSp delSp modSp add mod ord setBg">
        <pc:chgData name="Deshmukh, Krantisinh" userId="af8f5a14-13d2-4699-a8df-0e524111e43b" providerId="ADAL" clId="{49B8BFBA-BFAE-46E8-A077-B515CF6DF2CE}" dt="2024-11-20T11:43:16.064" v="3515" actId="20577"/>
        <pc:sldMkLst>
          <pc:docMk/>
          <pc:sldMk cId="1851720541" sldId="291"/>
        </pc:sldMkLst>
        <pc:spChg chg="mod">
          <ac:chgData name="Deshmukh, Krantisinh" userId="af8f5a14-13d2-4699-a8df-0e524111e43b" providerId="ADAL" clId="{49B8BFBA-BFAE-46E8-A077-B515CF6DF2CE}" dt="2024-11-20T11:33:24.707" v="3360" actId="20577"/>
          <ac:spMkLst>
            <pc:docMk/>
            <pc:sldMk cId="1851720541" sldId="291"/>
            <ac:spMk id="4" creationId="{741B0CF9-32AC-E4BC-4AC2-6F05ECE9C9A7}"/>
          </ac:spMkLst>
        </pc:spChg>
        <pc:spChg chg="mod">
          <ac:chgData name="Deshmukh, Krantisinh" userId="af8f5a14-13d2-4699-a8df-0e524111e43b" providerId="ADAL" clId="{49B8BFBA-BFAE-46E8-A077-B515CF6DF2CE}" dt="2024-11-20T11:43:16.064" v="3515" actId="20577"/>
          <ac:spMkLst>
            <pc:docMk/>
            <pc:sldMk cId="1851720541" sldId="291"/>
            <ac:spMk id="6" creationId="{30E8EA68-2043-5B29-A2A5-6646C65375A0}"/>
          </ac:spMkLst>
        </pc:spChg>
        <pc:spChg chg="add">
          <ac:chgData name="Deshmukh, Krantisinh" userId="af8f5a14-13d2-4699-a8df-0e524111e43b" providerId="ADAL" clId="{49B8BFBA-BFAE-46E8-A077-B515CF6DF2CE}" dt="2024-11-20T11:33:00.063" v="3319" actId="26606"/>
          <ac:spMkLst>
            <pc:docMk/>
            <pc:sldMk cId="1851720541" sldId="291"/>
            <ac:spMk id="11" creationId="{2C9A9DA9-7DC8-488B-A882-123947B0F3D9}"/>
          </ac:spMkLst>
        </pc:spChg>
        <pc:spChg chg="add">
          <ac:chgData name="Deshmukh, Krantisinh" userId="af8f5a14-13d2-4699-a8df-0e524111e43b" providerId="ADAL" clId="{49B8BFBA-BFAE-46E8-A077-B515CF6DF2CE}" dt="2024-11-20T11:33:00.063" v="3319" actId="26606"/>
          <ac:spMkLst>
            <pc:docMk/>
            <pc:sldMk cId="1851720541" sldId="291"/>
            <ac:spMk id="13" creationId="{57F6BDD4-E066-4008-8011-6CC31AEB4556}"/>
          </ac:spMkLst>
        </pc:spChg>
        <pc:spChg chg="add">
          <ac:chgData name="Deshmukh, Krantisinh" userId="af8f5a14-13d2-4699-a8df-0e524111e43b" providerId="ADAL" clId="{49B8BFBA-BFAE-46E8-A077-B515CF6DF2CE}" dt="2024-11-20T11:33:00.063" v="3319" actId="26606"/>
          <ac:spMkLst>
            <pc:docMk/>
            <pc:sldMk cId="1851720541" sldId="291"/>
            <ac:spMk id="15" creationId="{2711A8FB-68FC-45FC-B01E-38F809E2D439}"/>
          </ac:spMkLst>
        </pc:spChg>
        <pc:spChg chg="add">
          <ac:chgData name="Deshmukh, Krantisinh" userId="af8f5a14-13d2-4699-a8df-0e524111e43b" providerId="ADAL" clId="{49B8BFBA-BFAE-46E8-A077-B515CF6DF2CE}" dt="2024-11-20T11:33:00.063" v="3319" actId="26606"/>
          <ac:spMkLst>
            <pc:docMk/>
            <pc:sldMk cId="1851720541" sldId="291"/>
            <ac:spMk id="17" creationId="{2A865FE3-5FC9-4049-87CF-30019C46C0F5}"/>
          </ac:spMkLst>
        </pc:spChg>
        <pc:picChg chg="add mod">
          <ac:chgData name="Deshmukh, Krantisinh" userId="af8f5a14-13d2-4699-a8df-0e524111e43b" providerId="ADAL" clId="{49B8BFBA-BFAE-46E8-A077-B515CF6DF2CE}" dt="2024-11-20T11:33:00.063" v="3319" actId="26606"/>
          <ac:picMkLst>
            <pc:docMk/>
            <pc:sldMk cId="1851720541" sldId="291"/>
            <ac:picMk id="3" creationId="{C6249D81-090F-D3D0-1CBF-B67ECC375CB6}"/>
          </ac:picMkLst>
        </pc:picChg>
        <pc:picChg chg="del">
          <ac:chgData name="Deshmukh, Krantisinh" userId="af8f5a14-13d2-4699-a8df-0e524111e43b" providerId="ADAL" clId="{49B8BFBA-BFAE-46E8-A077-B515CF6DF2CE}" dt="2024-11-20T11:32:57.824" v="3317" actId="478"/>
          <ac:picMkLst>
            <pc:docMk/>
            <pc:sldMk cId="1851720541" sldId="291"/>
            <ac:picMk id="10" creationId="{67F0876C-CD0E-FBB8-361E-F991DB5ED71F}"/>
          </ac:picMkLst>
        </pc:picChg>
      </pc:sldChg>
      <pc:sldChg chg="addSp delSp modSp add mod ord setBg">
        <pc:chgData name="Deshmukh, Krantisinh" userId="af8f5a14-13d2-4699-a8df-0e524111e43b" providerId="ADAL" clId="{49B8BFBA-BFAE-46E8-A077-B515CF6DF2CE}" dt="2024-11-20T11:47:13.031" v="3558" actId="26606"/>
        <pc:sldMkLst>
          <pc:docMk/>
          <pc:sldMk cId="2778891252" sldId="292"/>
        </pc:sldMkLst>
        <pc:spChg chg="mod">
          <ac:chgData name="Deshmukh, Krantisinh" userId="af8f5a14-13d2-4699-a8df-0e524111e43b" providerId="ADAL" clId="{49B8BFBA-BFAE-46E8-A077-B515CF6DF2CE}" dt="2024-11-20T11:47:13.031" v="3558" actId="26606"/>
          <ac:spMkLst>
            <pc:docMk/>
            <pc:sldMk cId="2778891252" sldId="292"/>
            <ac:spMk id="4" creationId="{741B0CF9-32AC-E4BC-4AC2-6F05ECE9C9A7}"/>
          </ac:spMkLst>
        </pc:spChg>
        <pc:spChg chg="mod">
          <ac:chgData name="Deshmukh, Krantisinh" userId="af8f5a14-13d2-4699-a8df-0e524111e43b" providerId="ADAL" clId="{49B8BFBA-BFAE-46E8-A077-B515CF6DF2CE}" dt="2024-11-20T11:47:13.031" v="3558" actId="26606"/>
          <ac:spMkLst>
            <pc:docMk/>
            <pc:sldMk cId="2778891252" sldId="292"/>
            <ac:spMk id="6" creationId="{30E8EA68-2043-5B29-A2A5-6646C65375A0}"/>
          </ac:spMkLst>
        </pc:spChg>
        <pc:spChg chg="add">
          <ac:chgData name="Deshmukh, Krantisinh" userId="af8f5a14-13d2-4699-a8df-0e524111e43b" providerId="ADAL" clId="{49B8BFBA-BFAE-46E8-A077-B515CF6DF2CE}" dt="2024-11-20T11:47:13.031" v="3558" actId="26606"/>
          <ac:spMkLst>
            <pc:docMk/>
            <pc:sldMk cId="2778891252" sldId="292"/>
            <ac:spMk id="18" creationId="{2C9A9DA9-7DC8-488B-A882-123947B0F3D9}"/>
          </ac:spMkLst>
        </pc:spChg>
        <pc:spChg chg="add">
          <ac:chgData name="Deshmukh, Krantisinh" userId="af8f5a14-13d2-4699-a8df-0e524111e43b" providerId="ADAL" clId="{49B8BFBA-BFAE-46E8-A077-B515CF6DF2CE}" dt="2024-11-20T11:47:13.031" v="3558" actId="26606"/>
          <ac:spMkLst>
            <pc:docMk/>
            <pc:sldMk cId="2778891252" sldId="292"/>
            <ac:spMk id="20" creationId="{57F6BDD4-E066-4008-8011-6CC31AEB4556}"/>
          </ac:spMkLst>
        </pc:spChg>
        <pc:spChg chg="add">
          <ac:chgData name="Deshmukh, Krantisinh" userId="af8f5a14-13d2-4699-a8df-0e524111e43b" providerId="ADAL" clId="{49B8BFBA-BFAE-46E8-A077-B515CF6DF2CE}" dt="2024-11-20T11:47:13.031" v="3558" actId="26606"/>
          <ac:spMkLst>
            <pc:docMk/>
            <pc:sldMk cId="2778891252" sldId="292"/>
            <ac:spMk id="22" creationId="{2711A8FB-68FC-45FC-B01E-38F809E2D439}"/>
          </ac:spMkLst>
        </pc:spChg>
        <pc:spChg chg="add">
          <ac:chgData name="Deshmukh, Krantisinh" userId="af8f5a14-13d2-4699-a8df-0e524111e43b" providerId="ADAL" clId="{49B8BFBA-BFAE-46E8-A077-B515CF6DF2CE}" dt="2024-11-20T11:47:13.031" v="3558" actId="26606"/>
          <ac:spMkLst>
            <pc:docMk/>
            <pc:sldMk cId="2778891252" sldId="292"/>
            <ac:spMk id="24" creationId="{2A865FE3-5FC9-4049-87CF-30019C46C0F5}"/>
          </ac:spMkLst>
        </pc:spChg>
        <pc:grpChg chg="add del">
          <ac:chgData name="Deshmukh, Krantisinh" userId="af8f5a14-13d2-4699-a8df-0e524111e43b" providerId="ADAL" clId="{49B8BFBA-BFAE-46E8-A077-B515CF6DF2CE}" dt="2024-11-20T11:47:13.031" v="3558" actId="26606"/>
          <ac:grpSpMkLst>
            <pc:docMk/>
            <pc:sldMk cId="2778891252" sldId="292"/>
            <ac:grpSpMk id="11" creationId="{6258F736-B256-8039-9DC6-F4E49A5C5AD5}"/>
          </ac:grpSpMkLst>
        </pc:grpChg>
        <pc:picChg chg="add del mod">
          <ac:chgData name="Deshmukh, Krantisinh" userId="af8f5a14-13d2-4699-a8df-0e524111e43b" providerId="ADAL" clId="{49B8BFBA-BFAE-46E8-A077-B515CF6DF2CE}" dt="2024-11-20T11:46:52.964" v="3555" actId="478"/>
          <ac:picMkLst>
            <pc:docMk/>
            <pc:sldMk cId="2778891252" sldId="292"/>
            <ac:picMk id="3" creationId="{5AB4E1CE-B9BE-23FC-D000-7C7C1EF26AB6}"/>
          </ac:picMkLst>
        </pc:picChg>
        <pc:picChg chg="add mod">
          <ac:chgData name="Deshmukh, Krantisinh" userId="af8f5a14-13d2-4699-a8df-0e524111e43b" providerId="ADAL" clId="{49B8BFBA-BFAE-46E8-A077-B515CF6DF2CE}" dt="2024-11-20T11:47:13.031" v="3558" actId="26606"/>
          <ac:picMkLst>
            <pc:docMk/>
            <pc:sldMk cId="2778891252" sldId="292"/>
            <ac:picMk id="7" creationId="{0DCEF270-B30B-5D34-4EBE-1B1E67680234}"/>
          </ac:picMkLst>
        </pc:picChg>
        <pc:picChg chg="del">
          <ac:chgData name="Deshmukh, Krantisinh" userId="af8f5a14-13d2-4699-a8df-0e524111e43b" providerId="ADAL" clId="{49B8BFBA-BFAE-46E8-A077-B515CF6DF2CE}" dt="2024-11-20T11:45:16.752" v="3516" actId="478"/>
          <ac:picMkLst>
            <pc:docMk/>
            <pc:sldMk cId="2778891252" sldId="292"/>
            <ac:picMk id="10" creationId="{67F0876C-CD0E-FBB8-361E-F991DB5ED71F}"/>
          </ac:picMkLst>
        </pc:picChg>
      </pc:sldChg>
      <pc:sldChg chg="addSp delSp modSp add mod setBg">
        <pc:chgData name="Deshmukh, Krantisinh" userId="af8f5a14-13d2-4699-a8df-0e524111e43b" providerId="ADAL" clId="{49B8BFBA-BFAE-46E8-A077-B515CF6DF2CE}" dt="2024-11-20T11:51:17.839" v="3627"/>
        <pc:sldMkLst>
          <pc:docMk/>
          <pc:sldMk cId="3220050018" sldId="293"/>
        </pc:sldMkLst>
        <pc:spChg chg="mod">
          <ac:chgData name="Deshmukh, Krantisinh" userId="af8f5a14-13d2-4699-a8df-0e524111e43b" providerId="ADAL" clId="{49B8BFBA-BFAE-46E8-A077-B515CF6DF2CE}" dt="2024-11-20T11:51:07.146" v="3626" actId="20577"/>
          <ac:spMkLst>
            <pc:docMk/>
            <pc:sldMk cId="3220050018" sldId="293"/>
            <ac:spMk id="4" creationId="{741B0CF9-32AC-E4BC-4AC2-6F05ECE9C9A7}"/>
          </ac:spMkLst>
        </pc:spChg>
        <pc:spChg chg="mod">
          <ac:chgData name="Deshmukh, Krantisinh" userId="af8f5a14-13d2-4699-a8df-0e524111e43b" providerId="ADAL" clId="{49B8BFBA-BFAE-46E8-A077-B515CF6DF2CE}" dt="2024-11-20T11:51:17.839" v="3627"/>
          <ac:spMkLst>
            <pc:docMk/>
            <pc:sldMk cId="3220050018" sldId="293"/>
            <ac:spMk id="6" creationId="{30E8EA68-2043-5B29-A2A5-6646C65375A0}"/>
          </ac:spMkLst>
        </pc:spChg>
        <pc:spChg chg="add">
          <ac:chgData name="Deshmukh, Krantisinh" userId="af8f5a14-13d2-4699-a8df-0e524111e43b" providerId="ADAL" clId="{49B8BFBA-BFAE-46E8-A077-B515CF6DF2CE}" dt="2024-11-20T11:50:03.016" v="3570" actId="26606"/>
          <ac:spMkLst>
            <pc:docMk/>
            <pc:sldMk cId="3220050018" sldId="293"/>
            <ac:spMk id="12" creationId="{F4F2FC05-7D27-410F-BDA9-ADF4831368C7}"/>
          </ac:spMkLst>
        </pc:spChg>
        <pc:spChg chg="add">
          <ac:chgData name="Deshmukh, Krantisinh" userId="af8f5a14-13d2-4699-a8df-0e524111e43b" providerId="ADAL" clId="{49B8BFBA-BFAE-46E8-A077-B515CF6DF2CE}" dt="2024-11-20T11:50:03.016" v="3570" actId="26606"/>
          <ac:spMkLst>
            <pc:docMk/>
            <pc:sldMk cId="3220050018" sldId="293"/>
            <ac:spMk id="14" creationId="{9080D120-BD54-46E1-BA37-82F5E8089E90}"/>
          </ac:spMkLst>
        </pc:spChg>
        <pc:spChg chg="add">
          <ac:chgData name="Deshmukh, Krantisinh" userId="af8f5a14-13d2-4699-a8df-0e524111e43b" providerId="ADAL" clId="{49B8BFBA-BFAE-46E8-A077-B515CF6DF2CE}" dt="2024-11-20T11:50:03.016" v="3570" actId="26606"/>
          <ac:spMkLst>
            <pc:docMk/>
            <pc:sldMk cId="3220050018" sldId="293"/>
            <ac:spMk id="16" creationId="{81D83946-74FA-498A-AC80-9926F041B5C5}"/>
          </ac:spMkLst>
        </pc:spChg>
        <pc:spChg chg="add">
          <ac:chgData name="Deshmukh, Krantisinh" userId="af8f5a14-13d2-4699-a8df-0e524111e43b" providerId="ADAL" clId="{49B8BFBA-BFAE-46E8-A077-B515CF6DF2CE}" dt="2024-11-20T11:50:03.016" v="3570" actId="26606"/>
          <ac:spMkLst>
            <pc:docMk/>
            <pc:sldMk cId="3220050018" sldId="293"/>
            <ac:spMk id="18" creationId="{5060D983-8B52-443A-8183-2A1DE05618B5}"/>
          </ac:spMkLst>
        </pc:spChg>
        <pc:picChg chg="add del mod">
          <ac:chgData name="Deshmukh, Krantisinh" userId="af8f5a14-13d2-4699-a8df-0e524111e43b" providerId="ADAL" clId="{49B8BFBA-BFAE-46E8-A077-B515CF6DF2CE}" dt="2024-11-20T11:50:10.219" v="3573" actId="478"/>
          <ac:picMkLst>
            <pc:docMk/>
            <pc:sldMk cId="3220050018" sldId="293"/>
            <ac:picMk id="3" creationId="{62667DA4-B08F-AFC1-315E-2B3FDB9AE69E}"/>
          </ac:picMkLst>
        </pc:picChg>
        <pc:picChg chg="add del mod">
          <ac:chgData name="Deshmukh, Krantisinh" userId="af8f5a14-13d2-4699-a8df-0e524111e43b" providerId="ADAL" clId="{49B8BFBA-BFAE-46E8-A077-B515CF6DF2CE}" dt="2024-11-20T11:50:08.062" v="3572" actId="478"/>
          <ac:picMkLst>
            <pc:docMk/>
            <pc:sldMk cId="3220050018" sldId="293"/>
            <ac:picMk id="7" creationId="{9A4C4E67-81D6-A9D2-29C9-793C331EDDA7}"/>
          </ac:picMkLst>
        </pc:picChg>
        <pc:picChg chg="add mod">
          <ac:chgData name="Deshmukh, Krantisinh" userId="af8f5a14-13d2-4699-a8df-0e524111e43b" providerId="ADAL" clId="{49B8BFBA-BFAE-46E8-A077-B515CF6DF2CE}" dt="2024-11-20T11:50:40.119" v="3580" actId="14100"/>
          <ac:picMkLst>
            <pc:docMk/>
            <pc:sldMk cId="3220050018" sldId="293"/>
            <ac:picMk id="9" creationId="{17153482-56C1-CA51-EFCA-CCABEDBC3C1E}"/>
          </ac:picMkLst>
        </pc:picChg>
        <pc:picChg chg="del">
          <ac:chgData name="Deshmukh, Krantisinh" userId="af8f5a14-13d2-4699-a8df-0e524111e43b" providerId="ADAL" clId="{49B8BFBA-BFAE-46E8-A077-B515CF6DF2CE}" dt="2024-11-20T11:48:45.329" v="3559" actId="478"/>
          <ac:picMkLst>
            <pc:docMk/>
            <pc:sldMk cId="3220050018" sldId="293"/>
            <ac:picMk id="10" creationId="{67F0876C-CD0E-FBB8-361E-F991DB5ED71F}"/>
          </ac:picMkLst>
        </pc:picChg>
        <pc:picChg chg="add mod">
          <ac:chgData name="Deshmukh, Krantisinh" userId="af8f5a14-13d2-4699-a8df-0e524111e43b" providerId="ADAL" clId="{49B8BFBA-BFAE-46E8-A077-B515CF6DF2CE}" dt="2024-11-20T11:50:46.184" v="3583" actId="14100"/>
          <ac:picMkLst>
            <pc:docMk/>
            <pc:sldMk cId="3220050018" sldId="293"/>
            <ac:picMk id="13" creationId="{006C02DD-9857-948E-3A7E-FE7F3E247938}"/>
          </ac:picMkLst>
        </pc:picChg>
      </pc:sldChg>
      <pc:sldChg chg="addSp delSp modSp add mod setBg delDesignElem">
        <pc:chgData name="Deshmukh, Krantisinh" userId="af8f5a14-13d2-4699-a8df-0e524111e43b" providerId="ADAL" clId="{49B8BFBA-BFAE-46E8-A077-B515CF6DF2CE}" dt="2024-11-20T11:42:37.384" v="3513" actId="20577"/>
        <pc:sldMkLst>
          <pc:docMk/>
          <pc:sldMk cId="3130894657" sldId="294"/>
        </pc:sldMkLst>
        <pc:spChg chg="mod">
          <ac:chgData name="Deshmukh, Krantisinh" userId="af8f5a14-13d2-4699-a8df-0e524111e43b" providerId="ADAL" clId="{49B8BFBA-BFAE-46E8-A077-B515CF6DF2CE}" dt="2024-11-20T11:41:42.180" v="3413" actId="26606"/>
          <ac:spMkLst>
            <pc:docMk/>
            <pc:sldMk cId="3130894657" sldId="294"/>
            <ac:spMk id="4" creationId="{741B0CF9-32AC-E4BC-4AC2-6F05ECE9C9A7}"/>
          </ac:spMkLst>
        </pc:spChg>
        <pc:spChg chg="mod">
          <ac:chgData name="Deshmukh, Krantisinh" userId="af8f5a14-13d2-4699-a8df-0e524111e43b" providerId="ADAL" clId="{49B8BFBA-BFAE-46E8-A077-B515CF6DF2CE}" dt="2024-11-20T11:42:37.384" v="3513" actId="20577"/>
          <ac:spMkLst>
            <pc:docMk/>
            <pc:sldMk cId="3130894657" sldId="294"/>
            <ac:spMk id="6" creationId="{30E8EA68-2043-5B29-A2A5-6646C65375A0}"/>
          </ac:spMkLst>
        </pc:spChg>
        <pc:spChg chg="add">
          <ac:chgData name="Deshmukh, Krantisinh" userId="af8f5a14-13d2-4699-a8df-0e524111e43b" providerId="ADAL" clId="{49B8BFBA-BFAE-46E8-A077-B515CF6DF2CE}" dt="2024-11-20T11:41:42.180" v="3413" actId="26606"/>
          <ac:spMkLst>
            <pc:docMk/>
            <pc:sldMk cId="3130894657" sldId="294"/>
            <ac:spMk id="8" creationId="{2C9A9DA9-7DC8-488B-A882-123947B0F3D9}"/>
          </ac:spMkLst>
        </pc:spChg>
        <pc:spChg chg="add">
          <ac:chgData name="Deshmukh, Krantisinh" userId="af8f5a14-13d2-4699-a8df-0e524111e43b" providerId="ADAL" clId="{49B8BFBA-BFAE-46E8-A077-B515CF6DF2CE}" dt="2024-11-20T11:41:42.180" v="3413" actId="26606"/>
          <ac:spMkLst>
            <pc:docMk/>
            <pc:sldMk cId="3130894657" sldId="294"/>
            <ac:spMk id="9" creationId="{57F6BDD4-E066-4008-8011-6CC31AEB4556}"/>
          </ac:spMkLst>
        </pc:spChg>
        <pc:spChg chg="add">
          <ac:chgData name="Deshmukh, Krantisinh" userId="af8f5a14-13d2-4699-a8df-0e524111e43b" providerId="ADAL" clId="{49B8BFBA-BFAE-46E8-A077-B515CF6DF2CE}" dt="2024-11-20T11:41:42.180" v="3413" actId="26606"/>
          <ac:spMkLst>
            <pc:docMk/>
            <pc:sldMk cId="3130894657" sldId="294"/>
            <ac:spMk id="10" creationId="{2711A8FB-68FC-45FC-B01E-38F809E2D439}"/>
          </ac:spMkLst>
        </pc:spChg>
        <pc:spChg chg="del">
          <ac:chgData name="Deshmukh, Krantisinh" userId="af8f5a14-13d2-4699-a8df-0e524111e43b" providerId="ADAL" clId="{49B8BFBA-BFAE-46E8-A077-B515CF6DF2CE}" dt="2024-11-20T11:41:15.136" v="3370"/>
          <ac:spMkLst>
            <pc:docMk/>
            <pc:sldMk cId="3130894657" sldId="294"/>
            <ac:spMk id="11" creationId="{2C9A9DA9-7DC8-488B-A882-123947B0F3D9}"/>
          </ac:spMkLst>
        </pc:spChg>
        <pc:spChg chg="add">
          <ac:chgData name="Deshmukh, Krantisinh" userId="af8f5a14-13d2-4699-a8df-0e524111e43b" providerId="ADAL" clId="{49B8BFBA-BFAE-46E8-A077-B515CF6DF2CE}" dt="2024-11-20T11:41:42.180" v="3413" actId="26606"/>
          <ac:spMkLst>
            <pc:docMk/>
            <pc:sldMk cId="3130894657" sldId="294"/>
            <ac:spMk id="12" creationId="{2A865FE3-5FC9-4049-87CF-30019C46C0F5}"/>
          </ac:spMkLst>
        </pc:spChg>
        <pc:spChg chg="del">
          <ac:chgData name="Deshmukh, Krantisinh" userId="af8f5a14-13d2-4699-a8df-0e524111e43b" providerId="ADAL" clId="{49B8BFBA-BFAE-46E8-A077-B515CF6DF2CE}" dt="2024-11-20T11:41:15.136" v="3370"/>
          <ac:spMkLst>
            <pc:docMk/>
            <pc:sldMk cId="3130894657" sldId="294"/>
            <ac:spMk id="13" creationId="{57F6BDD4-E066-4008-8011-6CC31AEB4556}"/>
          </ac:spMkLst>
        </pc:spChg>
        <pc:spChg chg="del">
          <ac:chgData name="Deshmukh, Krantisinh" userId="af8f5a14-13d2-4699-a8df-0e524111e43b" providerId="ADAL" clId="{49B8BFBA-BFAE-46E8-A077-B515CF6DF2CE}" dt="2024-11-20T11:41:15.136" v="3370"/>
          <ac:spMkLst>
            <pc:docMk/>
            <pc:sldMk cId="3130894657" sldId="294"/>
            <ac:spMk id="15" creationId="{2711A8FB-68FC-45FC-B01E-38F809E2D439}"/>
          </ac:spMkLst>
        </pc:spChg>
        <pc:spChg chg="del">
          <ac:chgData name="Deshmukh, Krantisinh" userId="af8f5a14-13d2-4699-a8df-0e524111e43b" providerId="ADAL" clId="{49B8BFBA-BFAE-46E8-A077-B515CF6DF2CE}" dt="2024-11-20T11:41:15.136" v="3370"/>
          <ac:spMkLst>
            <pc:docMk/>
            <pc:sldMk cId="3130894657" sldId="294"/>
            <ac:spMk id="17" creationId="{2A865FE3-5FC9-4049-87CF-30019C46C0F5}"/>
          </ac:spMkLst>
        </pc:spChg>
        <pc:picChg chg="del">
          <ac:chgData name="Deshmukh, Krantisinh" userId="af8f5a14-13d2-4699-a8df-0e524111e43b" providerId="ADAL" clId="{49B8BFBA-BFAE-46E8-A077-B515CF6DF2CE}" dt="2024-11-20T11:41:29.658" v="3410" actId="478"/>
          <ac:picMkLst>
            <pc:docMk/>
            <pc:sldMk cId="3130894657" sldId="294"/>
            <ac:picMk id="3" creationId="{C6249D81-090F-D3D0-1CBF-B67ECC375CB6}"/>
          </ac:picMkLst>
        </pc:picChg>
        <pc:picChg chg="add mod">
          <ac:chgData name="Deshmukh, Krantisinh" userId="af8f5a14-13d2-4699-a8df-0e524111e43b" providerId="ADAL" clId="{49B8BFBA-BFAE-46E8-A077-B515CF6DF2CE}" dt="2024-11-20T11:41:50.532" v="3417" actId="1076"/>
          <ac:picMkLst>
            <pc:docMk/>
            <pc:sldMk cId="3130894657" sldId="294"/>
            <ac:picMk id="5" creationId="{DF70D4EC-3F22-AB6C-EF7F-4533C57DC3BA}"/>
          </ac:picMkLst>
        </pc:picChg>
      </pc:sldChg>
      <pc:sldChg chg="add del">
        <pc:chgData name="Deshmukh, Krantisinh" userId="af8f5a14-13d2-4699-a8df-0e524111e43b" providerId="ADAL" clId="{49B8BFBA-BFAE-46E8-A077-B515CF6DF2CE}" dt="2024-11-20T13:03:49.920" v="4310" actId="47"/>
        <pc:sldMkLst>
          <pc:docMk/>
          <pc:sldMk cId="1276026495" sldId="295"/>
        </pc:sldMkLst>
      </pc:sldChg>
      <pc:sldChg chg="modSp add del mod">
        <pc:chgData name="Deshmukh, Krantisinh" userId="af8f5a14-13d2-4699-a8df-0e524111e43b" providerId="ADAL" clId="{49B8BFBA-BFAE-46E8-A077-B515CF6DF2CE}" dt="2024-11-20T12:56:47.437" v="4233" actId="2696"/>
        <pc:sldMkLst>
          <pc:docMk/>
          <pc:sldMk cId="2422126730" sldId="295"/>
        </pc:sldMkLst>
        <pc:spChg chg="mod">
          <ac:chgData name="Deshmukh, Krantisinh" userId="af8f5a14-13d2-4699-a8df-0e524111e43b" providerId="ADAL" clId="{49B8BFBA-BFAE-46E8-A077-B515CF6DF2CE}" dt="2024-11-20T12:12:11.024" v="3829" actId="20577"/>
          <ac:spMkLst>
            <pc:docMk/>
            <pc:sldMk cId="2422126730" sldId="295"/>
            <ac:spMk id="3" creationId="{4003F88E-76F4-CFFF-07A2-C46E031D00D2}"/>
          </ac:spMkLst>
        </pc:spChg>
      </pc:sldChg>
      <pc:sldChg chg="addSp delSp modSp new del mod">
        <pc:chgData name="Deshmukh, Krantisinh" userId="af8f5a14-13d2-4699-a8df-0e524111e43b" providerId="ADAL" clId="{49B8BFBA-BFAE-46E8-A077-B515CF6DF2CE}" dt="2024-11-20T12:29:54.304" v="3894" actId="47"/>
        <pc:sldMkLst>
          <pc:docMk/>
          <pc:sldMk cId="2788995118" sldId="296"/>
        </pc:sldMkLst>
        <pc:spChg chg="mod">
          <ac:chgData name="Deshmukh, Krantisinh" userId="af8f5a14-13d2-4699-a8df-0e524111e43b" providerId="ADAL" clId="{49B8BFBA-BFAE-46E8-A077-B515CF6DF2CE}" dt="2024-11-20T12:29:49.485" v="3893" actId="113"/>
          <ac:spMkLst>
            <pc:docMk/>
            <pc:sldMk cId="2788995118" sldId="296"/>
            <ac:spMk id="2" creationId="{39947B51-71A4-F30F-89C0-EB4EBC0EF131}"/>
          </ac:spMkLst>
        </pc:spChg>
        <pc:spChg chg="add del">
          <ac:chgData name="Deshmukh, Krantisinh" userId="af8f5a14-13d2-4699-a8df-0e524111e43b" providerId="ADAL" clId="{49B8BFBA-BFAE-46E8-A077-B515CF6DF2CE}" dt="2024-11-20T12:28:41.314" v="3887"/>
          <ac:spMkLst>
            <pc:docMk/>
            <pc:sldMk cId="2788995118" sldId="296"/>
            <ac:spMk id="3" creationId="{A97D154C-558A-A91A-AFC6-572DAF7094CA}"/>
          </ac:spMkLst>
        </pc:spChg>
        <pc:spChg chg="add mod">
          <ac:chgData name="Deshmukh, Krantisinh" userId="af8f5a14-13d2-4699-a8df-0e524111e43b" providerId="ADAL" clId="{49B8BFBA-BFAE-46E8-A077-B515CF6DF2CE}" dt="2024-11-20T12:28:41.314" v="3887"/>
          <ac:spMkLst>
            <pc:docMk/>
            <pc:sldMk cId="2788995118" sldId="296"/>
            <ac:spMk id="4" creationId="{B97AF277-01D6-BB0C-1137-FE6C0654A5B5}"/>
          </ac:spMkLst>
        </pc:spChg>
      </pc:sldChg>
      <pc:sldChg chg="modSp new mod">
        <pc:chgData name="Deshmukh, Krantisinh" userId="af8f5a14-13d2-4699-a8df-0e524111e43b" providerId="ADAL" clId="{49B8BFBA-BFAE-46E8-A077-B515CF6DF2CE}" dt="2024-11-20T12:35:50.808" v="4003" actId="27636"/>
        <pc:sldMkLst>
          <pc:docMk/>
          <pc:sldMk cId="3010427097" sldId="296"/>
        </pc:sldMkLst>
        <pc:spChg chg="mod">
          <ac:chgData name="Deshmukh, Krantisinh" userId="af8f5a14-13d2-4699-a8df-0e524111e43b" providerId="ADAL" clId="{49B8BFBA-BFAE-46E8-A077-B515CF6DF2CE}" dt="2024-11-20T12:32:27.188" v="3904"/>
          <ac:spMkLst>
            <pc:docMk/>
            <pc:sldMk cId="3010427097" sldId="296"/>
            <ac:spMk id="2" creationId="{2EB47934-85AF-9AE1-B3C4-95232DFB9EB4}"/>
          </ac:spMkLst>
        </pc:spChg>
        <pc:spChg chg="mod">
          <ac:chgData name="Deshmukh, Krantisinh" userId="af8f5a14-13d2-4699-a8df-0e524111e43b" providerId="ADAL" clId="{49B8BFBA-BFAE-46E8-A077-B515CF6DF2CE}" dt="2024-11-20T12:35:50.808" v="4003" actId="27636"/>
          <ac:spMkLst>
            <pc:docMk/>
            <pc:sldMk cId="3010427097" sldId="296"/>
            <ac:spMk id="3" creationId="{30491B5D-33C1-AF37-A97B-D90A28BA5DCA}"/>
          </ac:spMkLst>
        </pc:spChg>
      </pc:sldChg>
      <pc:sldChg chg="modSp add mod">
        <pc:chgData name="Deshmukh, Krantisinh" userId="af8f5a14-13d2-4699-a8df-0e524111e43b" providerId="ADAL" clId="{49B8BFBA-BFAE-46E8-A077-B515CF6DF2CE}" dt="2024-11-20T12:38:32.284" v="4149" actId="20577"/>
        <pc:sldMkLst>
          <pc:docMk/>
          <pc:sldMk cId="284821310" sldId="297"/>
        </pc:sldMkLst>
        <pc:spChg chg="mod">
          <ac:chgData name="Deshmukh, Krantisinh" userId="af8f5a14-13d2-4699-a8df-0e524111e43b" providerId="ADAL" clId="{49B8BFBA-BFAE-46E8-A077-B515CF6DF2CE}" dt="2024-11-20T12:36:08.470" v="4007"/>
          <ac:spMkLst>
            <pc:docMk/>
            <pc:sldMk cId="284821310" sldId="297"/>
            <ac:spMk id="2" creationId="{2EB47934-85AF-9AE1-B3C4-95232DFB9EB4}"/>
          </ac:spMkLst>
        </pc:spChg>
        <pc:spChg chg="mod">
          <ac:chgData name="Deshmukh, Krantisinh" userId="af8f5a14-13d2-4699-a8df-0e524111e43b" providerId="ADAL" clId="{49B8BFBA-BFAE-46E8-A077-B515CF6DF2CE}" dt="2024-11-20T12:38:32.284" v="4149" actId="20577"/>
          <ac:spMkLst>
            <pc:docMk/>
            <pc:sldMk cId="284821310" sldId="297"/>
            <ac:spMk id="3" creationId="{30491B5D-33C1-AF37-A97B-D90A28BA5DCA}"/>
          </ac:spMkLst>
        </pc:spChg>
      </pc:sldChg>
      <pc:sldChg chg="modSp add mod">
        <pc:chgData name="Deshmukh, Krantisinh" userId="af8f5a14-13d2-4699-a8df-0e524111e43b" providerId="ADAL" clId="{49B8BFBA-BFAE-46E8-A077-B515CF6DF2CE}" dt="2024-11-20T12:56:37.090" v="4232" actId="313"/>
        <pc:sldMkLst>
          <pc:docMk/>
          <pc:sldMk cId="1085104743" sldId="298"/>
        </pc:sldMkLst>
        <pc:spChg chg="mod">
          <ac:chgData name="Deshmukh, Krantisinh" userId="af8f5a14-13d2-4699-a8df-0e524111e43b" providerId="ADAL" clId="{49B8BFBA-BFAE-46E8-A077-B515CF6DF2CE}" dt="2024-11-20T12:39:00.534" v="4153"/>
          <ac:spMkLst>
            <pc:docMk/>
            <pc:sldMk cId="1085104743" sldId="298"/>
            <ac:spMk id="2" creationId="{2EB47934-85AF-9AE1-B3C4-95232DFB9EB4}"/>
          </ac:spMkLst>
        </pc:spChg>
        <pc:spChg chg="mod">
          <ac:chgData name="Deshmukh, Krantisinh" userId="af8f5a14-13d2-4699-a8df-0e524111e43b" providerId="ADAL" clId="{49B8BFBA-BFAE-46E8-A077-B515CF6DF2CE}" dt="2024-11-20T12:56:37.090" v="4232" actId="313"/>
          <ac:spMkLst>
            <pc:docMk/>
            <pc:sldMk cId="1085104743" sldId="298"/>
            <ac:spMk id="3" creationId="{30491B5D-33C1-AF37-A97B-D90A28BA5DCA}"/>
          </ac:spMkLst>
        </pc:spChg>
      </pc:sldChg>
      <pc:sldChg chg="modSp new del mod">
        <pc:chgData name="Deshmukh, Krantisinh" userId="af8f5a14-13d2-4699-a8df-0e524111e43b" providerId="ADAL" clId="{49B8BFBA-BFAE-46E8-A077-B515CF6DF2CE}" dt="2024-11-20T13:08:34.145" v="4382" actId="47"/>
        <pc:sldMkLst>
          <pc:docMk/>
          <pc:sldMk cId="1853252284" sldId="299"/>
        </pc:sldMkLst>
        <pc:spChg chg="mod">
          <ac:chgData name="Deshmukh, Krantisinh" userId="af8f5a14-13d2-4699-a8df-0e524111e43b" providerId="ADAL" clId="{49B8BFBA-BFAE-46E8-A077-B515CF6DF2CE}" dt="2024-11-20T13:06:42.507" v="4324" actId="20577"/>
          <ac:spMkLst>
            <pc:docMk/>
            <pc:sldMk cId="1853252284" sldId="299"/>
            <ac:spMk id="2" creationId="{393F168C-15FB-6A5C-F08B-B5273A54FD95}"/>
          </ac:spMkLst>
        </pc:spChg>
      </pc:sldChg>
      <pc:sldChg chg="new del">
        <pc:chgData name="Deshmukh, Krantisinh" userId="af8f5a14-13d2-4699-a8df-0e524111e43b" providerId="ADAL" clId="{49B8BFBA-BFAE-46E8-A077-B515CF6DF2CE}" dt="2024-11-20T13:07:01.842" v="4327" actId="680"/>
        <pc:sldMkLst>
          <pc:docMk/>
          <pc:sldMk cId="1627513763" sldId="300"/>
        </pc:sldMkLst>
      </pc:sldChg>
      <pc:sldChg chg="modSp add mod">
        <pc:chgData name="Deshmukh, Krantisinh" userId="af8f5a14-13d2-4699-a8df-0e524111e43b" providerId="ADAL" clId="{49B8BFBA-BFAE-46E8-A077-B515CF6DF2CE}" dt="2024-11-20T13:07:25.026" v="4361" actId="27636"/>
        <pc:sldMkLst>
          <pc:docMk/>
          <pc:sldMk cId="2694999638" sldId="300"/>
        </pc:sldMkLst>
        <pc:spChg chg="mod">
          <ac:chgData name="Deshmukh, Krantisinh" userId="af8f5a14-13d2-4699-a8df-0e524111e43b" providerId="ADAL" clId="{49B8BFBA-BFAE-46E8-A077-B515CF6DF2CE}" dt="2024-11-20T13:07:25.026" v="4361" actId="27636"/>
          <ac:spMkLst>
            <pc:docMk/>
            <pc:sldMk cId="2694999638" sldId="300"/>
            <ac:spMk id="2" creationId="{10BB42FA-F9A9-02B1-A69F-738313AE80F1}"/>
          </ac:spMkLst>
        </pc:spChg>
      </pc:sldChg>
      <pc:sldChg chg="modSp add mod">
        <pc:chgData name="Deshmukh, Krantisinh" userId="af8f5a14-13d2-4699-a8df-0e524111e43b" providerId="ADAL" clId="{49B8BFBA-BFAE-46E8-A077-B515CF6DF2CE}" dt="2024-11-20T13:07:40.110" v="4372" actId="20577"/>
        <pc:sldMkLst>
          <pc:docMk/>
          <pc:sldMk cId="998559688" sldId="301"/>
        </pc:sldMkLst>
        <pc:spChg chg="mod">
          <ac:chgData name="Deshmukh, Krantisinh" userId="af8f5a14-13d2-4699-a8df-0e524111e43b" providerId="ADAL" clId="{49B8BFBA-BFAE-46E8-A077-B515CF6DF2CE}" dt="2024-11-20T13:07:40.110" v="4372" actId="20577"/>
          <ac:spMkLst>
            <pc:docMk/>
            <pc:sldMk cId="998559688" sldId="301"/>
            <ac:spMk id="2" creationId="{10BB42FA-F9A9-02B1-A69F-738313AE80F1}"/>
          </ac:spMkLst>
        </pc:spChg>
      </pc:sldChg>
      <pc:sldChg chg="modSp add mod">
        <pc:chgData name="Deshmukh, Krantisinh" userId="af8f5a14-13d2-4699-a8df-0e524111e43b" providerId="ADAL" clId="{49B8BFBA-BFAE-46E8-A077-B515CF6DF2CE}" dt="2024-11-20T13:08:11.472" v="4380" actId="20577"/>
        <pc:sldMkLst>
          <pc:docMk/>
          <pc:sldMk cId="4025809485" sldId="302"/>
        </pc:sldMkLst>
        <pc:spChg chg="mod">
          <ac:chgData name="Deshmukh, Krantisinh" userId="af8f5a14-13d2-4699-a8df-0e524111e43b" providerId="ADAL" clId="{49B8BFBA-BFAE-46E8-A077-B515CF6DF2CE}" dt="2024-11-20T13:08:11.472" v="4380" actId="20577"/>
          <ac:spMkLst>
            <pc:docMk/>
            <pc:sldMk cId="4025809485" sldId="302"/>
            <ac:spMk id="2" creationId="{10BB42FA-F9A9-02B1-A69F-738313AE80F1}"/>
          </ac:spMkLst>
        </pc:spChg>
      </pc:sldChg>
      <pc:sldChg chg="modSp add mod">
        <pc:chgData name="Deshmukh, Krantisinh" userId="af8f5a14-13d2-4699-a8df-0e524111e43b" providerId="ADAL" clId="{49B8BFBA-BFAE-46E8-A077-B515CF6DF2CE}" dt="2024-11-20T13:08:37.910" v="4390" actId="20577"/>
        <pc:sldMkLst>
          <pc:docMk/>
          <pc:sldMk cId="3770393586" sldId="303"/>
        </pc:sldMkLst>
        <pc:spChg chg="mod">
          <ac:chgData name="Deshmukh, Krantisinh" userId="af8f5a14-13d2-4699-a8df-0e524111e43b" providerId="ADAL" clId="{49B8BFBA-BFAE-46E8-A077-B515CF6DF2CE}" dt="2024-11-20T13:08:37.910" v="4390" actId="20577"/>
          <ac:spMkLst>
            <pc:docMk/>
            <pc:sldMk cId="3770393586" sldId="303"/>
            <ac:spMk id="2" creationId="{10BB42FA-F9A9-02B1-A69F-738313AE80F1}"/>
          </ac:spMkLst>
        </pc:spChg>
      </pc:sldChg>
      <pc:sldChg chg="addSp delSp modSp new mod modClrScheme chgLayout">
        <pc:chgData name="Deshmukh, Krantisinh" userId="af8f5a14-13d2-4699-a8df-0e524111e43b" providerId="ADAL" clId="{49B8BFBA-BFAE-46E8-A077-B515CF6DF2CE}" dt="2024-11-20T13:16:03.596" v="4455" actId="255"/>
        <pc:sldMkLst>
          <pc:docMk/>
          <pc:sldMk cId="299814608" sldId="304"/>
        </pc:sldMkLst>
        <pc:spChg chg="del mod ord">
          <ac:chgData name="Deshmukh, Krantisinh" userId="af8f5a14-13d2-4699-a8df-0e524111e43b" providerId="ADAL" clId="{49B8BFBA-BFAE-46E8-A077-B515CF6DF2CE}" dt="2024-11-20T13:09:46.051" v="4394" actId="700"/>
          <ac:spMkLst>
            <pc:docMk/>
            <pc:sldMk cId="299814608" sldId="304"/>
            <ac:spMk id="2" creationId="{04FEB8A3-FB60-69A4-C854-82A06AFB88C1}"/>
          </ac:spMkLst>
        </pc:spChg>
        <pc:spChg chg="add mod ord">
          <ac:chgData name="Deshmukh, Krantisinh" userId="af8f5a14-13d2-4699-a8df-0e524111e43b" providerId="ADAL" clId="{49B8BFBA-BFAE-46E8-A077-B515CF6DF2CE}" dt="2024-11-20T13:10:03.281" v="4436" actId="20577"/>
          <ac:spMkLst>
            <pc:docMk/>
            <pc:sldMk cId="299814608" sldId="304"/>
            <ac:spMk id="3" creationId="{321ADCC7-6575-1266-31C6-29784F5E3851}"/>
          </ac:spMkLst>
        </pc:spChg>
        <pc:spChg chg="add del mod ord">
          <ac:chgData name="Deshmukh, Krantisinh" userId="af8f5a14-13d2-4699-a8df-0e524111e43b" providerId="ADAL" clId="{49B8BFBA-BFAE-46E8-A077-B515CF6DF2CE}" dt="2024-11-20T13:16:03.596" v="4455" actId="255"/>
          <ac:spMkLst>
            <pc:docMk/>
            <pc:sldMk cId="299814608" sldId="304"/>
            <ac:spMk id="4" creationId="{30A56D62-C227-4B3D-BA53-E8559F325BB3}"/>
          </ac:spMkLst>
        </pc:spChg>
        <pc:spChg chg="add mod">
          <ac:chgData name="Deshmukh, Krantisinh" userId="af8f5a14-13d2-4699-a8df-0e524111e43b" providerId="ADAL" clId="{49B8BFBA-BFAE-46E8-A077-B515CF6DF2CE}" dt="2024-11-20T13:10:16.712" v="4440"/>
          <ac:spMkLst>
            <pc:docMk/>
            <pc:sldMk cId="299814608" sldId="304"/>
            <ac:spMk id="5" creationId="{33578A65-1A66-F939-7A6A-D67F563C1C0D}"/>
          </ac:spMkLst>
        </pc:spChg>
        <pc:spChg chg="add mod">
          <ac:chgData name="Deshmukh, Krantisinh" userId="af8f5a14-13d2-4699-a8df-0e524111e43b" providerId="ADAL" clId="{49B8BFBA-BFAE-46E8-A077-B515CF6DF2CE}" dt="2024-11-20T13:10:19.165" v="4442"/>
          <ac:spMkLst>
            <pc:docMk/>
            <pc:sldMk cId="299814608" sldId="304"/>
            <ac:spMk id="6" creationId="{C807C217-6816-7940-978F-93B29A4E1A58}"/>
          </ac:spMkLst>
        </pc:spChg>
      </pc:sldChg>
      <pc:sldChg chg="addSp delSp modSp add mod">
        <pc:chgData name="Deshmukh, Krantisinh" userId="af8f5a14-13d2-4699-a8df-0e524111e43b" providerId="ADAL" clId="{49B8BFBA-BFAE-46E8-A077-B515CF6DF2CE}" dt="2024-11-20T13:24:47.976" v="4484" actId="27636"/>
        <pc:sldMkLst>
          <pc:docMk/>
          <pc:sldMk cId="2742529373" sldId="305"/>
        </pc:sldMkLst>
        <pc:spChg chg="add mod">
          <ac:chgData name="Deshmukh, Krantisinh" userId="af8f5a14-13d2-4699-a8df-0e524111e43b" providerId="ADAL" clId="{49B8BFBA-BFAE-46E8-A077-B515CF6DF2CE}" dt="2024-11-20T13:15:08.678" v="4450"/>
          <ac:spMkLst>
            <pc:docMk/>
            <pc:sldMk cId="2742529373" sldId="305"/>
            <ac:spMk id="2" creationId="{1B178FDC-0804-20F9-2AA8-DB8B30C2FF25}"/>
          </ac:spMkLst>
        </pc:spChg>
        <pc:spChg chg="add del mod">
          <ac:chgData name="Deshmukh, Krantisinh" userId="af8f5a14-13d2-4699-a8df-0e524111e43b" providerId="ADAL" clId="{49B8BFBA-BFAE-46E8-A077-B515CF6DF2CE}" dt="2024-11-20T13:24:47.976" v="4484" actId="27636"/>
          <ac:spMkLst>
            <pc:docMk/>
            <pc:sldMk cId="2742529373" sldId="305"/>
            <ac:spMk id="4" creationId="{30A56D62-C227-4B3D-BA53-E8559F325BB3}"/>
          </ac:spMkLst>
        </pc:spChg>
      </pc:sldChg>
      <pc:sldChg chg="addSp delSp modSp add mod">
        <pc:chgData name="Deshmukh, Krantisinh" userId="af8f5a14-13d2-4699-a8df-0e524111e43b" providerId="ADAL" clId="{49B8BFBA-BFAE-46E8-A077-B515CF6DF2CE}" dt="2024-11-20T13:22:07.755" v="4471"/>
        <pc:sldMkLst>
          <pc:docMk/>
          <pc:sldMk cId="1091847955" sldId="306"/>
        </pc:sldMkLst>
        <pc:spChg chg="add mod">
          <ac:chgData name="Deshmukh, Krantisinh" userId="af8f5a14-13d2-4699-a8df-0e524111e43b" providerId="ADAL" clId="{49B8BFBA-BFAE-46E8-A077-B515CF6DF2CE}" dt="2024-11-20T13:22:03.880" v="4470"/>
          <ac:spMkLst>
            <pc:docMk/>
            <pc:sldMk cId="1091847955" sldId="306"/>
            <ac:spMk id="2" creationId="{5464DFA8-177F-E2DC-91B5-2E2D2FEED363}"/>
          </ac:spMkLst>
        </pc:spChg>
        <pc:spChg chg="add del mod">
          <ac:chgData name="Deshmukh, Krantisinh" userId="af8f5a14-13d2-4699-a8df-0e524111e43b" providerId="ADAL" clId="{49B8BFBA-BFAE-46E8-A077-B515CF6DF2CE}" dt="2024-11-20T13:22:07.755" v="4471"/>
          <ac:spMkLst>
            <pc:docMk/>
            <pc:sldMk cId="1091847955" sldId="306"/>
            <ac:spMk id="4" creationId="{30A56D62-C227-4B3D-BA53-E8559F325BB3}"/>
          </ac:spMkLst>
        </pc:spChg>
      </pc:sldChg>
      <pc:sldChg chg="addSp delSp modSp add mod setBg delDesignElem">
        <pc:chgData name="Deshmukh, Krantisinh" userId="af8f5a14-13d2-4699-a8df-0e524111e43b" providerId="ADAL" clId="{49B8BFBA-BFAE-46E8-A077-B515CF6DF2CE}" dt="2024-11-20T13:31:00.461" v="4543" actId="26606"/>
        <pc:sldMkLst>
          <pc:docMk/>
          <pc:sldMk cId="343498257" sldId="307"/>
        </pc:sldMkLst>
        <pc:spChg chg="mod">
          <ac:chgData name="Deshmukh, Krantisinh" userId="af8f5a14-13d2-4699-a8df-0e524111e43b" providerId="ADAL" clId="{49B8BFBA-BFAE-46E8-A077-B515CF6DF2CE}" dt="2024-11-20T13:29:55.873" v="4540" actId="26606"/>
          <ac:spMkLst>
            <pc:docMk/>
            <pc:sldMk cId="343498257" sldId="307"/>
            <ac:spMk id="4" creationId="{741B0CF9-32AC-E4BC-4AC2-6F05ECE9C9A7}"/>
          </ac:spMkLst>
        </pc:spChg>
        <pc:spChg chg="mod">
          <ac:chgData name="Deshmukh, Krantisinh" userId="af8f5a14-13d2-4699-a8df-0e524111e43b" providerId="ADAL" clId="{49B8BFBA-BFAE-46E8-A077-B515CF6DF2CE}" dt="2024-11-20T13:29:55.873" v="4540" actId="26606"/>
          <ac:spMkLst>
            <pc:docMk/>
            <pc:sldMk cId="343498257" sldId="307"/>
            <ac:spMk id="6" creationId="{30E8EA68-2043-5B29-A2A5-6646C65375A0}"/>
          </ac:spMkLst>
        </pc:spChg>
        <pc:spChg chg="del">
          <ac:chgData name="Deshmukh, Krantisinh" userId="af8f5a14-13d2-4699-a8df-0e524111e43b" providerId="ADAL" clId="{49B8BFBA-BFAE-46E8-A077-B515CF6DF2CE}" dt="2024-11-20T13:28:44.094" v="4493"/>
          <ac:spMkLst>
            <pc:docMk/>
            <pc:sldMk cId="343498257" sldId="307"/>
            <ac:spMk id="8" creationId="{2C9A9DA9-7DC8-488B-A882-123947B0F3D9}"/>
          </ac:spMkLst>
        </pc:spChg>
        <pc:spChg chg="del">
          <ac:chgData name="Deshmukh, Krantisinh" userId="af8f5a14-13d2-4699-a8df-0e524111e43b" providerId="ADAL" clId="{49B8BFBA-BFAE-46E8-A077-B515CF6DF2CE}" dt="2024-11-20T13:28:44.094" v="4493"/>
          <ac:spMkLst>
            <pc:docMk/>
            <pc:sldMk cId="343498257" sldId="307"/>
            <ac:spMk id="9" creationId="{57F6BDD4-E066-4008-8011-6CC31AEB4556}"/>
          </ac:spMkLst>
        </pc:spChg>
        <pc:spChg chg="del">
          <ac:chgData name="Deshmukh, Krantisinh" userId="af8f5a14-13d2-4699-a8df-0e524111e43b" providerId="ADAL" clId="{49B8BFBA-BFAE-46E8-A077-B515CF6DF2CE}" dt="2024-11-20T13:28:44.094" v="4493"/>
          <ac:spMkLst>
            <pc:docMk/>
            <pc:sldMk cId="343498257" sldId="307"/>
            <ac:spMk id="10" creationId="{2711A8FB-68FC-45FC-B01E-38F809E2D439}"/>
          </ac:spMkLst>
        </pc:spChg>
        <pc:spChg chg="add del">
          <ac:chgData name="Deshmukh, Krantisinh" userId="af8f5a14-13d2-4699-a8df-0e524111e43b" providerId="ADAL" clId="{49B8BFBA-BFAE-46E8-A077-B515CF6DF2CE}" dt="2024-11-20T13:31:00.461" v="4543" actId="26606"/>
          <ac:spMkLst>
            <pc:docMk/>
            <pc:sldMk cId="343498257" sldId="307"/>
            <ac:spMk id="11" creationId="{2C9A9DA9-7DC8-488B-A882-123947B0F3D9}"/>
          </ac:spMkLst>
        </pc:spChg>
        <pc:spChg chg="del">
          <ac:chgData name="Deshmukh, Krantisinh" userId="af8f5a14-13d2-4699-a8df-0e524111e43b" providerId="ADAL" clId="{49B8BFBA-BFAE-46E8-A077-B515CF6DF2CE}" dt="2024-11-20T13:28:44.094" v="4493"/>
          <ac:spMkLst>
            <pc:docMk/>
            <pc:sldMk cId="343498257" sldId="307"/>
            <ac:spMk id="12" creationId="{2A865FE3-5FC9-4049-87CF-30019C46C0F5}"/>
          </ac:spMkLst>
        </pc:spChg>
        <pc:spChg chg="add del">
          <ac:chgData name="Deshmukh, Krantisinh" userId="af8f5a14-13d2-4699-a8df-0e524111e43b" providerId="ADAL" clId="{49B8BFBA-BFAE-46E8-A077-B515CF6DF2CE}" dt="2024-11-20T13:31:00.461" v="4543" actId="26606"/>
          <ac:spMkLst>
            <pc:docMk/>
            <pc:sldMk cId="343498257" sldId="307"/>
            <ac:spMk id="13" creationId="{57F6BDD4-E066-4008-8011-6CC31AEB4556}"/>
          </ac:spMkLst>
        </pc:spChg>
        <pc:spChg chg="add del">
          <ac:chgData name="Deshmukh, Krantisinh" userId="af8f5a14-13d2-4699-a8df-0e524111e43b" providerId="ADAL" clId="{49B8BFBA-BFAE-46E8-A077-B515CF6DF2CE}" dt="2024-11-20T13:31:00.461" v="4543" actId="26606"/>
          <ac:spMkLst>
            <pc:docMk/>
            <pc:sldMk cId="343498257" sldId="307"/>
            <ac:spMk id="15" creationId="{2711A8FB-68FC-45FC-B01E-38F809E2D439}"/>
          </ac:spMkLst>
        </pc:spChg>
        <pc:spChg chg="add del">
          <ac:chgData name="Deshmukh, Krantisinh" userId="af8f5a14-13d2-4699-a8df-0e524111e43b" providerId="ADAL" clId="{49B8BFBA-BFAE-46E8-A077-B515CF6DF2CE}" dt="2024-11-20T13:31:00.461" v="4543" actId="26606"/>
          <ac:spMkLst>
            <pc:docMk/>
            <pc:sldMk cId="343498257" sldId="307"/>
            <ac:spMk id="17" creationId="{2A865FE3-5FC9-4049-87CF-30019C46C0F5}"/>
          </ac:spMkLst>
        </pc:spChg>
        <pc:spChg chg="add">
          <ac:chgData name="Deshmukh, Krantisinh" userId="af8f5a14-13d2-4699-a8df-0e524111e43b" providerId="ADAL" clId="{49B8BFBA-BFAE-46E8-A077-B515CF6DF2CE}" dt="2024-11-20T13:31:00.461" v="4543" actId="26606"/>
          <ac:spMkLst>
            <pc:docMk/>
            <pc:sldMk cId="343498257" sldId="307"/>
            <ac:spMk id="22" creationId="{2C9A9DA9-7DC8-488B-A882-123947B0F3D9}"/>
          </ac:spMkLst>
        </pc:spChg>
        <pc:spChg chg="add">
          <ac:chgData name="Deshmukh, Krantisinh" userId="af8f5a14-13d2-4699-a8df-0e524111e43b" providerId="ADAL" clId="{49B8BFBA-BFAE-46E8-A077-B515CF6DF2CE}" dt="2024-11-20T13:31:00.461" v="4543" actId="26606"/>
          <ac:spMkLst>
            <pc:docMk/>
            <pc:sldMk cId="343498257" sldId="307"/>
            <ac:spMk id="24" creationId="{57F6BDD4-E066-4008-8011-6CC31AEB4556}"/>
          </ac:spMkLst>
        </pc:spChg>
        <pc:spChg chg="add">
          <ac:chgData name="Deshmukh, Krantisinh" userId="af8f5a14-13d2-4699-a8df-0e524111e43b" providerId="ADAL" clId="{49B8BFBA-BFAE-46E8-A077-B515CF6DF2CE}" dt="2024-11-20T13:31:00.461" v="4543" actId="26606"/>
          <ac:spMkLst>
            <pc:docMk/>
            <pc:sldMk cId="343498257" sldId="307"/>
            <ac:spMk id="26" creationId="{2711A8FB-68FC-45FC-B01E-38F809E2D439}"/>
          </ac:spMkLst>
        </pc:spChg>
        <pc:spChg chg="add">
          <ac:chgData name="Deshmukh, Krantisinh" userId="af8f5a14-13d2-4699-a8df-0e524111e43b" providerId="ADAL" clId="{49B8BFBA-BFAE-46E8-A077-B515CF6DF2CE}" dt="2024-11-20T13:31:00.461" v="4543" actId="26606"/>
          <ac:spMkLst>
            <pc:docMk/>
            <pc:sldMk cId="343498257" sldId="307"/>
            <ac:spMk id="28" creationId="{2A865FE3-5FC9-4049-87CF-30019C46C0F5}"/>
          </ac:spMkLst>
        </pc:spChg>
        <pc:picChg chg="add del mod">
          <ac:chgData name="Deshmukh, Krantisinh" userId="af8f5a14-13d2-4699-a8df-0e524111e43b" providerId="ADAL" clId="{49B8BFBA-BFAE-46E8-A077-B515CF6DF2CE}" dt="2024-11-20T13:30:56.293" v="4541" actId="478"/>
          <ac:picMkLst>
            <pc:docMk/>
            <pc:sldMk cId="343498257" sldId="307"/>
            <ac:picMk id="3" creationId="{2D6E550F-B685-05FB-D1C3-22509CF7AB7C}"/>
          </ac:picMkLst>
        </pc:picChg>
        <pc:picChg chg="del">
          <ac:chgData name="Deshmukh, Krantisinh" userId="af8f5a14-13d2-4699-a8df-0e524111e43b" providerId="ADAL" clId="{49B8BFBA-BFAE-46E8-A077-B515CF6DF2CE}" dt="2024-11-20T13:29:47.238" v="4538" actId="478"/>
          <ac:picMkLst>
            <pc:docMk/>
            <pc:sldMk cId="343498257" sldId="307"/>
            <ac:picMk id="5" creationId="{DF70D4EC-3F22-AB6C-EF7F-4533C57DC3BA}"/>
          </ac:picMkLst>
        </pc:picChg>
        <pc:picChg chg="add mod">
          <ac:chgData name="Deshmukh, Krantisinh" userId="af8f5a14-13d2-4699-a8df-0e524111e43b" providerId="ADAL" clId="{49B8BFBA-BFAE-46E8-A077-B515CF6DF2CE}" dt="2024-11-20T13:31:00.461" v="4543" actId="26606"/>
          <ac:picMkLst>
            <pc:docMk/>
            <pc:sldMk cId="343498257" sldId="307"/>
            <ac:picMk id="14" creationId="{534B1214-7706-1EAA-CD3B-F9349998A0D3}"/>
          </ac:picMkLst>
        </pc:picChg>
      </pc:sldChg>
      <pc:sldChg chg="addSp delSp modSp add mod setBg delDesignElem">
        <pc:chgData name="Deshmukh, Krantisinh" userId="af8f5a14-13d2-4699-a8df-0e524111e43b" providerId="ADAL" clId="{49B8BFBA-BFAE-46E8-A077-B515CF6DF2CE}" dt="2024-11-20T13:34:47.053" v="4588" actId="20577"/>
        <pc:sldMkLst>
          <pc:docMk/>
          <pc:sldMk cId="2757353635" sldId="308"/>
        </pc:sldMkLst>
        <pc:spChg chg="mod">
          <ac:chgData name="Deshmukh, Krantisinh" userId="af8f5a14-13d2-4699-a8df-0e524111e43b" providerId="ADAL" clId="{49B8BFBA-BFAE-46E8-A077-B515CF6DF2CE}" dt="2024-11-20T13:34:47.053" v="4588" actId="20577"/>
          <ac:spMkLst>
            <pc:docMk/>
            <pc:sldMk cId="2757353635" sldId="308"/>
            <ac:spMk id="4" creationId="{741B0CF9-32AC-E4BC-4AC2-6F05ECE9C9A7}"/>
          </ac:spMkLst>
        </pc:spChg>
        <pc:spChg chg="mod">
          <ac:chgData name="Deshmukh, Krantisinh" userId="af8f5a14-13d2-4699-a8df-0e524111e43b" providerId="ADAL" clId="{49B8BFBA-BFAE-46E8-A077-B515CF6DF2CE}" dt="2024-11-20T13:33:30.869" v="4571" actId="20577"/>
          <ac:spMkLst>
            <pc:docMk/>
            <pc:sldMk cId="2757353635" sldId="308"/>
            <ac:spMk id="6" creationId="{30E8EA68-2043-5B29-A2A5-6646C65375A0}"/>
          </ac:spMkLst>
        </pc:spChg>
        <pc:spChg chg="add del">
          <ac:chgData name="Deshmukh, Krantisinh" userId="af8f5a14-13d2-4699-a8df-0e524111e43b" providerId="ADAL" clId="{49B8BFBA-BFAE-46E8-A077-B515CF6DF2CE}" dt="2024-11-20T13:34:05.017" v="4575" actId="26606"/>
          <ac:spMkLst>
            <pc:docMk/>
            <pc:sldMk cId="2757353635" sldId="308"/>
            <ac:spMk id="8" creationId="{2C9A9DA9-7DC8-488B-A882-123947B0F3D9}"/>
          </ac:spMkLst>
        </pc:spChg>
        <pc:spChg chg="add del">
          <ac:chgData name="Deshmukh, Krantisinh" userId="af8f5a14-13d2-4699-a8df-0e524111e43b" providerId="ADAL" clId="{49B8BFBA-BFAE-46E8-A077-B515CF6DF2CE}" dt="2024-11-20T13:34:05.017" v="4575" actId="26606"/>
          <ac:spMkLst>
            <pc:docMk/>
            <pc:sldMk cId="2757353635" sldId="308"/>
            <ac:spMk id="9" creationId="{57F6BDD4-E066-4008-8011-6CC31AEB4556}"/>
          </ac:spMkLst>
        </pc:spChg>
        <pc:spChg chg="add del">
          <ac:chgData name="Deshmukh, Krantisinh" userId="af8f5a14-13d2-4699-a8df-0e524111e43b" providerId="ADAL" clId="{49B8BFBA-BFAE-46E8-A077-B515CF6DF2CE}" dt="2024-11-20T13:34:05.017" v="4575" actId="26606"/>
          <ac:spMkLst>
            <pc:docMk/>
            <pc:sldMk cId="2757353635" sldId="308"/>
            <ac:spMk id="10" creationId="{2711A8FB-68FC-45FC-B01E-38F809E2D439}"/>
          </ac:spMkLst>
        </pc:spChg>
        <pc:spChg chg="del">
          <ac:chgData name="Deshmukh, Krantisinh" userId="af8f5a14-13d2-4699-a8df-0e524111e43b" providerId="ADAL" clId="{49B8BFBA-BFAE-46E8-A077-B515CF6DF2CE}" dt="2024-11-20T13:32:49.125" v="4545"/>
          <ac:spMkLst>
            <pc:docMk/>
            <pc:sldMk cId="2757353635" sldId="308"/>
            <ac:spMk id="11" creationId="{2C9A9DA9-7DC8-488B-A882-123947B0F3D9}"/>
          </ac:spMkLst>
        </pc:spChg>
        <pc:spChg chg="add del">
          <ac:chgData name="Deshmukh, Krantisinh" userId="af8f5a14-13d2-4699-a8df-0e524111e43b" providerId="ADAL" clId="{49B8BFBA-BFAE-46E8-A077-B515CF6DF2CE}" dt="2024-11-20T13:34:05.017" v="4575" actId="26606"/>
          <ac:spMkLst>
            <pc:docMk/>
            <pc:sldMk cId="2757353635" sldId="308"/>
            <ac:spMk id="12" creationId="{2A865FE3-5FC9-4049-87CF-30019C46C0F5}"/>
          </ac:spMkLst>
        </pc:spChg>
        <pc:spChg chg="del">
          <ac:chgData name="Deshmukh, Krantisinh" userId="af8f5a14-13d2-4699-a8df-0e524111e43b" providerId="ADAL" clId="{49B8BFBA-BFAE-46E8-A077-B515CF6DF2CE}" dt="2024-11-20T13:32:49.125" v="4545"/>
          <ac:spMkLst>
            <pc:docMk/>
            <pc:sldMk cId="2757353635" sldId="308"/>
            <ac:spMk id="13" creationId="{57F6BDD4-E066-4008-8011-6CC31AEB4556}"/>
          </ac:spMkLst>
        </pc:spChg>
        <pc:spChg chg="del">
          <ac:chgData name="Deshmukh, Krantisinh" userId="af8f5a14-13d2-4699-a8df-0e524111e43b" providerId="ADAL" clId="{49B8BFBA-BFAE-46E8-A077-B515CF6DF2CE}" dt="2024-11-20T13:32:49.125" v="4545"/>
          <ac:spMkLst>
            <pc:docMk/>
            <pc:sldMk cId="2757353635" sldId="308"/>
            <ac:spMk id="15" creationId="{2711A8FB-68FC-45FC-B01E-38F809E2D439}"/>
          </ac:spMkLst>
        </pc:spChg>
        <pc:spChg chg="del">
          <ac:chgData name="Deshmukh, Krantisinh" userId="af8f5a14-13d2-4699-a8df-0e524111e43b" providerId="ADAL" clId="{49B8BFBA-BFAE-46E8-A077-B515CF6DF2CE}" dt="2024-11-20T13:32:49.125" v="4545"/>
          <ac:spMkLst>
            <pc:docMk/>
            <pc:sldMk cId="2757353635" sldId="308"/>
            <ac:spMk id="17" creationId="{2A865FE3-5FC9-4049-87CF-30019C46C0F5}"/>
          </ac:spMkLst>
        </pc:spChg>
        <pc:spChg chg="add del">
          <ac:chgData name="Deshmukh, Krantisinh" userId="af8f5a14-13d2-4699-a8df-0e524111e43b" providerId="ADAL" clId="{49B8BFBA-BFAE-46E8-A077-B515CF6DF2CE}" dt="2024-11-20T13:34:29.043" v="4581" actId="26606"/>
          <ac:spMkLst>
            <pc:docMk/>
            <pc:sldMk cId="2757353635" sldId="308"/>
            <ac:spMk id="19" creationId="{2C9A9DA9-7DC8-488B-A882-123947B0F3D9}"/>
          </ac:spMkLst>
        </pc:spChg>
        <pc:spChg chg="add del">
          <ac:chgData name="Deshmukh, Krantisinh" userId="af8f5a14-13d2-4699-a8df-0e524111e43b" providerId="ADAL" clId="{49B8BFBA-BFAE-46E8-A077-B515CF6DF2CE}" dt="2024-11-20T13:34:29.043" v="4581" actId="26606"/>
          <ac:spMkLst>
            <pc:docMk/>
            <pc:sldMk cId="2757353635" sldId="308"/>
            <ac:spMk id="21" creationId="{57F6BDD4-E066-4008-8011-6CC31AEB4556}"/>
          </ac:spMkLst>
        </pc:spChg>
        <pc:spChg chg="add del">
          <ac:chgData name="Deshmukh, Krantisinh" userId="af8f5a14-13d2-4699-a8df-0e524111e43b" providerId="ADAL" clId="{49B8BFBA-BFAE-46E8-A077-B515CF6DF2CE}" dt="2024-11-20T13:34:29.043" v="4581" actId="26606"/>
          <ac:spMkLst>
            <pc:docMk/>
            <pc:sldMk cId="2757353635" sldId="308"/>
            <ac:spMk id="23" creationId="{2711A8FB-68FC-45FC-B01E-38F809E2D439}"/>
          </ac:spMkLst>
        </pc:spChg>
        <pc:spChg chg="add del">
          <ac:chgData name="Deshmukh, Krantisinh" userId="af8f5a14-13d2-4699-a8df-0e524111e43b" providerId="ADAL" clId="{49B8BFBA-BFAE-46E8-A077-B515CF6DF2CE}" dt="2024-11-20T13:34:29.043" v="4581" actId="26606"/>
          <ac:spMkLst>
            <pc:docMk/>
            <pc:sldMk cId="2757353635" sldId="308"/>
            <ac:spMk id="25" creationId="{2A865FE3-5FC9-4049-87CF-30019C46C0F5}"/>
          </ac:spMkLst>
        </pc:spChg>
        <pc:spChg chg="add">
          <ac:chgData name="Deshmukh, Krantisinh" userId="af8f5a14-13d2-4699-a8df-0e524111e43b" providerId="ADAL" clId="{49B8BFBA-BFAE-46E8-A077-B515CF6DF2CE}" dt="2024-11-20T13:34:29.043" v="4581" actId="26606"/>
          <ac:spMkLst>
            <pc:docMk/>
            <pc:sldMk cId="2757353635" sldId="308"/>
            <ac:spMk id="30" creationId="{2C9A9DA9-7DC8-488B-A882-123947B0F3D9}"/>
          </ac:spMkLst>
        </pc:spChg>
        <pc:spChg chg="add">
          <ac:chgData name="Deshmukh, Krantisinh" userId="af8f5a14-13d2-4699-a8df-0e524111e43b" providerId="ADAL" clId="{49B8BFBA-BFAE-46E8-A077-B515CF6DF2CE}" dt="2024-11-20T13:34:29.043" v="4581" actId="26606"/>
          <ac:spMkLst>
            <pc:docMk/>
            <pc:sldMk cId="2757353635" sldId="308"/>
            <ac:spMk id="32" creationId="{57F6BDD4-E066-4008-8011-6CC31AEB4556}"/>
          </ac:spMkLst>
        </pc:spChg>
        <pc:spChg chg="add">
          <ac:chgData name="Deshmukh, Krantisinh" userId="af8f5a14-13d2-4699-a8df-0e524111e43b" providerId="ADAL" clId="{49B8BFBA-BFAE-46E8-A077-B515CF6DF2CE}" dt="2024-11-20T13:34:29.043" v="4581" actId="26606"/>
          <ac:spMkLst>
            <pc:docMk/>
            <pc:sldMk cId="2757353635" sldId="308"/>
            <ac:spMk id="34" creationId="{2711A8FB-68FC-45FC-B01E-38F809E2D439}"/>
          </ac:spMkLst>
        </pc:spChg>
        <pc:spChg chg="add">
          <ac:chgData name="Deshmukh, Krantisinh" userId="af8f5a14-13d2-4699-a8df-0e524111e43b" providerId="ADAL" clId="{49B8BFBA-BFAE-46E8-A077-B515CF6DF2CE}" dt="2024-11-20T13:34:29.043" v="4581" actId="26606"/>
          <ac:spMkLst>
            <pc:docMk/>
            <pc:sldMk cId="2757353635" sldId="308"/>
            <ac:spMk id="36" creationId="{2A865FE3-5FC9-4049-87CF-30019C46C0F5}"/>
          </ac:spMkLst>
        </pc:spChg>
        <pc:picChg chg="del">
          <ac:chgData name="Deshmukh, Krantisinh" userId="af8f5a14-13d2-4699-a8df-0e524111e43b" providerId="ADAL" clId="{49B8BFBA-BFAE-46E8-A077-B515CF6DF2CE}" dt="2024-11-20T13:33:03.194" v="4565" actId="478"/>
          <ac:picMkLst>
            <pc:docMk/>
            <pc:sldMk cId="2757353635" sldId="308"/>
            <ac:picMk id="3" creationId="{CFEFD0D4-E3D9-9E7F-FD2D-969038C4EC52}"/>
          </ac:picMkLst>
        </pc:picChg>
        <pc:picChg chg="add del mod">
          <ac:chgData name="Deshmukh, Krantisinh" userId="af8f5a14-13d2-4699-a8df-0e524111e43b" providerId="ADAL" clId="{49B8BFBA-BFAE-46E8-A077-B515CF6DF2CE}" dt="2024-11-20T13:34:01.782" v="4572" actId="478"/>
          <ac:picMkLst>
            <pc:docMk/>
            <pc:sldMk cId="2757353635" sldId="308"/>
            <ac:picMk id="5" creationId="{425751FD-2392-D54B-B7DA-D57C3DDE1B3E}"/>
          </ac:picMkLst>
        </pc:picChg>
        <pc:picChg chg="add del mod">
          <ac:chgData name="Deshmukh, Krantisinh" userId="af8f5a14-13d2-4699-a8df-0e524111e43b" providerId="ADAL" clId="{49B8BFBA-BFAE-46E8-A077-B515CF6DF2CE}" dt="2024-11-20T13:34:15.620" v="4578" actId="478"/>
          <ac:picMkLst>
            <pc:docMk/>
            <pc:sldMk cId="2757353635" sldId="308"/>
            <ac:picMk id="14" creationId="{FC6248E0-1FD1-F3AB-15CB-29C410B31188}"/>
          </ac:picMkLst>
        </pc:picChg>
        <pc:picChg chg="add mod">
          <ac:chgData name="Deshmukh, Krantisinh" userId="af8f5a14-13d2-4699-a8df-0e524111e43b" providerId="ADAL" clId="{49B8BFBA-BFAE-46E8-A077-B515CF6DF2CE}" dt="2024-11-20T13:34:34.201" v="4583" actId="14100"/>
          <ac:picMkLst>
            <pc:docMk/>
            <pc:sldMk cId="2757353635" sldId="308"/>
            <ac:picMk id="18" creationId="{4723FA12-03CF-8495-A468-3FB2F72B096B}"/>
          </ac:picMkLst>
        </pc:picChg>
      </pc:sldChg>
      <pc:sldChg chg="new del">
        <pc:chgData name="Deshmukh, Krantisinh" userId="af8f5a14-13d2-4699-a8df-0e524111e43b" providerId="ADAL" clId="{49B8BFBA-BFAE-46E8-A077-B515CF6DF2CE}" dt="2024-11-20T14:09:15.542" v="4591" actId="47"/>
        <pc:sldMkLst>
          <pc:docMk/>
          <pc:sldMk cId="2999478497" sldId="309"/>
        </pc:sldMkLst>
      </pc:sldChg>
      <pc:sldChg chg="modSp add mod">
        <pc:chgData name="Deshmukh, Krantisinh" userId="af8f5a14-13d2-4699-a8df-0e524111e43b" providerId="ADAL" clId="{49B8BFBA-BFAE-46E8-A077-B515CF6DF2CE}" dt="2024-11-20T14:09:20.662" v="4606" actId="20577"/>
        <pc:sldMkLst>
          <pc:docMk/>
          <pc:sldMk cId="1625797200" sldId="310"/>
        </pc:sldMkLst>
        <pc:spChg chg="mod">
          <ac:chgData name="Deshmukh, Krantisinh" userId="af8f5a14-13d2-4699-a8df-0e524111e43b" providerId="ADAL" clId="{49B8BFBA-BFAE-46E8-A077-B515CF6DF2CE}" dt="2024-11-20T14:09:20.662" v="4606" actId="20577"/>
          <ac:spMkLst>
            <pc:docMk/>
            <pc:sldMk cId="1625797200" sldId="310"/>
            <ac:spMk id="2" creationId="{10BB42FA-F9A9-02B1-A69F-738313AE80F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DBA37-B398-4811-A971-8C2E826EE496}" type="datetimeFigureOut">
              <a:rPr lang="en-IN" smtClean="0"/>
              <a:t>20-11-2024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BE7EAD-88E6-4030-AA26-333A762FD62F}" type="slidenum">
              <a:rPr lang="en-IN" smtClean="0"/>
              <a:t>‹#›</a:t>
            </a:fld>
            <a:endParaRPr lang="en-IN"/>
          </a:p>
        </p:txBody>
      </p:sp>
    </p:spTree>
    <p:extLst>
      <p:ext uri="{BB962C8B-B14F-4D97-AF65-F5344CB8AC3E}">
        <p14:creationId xmlns:p14="http://schemas.microsoft.com/office/powerpoint/2010/main" val="1339977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BE7EAD-88E6-4030-AA26-333A762FD62F}" type="slidenum">
              <a:rPr lang="en-IN" smtClean="0"/>
              <a:t>12</a:t>
            </a:fld>
            <a:endParaRPr lang="en-IN"/>
          </a:p>
        </p:txBody>
      </p:sp>
    </p:spTree>
    <p:extLst>
      <p:ext uri="{BB962C8B-B14F-4D97-AF65-F5344CB8AC3E}">
        <p14:creationId xmlns:p14="http://schemas.microsoft.com/office/powerpoint/2010/main" val="2179797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BE7EAD-88E6-4030-AA26-333A762FD62F}" type="slidenum">
              <a:rPr lang="en-IN" smtClean="0"/>
              <a:t>23</a:t>
            </a:fld>
            <a:endParaRPr lang="en-IN"/>
          </a:p>
        </p:txBody>
      </p:sp>
    </p:spTree>
    <p:extLst>
      <p:ext uri="{BB962C8B-B14F-4D97-AF65-F5344CB8AC3E}">
        <p14:creationId xmlns:p14="http://schemas.microsoft.com/office/powerpoint/2010/main" val="2505809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BE7EAD-88E6-4030-AA26-333A762FD62F}" type="slidenum">
              <a:rPr lang="en-IN" smtClean="0"/>
              <a:t>24</a:t>
            </a:fld>
            <a:endParaRPr lang="en-IN"/>
          </a:p>
        </p:txBody>
      </p:sp>
    </p:spTree>
    <p:extLst>
      <p:ext uri="{BB962C8B-B14F-4D97-AF65-F5344CB8AC3E}">
        <p14:creationId xmlns:p14="http://schemas.microsoft.com/office/powerpoint/2010/main" val="2582461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BE7EAD-88E6-4030-AA26-333A762FD62F}" type="slidenum">
              <a:rPr lang="en-IN" smtClean="0"/>
              <a:t>25</a:t>
            </a:fld>
            <a:endParaRPr lang="en-IN"/>
          </a:p>
        </p:txBody>
      </p:sp>
    </p:spTree>
    <p:extLst>
      <p:ext uri="{BB962C8B-B14F-4D97-AF65-F5344CB8AC3E}">
        <p14:creationId xmlns:p14="http://schemas.microsoft.com/office/powerpoint/2010/main" val="3809509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BE7EAD-88E6-4030-AA26-333A762FD62F}" type="slidenum">
              <a:rPr lang="en-IN" smtClean="0"/>
              <a:t>28</a:t>
            </a:fld>
            <a:endParaRPr lang="en-IN"/>
          </a:p>
        </p:txBody>
      </p:sp>
    </p:spTree>
    <p:extLst>
      <p:ext uri="{BB962C8B-B14F-4D97-AF65-F5344CB8AC3E}">
        <p14:creationId xmlns:p14="http://schemas.microsoft.com/office/powerpoint/2010/main" val="966786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BE7EAD-88E6-4030-AA26-333A762FD62F}" type="slidenum">
              <a:rPr lang="en-IN" smtClean="0"/>
              <a:t>29</a:t>
            </a:fld>
            <a:endParaRPr lang="en-IN"/>
          </a:p>
        </p:txBody>
      </p:sp>
    </p:spTree>
    <p:extLst>
      <p:ext uri="{BB962C8B-B14F-4D97-AF65-F5344CB8AC3E}">
        <p14:creationId xmlns:p14="http://schemas.microsoft.com/office/powerpoint/2010/main" val="2115319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BE7EAD-88E6-4030-AA26-333A762FD62F}" type="slidenum">
              <a:rPr lang="en-IN" smtClean="0"/>
              <a:t>30</a:t>
            </a:fld>
            <a:endParaRPr lang="en-IN"/>
          </a:p>
        </p:txBody>
      </p:sp>
    </p:spTree>
    <p:extLst>
      <p:ext uri="{BB962C8B-B14F-4D97-AF65-F5344CB8AC3E}">
        <p14:creationId xmlns:p14="http://schemas.microsoft.com/office/powerpoint/2010/main" val="1031194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BE7EAD-88E6-4030-AA26-333A762FD62F}" type="slidenum">
              <a:rPr lang="en-IN" smtClean="0"/>
              <a:t>31</a:t>
            </a:fld>
            <a:endParaRPr lang="en-IN"/>
          </a:p>
        </p:txBody>
      </p:sp>
    </p:spTree>
    <p:extLst>
      <p:ext uri="{BB962C8B-B14F-4D97-AF65-F5344CB8AC3E}">
        <p14:creationId xmlns:p14="http://schemas.microsoft.com/office/powerpoint/2010/main" val="2111657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BE7EAD-88E6-4030-AA26-333A762FD62F}" type="slidenum">
              <a:rPr lang="en-IN" smtClean="0"/>
              <a:t>32</a:t>
            </a:fld>
            <a:endParaRPr lang="en-IN"/>
          </a:p>
        </p:txBody>
      </p:sp>
    </p:spTree>
    <p:extLst>
      <p:ext uri="{BB962C8B-B14F-4D97-AF65-F5344CB8AC3E}">
        <p14:creationId xmlns:p14="http://schemas.microsoft.com/office/powerpoint/2010/main" val="448965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BE7EAD-88E6-4030-AA26-333A762FD62F}" type="slidenum">
              <a:rPr lang="en-IN" smtClean="0"/>
              <a:t>39</a:t>
            </a:fld>
            <a:endParaRPr lang="en-IN"/>
          </a:p>
        </p:txBody>
      </p:sp>
    </p:spTree>
    <p:extLst>
      <p:ext uri="{BB962C8B-B14F-4D97-AF65-F5344CB8AC3E}">
        <p14:creationId xmlns:p14="http://schemas.microsoft.com/office/powerpoint/2010/main" val="3756506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BE7EAD-88E6-4030-AA26-333A762FD62F}" type="slidenum">
              <a:rPr lang="en-IN" smtClean="0"/>
              <a:t>42</a:t>
            </a:fld>
            <a:endParaRPr lang="en-IN"/>
          </a:p>
        </p:txBody>
      </p:sp>
    </p:spTree>
    <p:extLst>
      <p:ext uri="{BB962C8B-B14F-4D97-AF65-F5344CB8AC3E}">
        <p14:creationId xmlns:p14="http://schemas.microsoft.com/office/powerpoint/2010/main" val="793093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BE7EAD-88E6-4030-AA26-333A762FD62F}" type="slidenum">
              <a:rPr lang="en-IN" smtClean="0"/>
              <a:t>13</a:t>
            </a:fld>
            <a:endParaRPr lang="en-IN"/>
          </a:p>
        </p:txBody>
      </p:sp>
    </p:spTree>
    <p:extLst>
      <p:ext uri="{BB962C8B-B14F-4D97-AF65-F5344CB8AC3E}">
        <p14:creationId xmlns:p14="http://schemas.microsoft.com/office/powerpoint/2010/main" val="3110606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BE7EAD-88E6-4030-AA26-333A762FD62F}" type="slidenum">
              <a:rPr lang="en-IN" smtClean="0"/>
              <a:t>14</a:t>
            </a:fld>
            <a:endParaRPr lang="en-IN"/>
          </a:p>
        </p:txBody>
      </p:sp>
    </p:spTree>
    <p:extLst>
      <p:ext uri="{BB962C8B-B14F-4D97-AF65-F5344CB8AC3E}">
        <p14:creationId xmlns:p14="http://schemas.microsoft.com/office/powerpoint/2010/main" val="270928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BE7EAD-88E6-4030-AA26-333A762FD62F}" type="slidenum">
              <a:rPr lang="en-IN" smtClean="0"/>
              <a:t>15</a:t>
            </a:fld>
            <a:endParaRPr lang="en-IN"/>
          </a:p>
        </p:txBody>
      </p:sp>
    </p:spTree>
    <p:extLst>
      <p:ext uri="{BB962C8B-B14F-4D97-AF65-F5344CB8AC3E}">
        <p14:creationId xmlns:p14="http://schemas.microsoft.com/office/powerpoint/2010/main" val="3017108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BE7EAD-88E6-4030-AA26-333A762FD62F}" type="slidenum">
              <a:rPr lang="en-IN" smtClean="0"/>
              <a:t>16</a:t>
            </a:fld>
            <a:endParaRPr lang="en-IN"/>
          </a:p>
        </p:txBody>
      </p:sp>
    </p:spTree>
    <p:extLst>
      <p:ext uri="{BB962C8B-B14F-4D97-AF65-F5344CB8AC3E}">
        <p14:creationId xmlns:p14="http://schemas.microsoft.com/office/powerpoint/2010/main" val="1317275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BE7EAD-88E6-4030-AA26-333A762FD62F}" type="slidenum">
              <a:rPr lang="en-IN" smtClean="0"/>
              <a:t>17</a:t>
            </a:fld>
            <a:endParaRPr lang="en-IN"/>
          </a:p>
        </p:txBody>
      </p:sp>
    </p:spTree>
    <p:extLst>
      <p:ext uri="{BB962C8B-B14F-4D97-AF65-F5344CB8AC3E}">
        <p14:creationId xmlns:p14="http://schemas.microsoft.com/office/powerpoint/2010/main" val="1826609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BE7EAD-88E6-4030-AA26-333A762FD62F}" type="slidenum">
              <a:rPr lang="en-IN" smtClean="0"/>
              <a:t>18</a:t>
            </a:fld>
            <a:endParaRPr lang="en-IN"/>
          </a:p>
        </p:txBody>
      </p:sp>
    </p:spTree>
    <p:extLst>
      <p:ext uri="{BB962C8B-B14F-4D97-AF65-F5344CB8AC3E}">
        <p14:creationId xmlns:p14="http://schemas.microsoft.com/office/powerpoint/2010/main" val="3286014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BE7EAD-88E6-4030-AA26-333A762FD62F}" type="slidenum">
              <a:rPr lang="en-IN" smtClean="0"/>
              <a:t>21</a:t>
            </a:fld>
            <a:endParaRPr lang="en-IN"/>
          </a:p>
        </p:txBody>
      </p:sp>
    </p:spTree>
    <p:extLst>
      <p:ext uri="{BB962C8B-B14F-4D97-AF65-F5344CB8AC3E}">
        <p14:creationId xmlns:p14="http://schemas.microsoft.com/office/powerpoint/2010/main" val="846724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BE7EAD-88E6-4030-AA26-333A762FD62F}" type="slidenum">
              <a:rPr lang="en-IN" smtClean="0"/>
              <a:t>22</a:t>
            </a:fld>
            <a:endParaRPr lang="en-IN"/>
          </a:p>
        </p:txBody>
      </p:sp>
    </p:spTree>
    <p:extLst>
      <p:ext uri="{BB962C8B-B14F-4D97-AF65-F5344CB8AC3E}">
        <p14:creationId xmlns:p14="http://schemas.microsoft.com/office/powerpoint/2010/main" val="3027196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841E-608E-5618-7851-CC9831B9C8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27874D-224F-89D6-EEDC-6FF5F7E83C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795913-882D-DBFB-4CD5-396FB1D6460B}"/>
              </a:ext>
            </a:extLst>
          </p:cNvPr>
          <p:cNvSpPr>
            <a:spLocks noGrp="1"/>
          </p:cNvSpPr>
          <p:nvPr>
            <p:ph type="dt" sz="half" idx="10"/>
          </p:nvPr>
        </p:nvSpPr>
        <p:spPr/>
        <p:txBody>
          <a:bodyPr/>
          <a:lstStyle/>
          <a:p>
            <a:fld id="{3F891E7A-9D02-485A-B4C3-A5E13B99CE73}" type="datetimeFigureOut">
              <a:rPr lang="en-IN" smtClean="0"/>
              <a:t>20-11-2024</a:t>
            </a:fld>
            <a:endParaRPr lang="en-IN"/>
          </a:p>
        </p:txBody>
      </p:sp>
      <p:sp>
        <p:nvSpPr>
          <p:cNvPr id="5" name="Footer Placeholder 4">
            <a:extLst>
              <a:ext uri="{FF2B5EF4-FFF2-40B4-BE49-F238E27FC236}">
                <a16:creationId xmlns:a16="http://schemas.microsoft.com/office/drawing/2014/main" id="{22438574-16F4-9FAB-4CFA-CBEAF73907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9EA6D8-4D8A-3F35-6B68-0ABD3927B119}"/>
              </a:ext>
            </a:extLst>
          </p:cNvPr>
          <p:cNvSpPr>
            <a:spLocks noGrp="1"/>
          </p:cNvSpPr>
          <p:nvPr>
            <p:ph type="sldNum" sz="quarter" idx="12"/>
          </p:nvPr>
        </p:nvSpPr>
        <p:spPr/>
        <p:txBody>
          <a:bodyPr/>
          <a:lstStyle/>
          <a:p>
            <a:fld id="{441972D3-7BE0-4933-8AC5-B99CD673FA89}" type="slidenum">
              <a:rPr lang="en-IN" smtClean="0"/>
              <a:t>‹#›</a:t>
            </a:fld>
            <a:endParaRPr lang="en-IN"/>
          </a:p>
        </p:txBody>
      </p:sp>
    </p:spTree>
    <p:extLst>
      <p:ext uri="{BB962C8B-B14F-4D97-AF65-F5344CB8AC3E}">
        <p14:creationId xmlns:p14="http://schemas.microsoft.com/office/powerpoint/2010/main" val="4231633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46652-DD58-0D86-3182-F3F527A9A4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BD98ED-862B-F434-325D-3AC3D45CF2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005969-C446-8B33-91F4-BEED0E39D18F}"/>
              </a:ext>
            </a:extLst>
          </p:cNvPr>
          <p:cNvSpPr>
            <a:spLocks noGrp="1"/>
          </p:cNvSpPr>
          <p:nvPr>
            <p:ph type="dt" sz="half" idx="10"/>
          </p:nvPr>
        </p:nvSpPr>
        <p:spPr/>
        <p:txBody>
          <a:bodyPr/>
          <a:lstStyle/>
          <a:p>
            <a:fld id="{3F891E7A-9D02-485A-B4C3-A5E13B99CE73}" type="datetimeFigureOut">
              <a:rPr lang="en-IN" smtClean="0"/>
              <a:t>20-11-2024</a:t>
            </a:fld>
            <a:endParaRPr lang="en-IN"/>
          </a:p>
        </p:txBody>
      </p:sp>
      <p:sp>
        <p:nvSpPr>
          <p:cNvPr id="5" name="Footer Placeholder 4">
            <a:extLst>
              <a:ext uri="{FF2B5EF4-FFF2-40B4-BE49-F238E27FC236}">
                <a16:creationId xmlns:a16="http://schemas.microsoft.com/office/drawing/2014/main" id="{2F367C4A-D631-D3E1-FA1E-0B5FA1BB10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0785A5-E4A9-E597-CE42-0353EA0566B9}"/>
              </a:ext>
            </a:extLst>
          </p:cNvPr>
          <p:cNvSpPr>
            <a:spLocks noGrp="1"/>
          </p:cNvSpPr>
          <p:nvPr>
            <p:ph type="sldNum" sz="quarter" idx="12"/>
          </p:nvPr>
        </p:nvSpPr>
        <p:spPr/>
        <p:txBody>
          <a:bodyPr/>
          <a:lstStyle/>
          <a:p>
            <a:fld id="{441972D3-7BE0-4933-8AC5-B99CD673FA89}" type="slidenum">
              <a:rPr lang="en-IN" smtClean="0"/>
              <a:t>‹#›</a:t>
            </a:fld>
            <a:endParaRPr lang="en-IN"/>
          </a:p>
        </p:txBody>
      </p:sp>
    </p:spTree>
    <p:extLst>
      <p:ext uri="{BB962C8B-B14F-4D97-AF65-F5344CB8AC3E}">
        <p14:creationId xmlns:p14="http://schemas.microsoft.com/office/powerpoint/2010/main" val="4175298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94BA12-C0AE-38CD-3A6C-627F1C202F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5A7729-248F-BDCB-8A65-6536179B0A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B44268-193C-37E0-FED0-7ACDB847F141}"/>
              </a:ext>
            </a:extLst>
          </p:cNvPr>
          <p:cNvSpPr>
            <a:spLocks noGrp="1"/>
          </p:cNvSpPr>
          <p:nvPr>
            <p:ph type="dt" sz="half" idx="10"/>
          </p:nvPr>
        </p:nvSpPr>
        <p:spPr/>
        <p:txBody>
          <a:bodyPr/>
          <a:lstStyle/>
          <a:p>
            <a:fld id="{3F891E7A-9D02-485A-B4C3-A5E13B99CE73}" type="datetimeFigureOut">
              <a:rPr lang="en-IN" smtClean="0"/>
              <a:t>20-11-2024</a:t>
            </a:fld>
            <a:endParaRPr lang="en-IN"/>
          </a:p>
        </p:txBody>
      </p:sp>
      <p:sp>
        <p:nvSpPr>
          <p:cNvPr id="5" name="Footer Placeholder 4">
            <a:extLst>
              <a:ext uri="{FF2B5EF4-FFF2-40B4-BE49-F238E27FC236}">
                <a16:creationId xmlns:a16="http://schemas.microsoft.com/office/drawing/2014/main" id="{361CF341-6476-73B8-78A5-8EF1145F8D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B7D953-AEF9-D583-454D-E87C2F5574AD}"/>
              </a:ext>
            </a:extLst>
          </p:cNvPr>
          <p:cNvSpPr>
            <a:spLocks noGrp="1"/>
          </p:cNvSpPr>
          <p:nvPr>
            <p:ph type="sldNum" sz="quarter" idx="12"/>
          </p:nvPr>
        </p:nvSpPr>
        <p:spPr/>
        <p:txBody>
          <a:bodyPr/>
          <a:lstStyle/>
          <a:p>
            <a:fld id="{441972D3-7BE0-4933-8AC5-B99CD673FA89}" type="slidenum">
              <a:rPr lang="en-IN" smtClean="0"/>
              <a:t>‹#›</a:t>
            </a:fld>
            <a:endParaRPr lang="en-IN"/>
          </a:p>
        </p:txBody>
      </p:sp>
    </p:spTree>
    <p:extLst>
      <p:ext uri="{BB962C8B-B14F-4D97-AF65-F5344CB8AC3E}">
        <p14:creationId xmlns:p14="http://schemas.microsoft.com/office/powerpoint/2010/main" val="2214139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8D60-0BB5-17EA-5282-E1C0FF2AB7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00EA10-2F1C-C8D8-87B8-6B5EBC9DEF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953581-4CC8-3720-B397-1B8CFD03A2D2}"/>
              </a:ext>
            </a:extLst>
          </p:cNvPr>
          <p:cNvSpPr>
            <a:spLocks noGrp="1"/>
          </p:cNvSpPr>
          <p:nvPr>
            <p:ph type="dt" sz="half" idx="10"/>
          </p:nvPr>
        </p:nvSpPr>
        <p:spPr/>
        <p:txBody>
          <a:bodyPr/>
          <a:lstStyle/>
          <a:p>
            <a:fld id="{3F891E7A-9D02-485A-B4C3-A5E13B99CE73}" type="datetimeFigureOut">
              <a:rPr lang="en-IN" smtClean="0"/>
              <a:t>20-11-2024</a:t>
            </a:fld>
            <a:endParaRPr lang="en-IN"/>
          </a:p>
        </p:txBody>
      </p:sp>
      <p:sp>
        <p:nvSpPr>
          <p:cNvPr id="5" name="Footer Placeholder 4">
            <a:extLst>
              <a:ext uri="{FF2B5EF4-FFF2-40B4-BE49-F238E27FC236}">
                <a16:creationId xmlns:a16="http://schemas.microsoft.com/office/drawing/2014/main" id="{3A624152-3A62-8560-E82F-1CDA3338DB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468A3F-6061-2E5B-FE9B-522FC084DB6D}"/>
              </a:ext>
            </a:extLst>
          </p:cNvPr>
          <p:cNvSpPr>
            <a:spLocks noGrp="1"/>
          </p:cNvSpPr>
          <p:nvPr>
            <p:ph type="sldNum" sz="quarter" idx="12"/>
          </p:nvPr>
        </p:nvSpPr>
        <p:spPr/>
        <p:txBody>
          <a:bodyPr/>
          <a:lstStyle/>
          <a:p>
            <a:fld id="{441972D3-7BE0-4933-8AC5-B99CD673FA89}" type="slidenum">
              <a:rPr lang="en-IN" smtClean="0"/>
              <a:t>‹#›</a:t>
            </a:fld>
            <a:endParaRPr lang="en-IN"/>
          </a:p>
        </p:txBody>
      </p:sp>
    </p:spTree>
    <p:extLst>
      <p:ext uri="{BB962C8B-B14F-4D97-AF65-F5344CB8AC3E}">
        <p14:creationId xmlns:p14="http://schemas.microsoft.com/office/powerpoint/2010/main" val="132528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93F0-B6AD-998B-23F8-5507F9ACB6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C6D1E3-7A8C-C88E-DE97-412CEB236D5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894E84-5DC2-5FF4-C12B-199E35A06BFC}"/>
              </a:ext>
            </a:extLst>
          </p:cNvPr>
          <p:cNvSpPr>
            <a:spLocks noGrp="1"/>
          </p:cNvSpPr>
          <p:nvPr>
            <p:ph type="dt" sz="half" idx="10"/>
          </p:nvPr>
        </p:nvSpPr>
        <p:spPr/>
        <p:txBody>
          <a:bodyPr/>
          <a:lstStyle/>
          <a:p>
            <a:fld id="{3F891E7A-9D02-485A-B4C3-A5E13B99CE73}" type="datetimeFigureOut">
              <a:rPr lang="en-IN" smtClean="0"/>
              <a:t>20-11-2024</a:t>
            </a:fld>
            <a:endParaRPr lang="en-IN"/>
          </a:p>
        </p:txBody>
      </p:sp>
      <p:sp>
        <p:nvSpPr>
          <p:cNvPr id="5" name="Footer Placeholder 4">
            <a:extLst>
              <a:ext uri="{FF2B5EF4-FFF2-40B4-BE49-F238E27FC236}">
                <a16:creationId xmlns:a16="http://schemas.microsoft.com/office/drawing/2014/main" id="{0EC6F957-9370-4004-6B8F-B7CE628B70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97BCD4-AF44-64C2-70AD-8962DD91890E}"/>
              </a:ext>
            </a:extLst>
          </p:cNvPr>
          <p:cNvSpPr>
            <a:spLocks noGrp="1"/>
          </p:cNvSpPr>
          <p:nvPr>
            <p:ph type="sldNum" sz="quarter" idx="12"/>
          </p:nvPr>
        </p:nvSpPr>
        <p:spPr/>
        <p:txBody>
          <a:bodyPr/>
          <a:lstStyle/>
          <a:p>
            <a:fld id="{441972D3-7BE0-4933-8AC5-B99CD673FA89}" type="slidenum">
              <a:rPr lang="en-IN" smtClean="0"/>
              <a:t>‹#›</a:t>
            </a:fld>
            <a:endParaRPr lang="en-IN"/>
          </a:p>
        </p:txBody>
      </p:sp>
    </p:spTree>
    <p:extLst>
      <p:ext uri="{BB962C8B-B14F-4D97-AF65-F5344CB8AC3E}">
        <p14:creationId xmlns:p14="http://schemas.microsoft.com/office/powerpoint/2010/main" val="471063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68F15-030D-E0C1-6618-CCF6021B36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6A67A0-5D56-6859-CD55-FE7FE24FA1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2FC81-7E0E-2018-350C-7341BA277B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98FF18-8977-615A-67B3-6B15D31E05A6}"/>
              </a:ext>
            </a:extLst>
          </p:cNvPr>
          <p:cNvSpPr>
            <a:spLocks noGrp="1"/>
          </p:cNvSpPr>
          <p:nvPr>
            <p:ph type="dt" sz="half" idx="10"/>
          </p:nvPr>
        </p:nvSpPr>
        <p:spPr/>
        <p:txBody>
          <a:bodyPr/>
          <a:lstStyle/>
          <a:p>
            <a:fld id="{3F891E7A-9D02-485A-B4C3-A5E13B99CE73}" type="datetimeFigureOut">
              <a:rPr lang="en-IN" smtClean="0"/>
              <a:t>20-11-2024</a:t>
            </a:fld>
            <a:endParaRPr lang="en-IN"/>
          </a:p>
        </p:txBody>
      </p:sp>
      <p:sp>
        <p:nvSpPr>
          <p:cNvPr id="6" name="Footer Placeholder 5">
            <a:extLst>
              <a:ext uri="{FF2B5EF4-FFF2-40B4-BE49-F238E27FC236}">
                <a16:creationId xmlns:a16="http://schemas.microsoft.com/office/drawing/2014/main" id="{26897F75-CBFE-E7F3-841C-EDB55A05C8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068DB0-3539-DD39-ED3E-AE1ABD7EBE44}"/>
              </a:ext>
            </a:extLst>
          </p:cNvPr>
          <p:cNvSpPr>
            <a:spLocks noGrp="1"/>
          </p:cNvSpPr>
          <p:nvPr>
            <p:ph type="sldNum" sz="quarter" idx="12"/>
          </p:nvPr>
        </p:nvSpPr>
        <p:spPr/>
        <p:txBody>
          <a:bodyPr/>
          <a:lstStyle/>
          <a:p>
            <a:fld id="{441972D3-7BE0-4933-8AC5-B99CD673FA89}" type="slidenum">
              <a:rPr lang="en-IN" smtClean="0"/>
              <a:t>‹#›</a:t>
            </a:fld>
            <a:endParaRPr lang="en-IN"/>
          </a:p>
        </p:txBody>
      </p:sp>
    </p:spTree>
    <p:extLst>
      <p:ext uri="{BB962C8B-B14F-4D97-AF65-F5344CB8AC3E}">
        <p14:creationId xmlns:p14="http://schemas.microsoft.com/office/powerpoint/2010/main" val="1944338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4233-8AAC-8D76-93F1-D0D4CF848D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834FA4-5149-96A4-5D8F-5184711422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A90457-A8D3-7186-049C-2A35B9806E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6DDF27-64BE-7D8A-4CF5-A254CF83A8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429D08-18D6-BDC5-D976-B39832D8C4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B02376-F00E-C9E4-A2DC-13F8689554B4}"/>
              </a:ext>
            </a:extLst>
          </p:cNvPr>
          <p:cNvSpPr>
            <a:spLocks noGrp="1"/>
          </p:cNvSpPr>
          <p:nvPr>
            <p:ph type="dt" sz="half" idx="10"/>
          </p:nvPr>
        </p:nvSpPr>
        <p:spPr/>
        <p:txBody>
          <a:bodyPr/>
          <a:lstStyle/>
          <a:p>
            <a:fld id="{3F891E7A-9D02-485A-B4C3-A5E13B99CE73}" type="datetimeFigureOut">
              <a:rPr lang="en-IN" smtClean="0"/>
              <a:t>20-11-2024</a:t>
            </a:fld>
            <a:endParaRPr lang="en-IN"/>
          </a:p>
        </p:txBody>
      </p:sp>
      <p:sp>
        <p:nvSpPr>
          <p:cNvPr id="8" name="Footer Placeholder 7">
            <a:extLst>
              <a:ext uri="{FF2B5EF4-FFF2-40B4-BE49-F238E27FC236}">
                <a16:creationId xmlns:a16="http://schemas.microsoft.com/office/drawing/2014/main" id="{4D086851-1C1F-D862-E248-D2D0D26A74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B910A38-BCE0-C2BE-4737-8FFE7AB5359D}"/>
              </a:ext>
            </a:extLst>
          </p:cNvPr>
          <p:cNvSpPr>
            <a:spLocks noGrp="1"/>
          </p:cNvSpPr>
          <p:nvPr>
            <p:ph type="sldNum" sz="quarter" idx="12"/>
          </p:nvPr>
        </p:nvSpPr>
        <p:spPr/>
        <p:txBody>
          <a:bodyPr/>
          <a:lstStyle/>
          <a:p>
            <a:fld id="{441972D3-7BE0-4933-8AC5-B99CD673FA89}" type="slidenum">
              <a:rPr lang="en-IN" smtClean="0"/>
              <a:t>‹#›</a:t>
            </a:fld>
            <a:endParaRPr lang="en-IN"/>
          </a:p>
        </p:txBody>
      </p:sp>
    </p:spTree>
    <p:extLst>
      <p:ext uri="{BB962C8B-B14F-4D97-AF65-F5344CB8AC3E}">
        <p14:creationId xmlns:p14="http://schemas.microsoft.com/office/powerpoint/2010/main" val="1078761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68AE2-40E0-9E82-8CE5-2719B00335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6F6D360-D921-9C8C-64AE-5BAB91DF2618}"/>
              </a:ext>
            </a:extLst>
          </p:cNvPr>
          <p:cNvSpPr>
            <a:spLocks noGrp="1"/>
          </p:cNvSpPr>
          <p:nvPr>
            <p:ph type="dt" sz="half" idx="10"/>
          </p:nvPr>
        </p:nvSpPr>
        <p:spPr/>
        <p:txBody>
          <a:bodyPr/>
          <a:lstStyle/>
          <a:p>
            <a:fld id="{3F891E7A-9D02-485A-B4C3-A5E13B99CE73}" type="datetimeFigureOut">
              <a:rPr lang="en-IN" smtClean="0"/>
              <a:t>20-11-2024</a:t>
            </a:fld>
            <a:endParaRPr lang="en-IN"/>
          </a:p>
        </p:txBody>
      </p:sp>
      <p:sp>
        <p:nvSpPr>
          <p:cNvPr id="4" name="Footer Placeholder 3">
            <a:extLst>
              <a:ext uri="{FF2B5EF4-FFF2-40B4-BE49-F238E27FC236}">
                <a16:creationId xmlns:a16="http://schemas.microsoft.com/office/drawing/2014/main" id="{6A71B9DF-8F89-FFD3-9386-5591D72F13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178B5D-5261-90DB-D9DA-111592723460}"/>
              </a:ext>
            </a:extLst>
          </p:cNvPr>
          <p:cNvSpPr>
            <a:spLocks noGrp="1"/>
          </p:cNvSpPr>
          <p:nvPr>
            <p:ph type="sldNum" sz="quarter" idx="12"/>
          </p:nvPr>
        </p:nvSpPr>
        <p:spPr/>
        <p:txBody>
          <a:bodyPr/>
          <a:lstStyle/>
          <a:p>
            <a:fld id="{441972D3-7BE0-4933-8AC5-B99CD673FA89}" type="slidenum">
              <a:rPr lang="en-IN" smtClean="0"/>
              <a:t>‹#›</a:t>
            </a:fld>
            <a:endParaRPr lang="en-IN"/>
          </a:p>
        </p:txBody>
      </p:sp>
    </p:spTree>
    <p:extLst>
      <p:ext uri="{BB962C8B-B14F-4D97-AF65-F5344CB8AC3E}">
        <p14:creationId xmlns:p14="http://schemas.microsoft.com/office/powerpoint/2010/main" val="397944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C3A615-8E3C-C383-7BAF-11EBF3E5D9F5}"/>
              </a:ext>
            </a:extLst>
          </p:cNvPr>
          <p:cNvSpPr>
            <a:spLocks noGrp="1"/>
          </p:cNvSpPr>
          <p:nvPr>
            <p:ph type="dt" sz="half" idx="10"/>
          </p:nvPr>
        </p:nvSpPr>
        <p:spPr/>
        <p:txBody>
          <a:bodyPr/>
          <a:lstStyle/>
          <a:p>
            <a:fld id="{3F891E7A-9D02-485A-B4C3-A5E13B99CE73}" type="datetimeFigureOut">
              <a:rPr lang="en-IN" smtClean="0"/>
              <a:t>20-11-2024</a:t>
            </a:fld>
            <a:endParaRPr lang="en-IN"/>
          </a:p>
        </p:txBody>
      </p:sp>
      <p:sp>
        <p:nvSpPr>
          <p:cNvPr id="3" name="Footer Placeholder 2">
            <a:extLst>
              <a:ext uri="{FF2B5EF4-FFF2-40B4-BE49-F238E27FC236}">
                <a16:creationId xmlns:a16="http://schemas.microsoft.com/office/drawing/2014/main" id="{232E8A04-E09B-D2EC-B157-898193C280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73B57F-A05B-ECC0-776A-18B13662133A}"/>
              </a:ext>
            </a:extLst>
          </p:cNvPr>
          <p:cNvSpPr>
            <a:spLocks noGrp="1"/>
          </p:cNvSpPr>
          <p:nvPr>
            <p:ph type="sldNum" sz="quarter" idx="12"/>
          </p:nvPr>
        </p:nvSpPr>
        <p:spPr/>
        <p:txBody>
          <a:bodyPr/>
          <a:lstStyle/>
          <a:p>
            <a:fld id="{441972D3-7BE0-4933-8AC5-B99CD673FA89}" type="slidenum">
              <a:rPr lang="en-IN" smtClean="0"/>
              <a:t>‹#›</a:t>
            </a:fld>
            <a:endParaRPr lang="en-IN"/>
          </a:p>
        </p:txBody>
      </p:sp>
    </p:spTree>
    <p:extLst>
      <p:ext uri="{BB962C8B-B14F-4D97-AF65-F5344CB8AC3E}">
        <p14:creationId xmlns:p14="http://schemas.microsoft.com/office/powerpoint/2010/main" val="2616584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BE43-A1D0-4B9E-F662-2A6060D974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0BA63A-A39D-EF1F-2C0E-34B6468AC4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DB46B4-88D3-E5C8-FA8F-312F9E916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4B21F1-C6E9-325D-04A0-52F31EA03CCC}"/>
              </a:ext>
            </a:extLst>
          </p:cNvPr>
          <p:cNvSpPr>
            <a:spLocks noGrp="1"/>
          </p:cNvSpPr>
          <p:nvPr>
            <p:ph type="dt" sz="half" idx="10"/>
          </p:nvPr>
        </p:nvSpPr>
        <p:spPr/>
        <p:txBody>
          <a:bodyPr/>
          <a:lstStyle/>
          <a:p>
            <a:fld id="{3F891E7A-9D02-485A-B4C3-A5E13B99CE73}" type="datetimeFigureOut">
              <a:rPr lang="en-IN" smtClean="0"/>
              <a:t>20-11-2024</a:t>
            </a:fld>
            <a:endParaRPr lang="en-IN"/>
          </a:p>
        </p:txBody>
      </p:sp>
      <p:sp>
        <p:nvSpPr>
          <p:cNvPr id="6" name="Footer Placeholder 5">
            <a:extLst>
              <a:ext uri="{FF2B5EF4-FFF2-40B4-BE49-F238E27FC236}">
                <a16:creationId xmlns:a16="http://schemas.microsoft.com/office/drawing/2014/main" id="{03F38450-71E4-E8C0-D7AF-3452D9C645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9CB1A2-AAA0-CA80-3388-3711E0E384C1}"/>
              </a:ext>
            </a:extLst>
          </p:cNvPr>
          <p:cNvSpPr>
            <a:spLocks noGrp="1"/>
          </p:cNvSpPr>
          <p:nvPr>
            <p:ph type="sldNum" sz="quarter" idx="12"/>
          </p:nvPr>
        </p:nvSpPr>
        <p:spPr/>
        <p:txBody>
          <a:bodyPr/>
          <a:lstStyle/>
          <a:p>
            <a:fld id="{441972D3-7BE0-4933-8AC5-B99CD673FA89}" type="slidenum">
              <a:rPr lang="en-IN" smtClean="0"/>
              <a:t>‹#›</a:t>
            </a:fld>
            <a:endParaRPr lang="en-IN"/>
          </a:p>
        </p:txBody>
      </p:sp>
    </p:spTree>
    <p:extLst>
      <p:ext uri="{BB962C8B-B14F-4D97-AF65-F5344CB8AC3E}">
        <p14:creationId xmlns:p14="http://schemas.microsoft.com/office/powerpoint/2010/main" val="1380809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7884-6DEA-4672-2546-BDBE66E160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738864-9AAA-82A7-1E6D-911BA1E0B5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493C95-6D68-B700-18F9-901BB7B075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F909D0-8DA7-EE47-92BB-AA7BE257A0B8}"/>
              </a:ext>
            </a:extLst>
          </p:cNvPr>
          <p:cNvSpPr>
            <a:spLocks noGrp="1"/>
          </p:cNvSpPr>
          <p:nvPr>
            <p:ph type="dt" sz="half" idx="10"/>
          </p:nvPr>
        </p:nvSpPr>
        <p:spPr/>
        <p:txBody>
          <a:bodyPr/>
          <a:lstStyle/>
          <a:p>
            <a:fld id="{3F891E7A-9D02-485A-B4C3-A5E13B99CE73}" type="datetimeFigureOut">
              <a:rPr lang="en-IN" smtClean="0"/>
              <a:t>20-11-2024</a:t>
            </a:fld>
            <a:endParaRPr lang="en-IN"/>
          </a:p>
        </p:txBody>
      </p:sp>
      <p:sp>
        <p:nvSpPr>
          <p:cNvPr id="6" name="Footer Placeholder 5">
            <a:extLst>
              <a:ext uri="{FF2B5EF4-FFF2-40B4-BE49-F238E27FC236}">
                <a16:creationId xmlns:a16="http://schemas.microsoft.com/office/drawing/2014/main" id="{AD39F483-92C4-F407-F846-53C034E674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7EFC05-F870-A732-B7EB-C46CD6E34911}"/>
              </a:ext>
            </a:extLst>
          </p:cNvPr>
          <p:cNvSpPr>
            <a:spLocks noGrp="1"/>
          </p:cNvSpPr>
          <p:nvPr>
            <p:ph type="sldNum" sz="quarter" idx="12"/>
          </p:nvPr>
        </p:nvSpPr>
        <p:spPr/>
        <p:txBody>
          <a:bodyPr/>
          <a:lstStyle/>
          <a:p>
            <a:fld id="{441972D3-7BE0-4933-8AC5-B99CD673FA89}" type="slidenum">
              <a:rPr lang="en-IN" smtClean="0"/>
              <a:t>‹#›</a:t>
            </a:fld>
            <a:endParaRPr lang="en-IN"/>
          </a:p>
        </p:txBody>
      </p:sp>
    </p:spTree>
    <p:extLst>
      <p:ext uri="{BB962C8B-B14F-4D97-AF65-F5344CB8AC3E}">
        <p14:creationId xmlns:p14="http://schemas.microsoft.com/office/powerpoint/2010/main" val="1558795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79B648-8E4B-244E-0DA6-AF52CEDF6C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2F58C1-EB7F-9820-EF90-97F915757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526912-B2C3-868F-BBC6-E5FD060DAD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891E7A-9D02-485A-B4C3-A5E13B99CE73}" type="datetimeFigureOut">
              <a:rPr lang="en-IN" smtClean="0"/>
              <a:t>20-11-2024</a:t>
            </a:fld>
            <a:endParaRPr lang="en-IN"/>
          </a:p>
        </p:txBody>
      </p:sp>
      <p:sp>
        <p:nvSpPr>
          <p:cNvPr id="5" name="Footer Placeholder 4">
            <a:extLst>
              <a:ext uri="{FF2B5EF4-FFF2-40B4-BE49-F238E27FC236}">
                <a16:creationId xmlns:a16="http://schemas.microsoft.com/office/drawing/2014/main" id="{BFFF6C6C-52D1-59CD-BD16-41FC8F8FE0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C6A7451-678E-AB4C-1DF9-B7C35CD7BE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1972D3-7BE0-4933-8AC5-B99CD673FA89}" type="slidenum">
              <a:rPr lang="en-IN" smtClean="0"/>
              <a:t>‹#›</a:t>
            </a:fld>
            <a:endParaRPr lang="en-IN"/>
          </a:p>
        </p:txBody>
      </p:sp>
    </p:spTree>
    <p:extLst>
      <p:ext uri="{BB962C8B-B14F-4D97-AF65-F5344CB8AC3E}">
        <p14:creationId xmlns:p14="http://schemas.microsoft.com/office/powerpoint/2010/main" val="1389325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D836-FD38-3267-5123-557DC211A518}"/>
              </a:ext>
            </a:extLst>
          </p:cNvPr>
          <p:cNvSpPr>
            <a:spLocks noGrp="1"/>
          </p:cNvSpPr>
          <p:nvPr>
            <p:ph type="ctrTitle"/>
          </p:nvPr>
        </p:nvSpPr>
        <p:spPr>
          <a:xfrm>
            <a:off x="1524000" y="2935890"/>
            <a:ext cx="9144000" cy="986219"/>
          </a:xfrm>
        </p:spPr>
        <p:txBody>
          <a:bodyPr/>
          <a:lstStyle/>
          <a:p>
            <a:r>
              <a:rPr lang="en-IN" sz="6000" dirty="0">
                <a:solidFill>
                  <a:schemeClr val="dk1"/>
                </a:solidFill>
              </a:rPr>
              <a:t>Lending Club Case Study</a:t>
            </a:r>
            <a:endParaRPr lang="en-IN" dirty="0"/>
          </a:p>
        </p:txBody>
      </p:sp>
      <p:sp>
        <p:nvSpPr>
          <p:cNvPr id="4" name="Subtitle 3">
            <a:extLst>
              <a:ext uri="{FF2B5EF4-FFF2-40B4-BE49-F238E27FC236}">
                <a16:creationId xmlns:a16="http://schemas.microsoft.com/office/drawing/2014/main" id="{F796984E-E60A-8CF6-8A9B-0DC2D03A86EC}"/>
              </a:ext>
            </a:extLst>
          </p:cNvPr>
          <p:cNvSpPr>
            <a:spLocks noGrp="1"/>
          </p:cNvSpPr>
          <p:nvPr>
            <p:ph type="subTitle" idx="1"/>
          </p:nvPr>
        </p:nvSpPr>
        <p:spPr>
          <a:xfrm>
            <a:off x="8165592" y="5065078"/>
            <a:ext cx="3398520" cy="887666"/>
          </a:xfrm>
        </p:spPr>
        <p:txBody>
          <a:bodyPr/>
          <a:lstStyle/>
          <a:p>
            <a:pPr marL="342900" indent="-342900" algn="l">
              <a:buFontTx/>
              <a:buChar char="-"/>
            </a:pPr>
            <a:r>
              <a:rPr lang="en-IN" dirty="0"/>
              <a:t>Krantisinh Deshmukh</a:t>
            </a:r>
          </a:p>
          <a:p>
            <a:pPr marL="342900" indent="-342900" algn="l">
              <a:buFontTx/>
              <a:buChar char="-"/>
            </a:pPr>
            <a:r>
              <a:rPr lang="en-IN" dirty="0"/>
              <a:t>Yamini </a:t>
            </a:r>
            <a:r>
              <a:rPr lang="en-IN" dirty="0" err="1"/>
              <a:t>Dadhirao</a:t>
            </a:r>
            <a:endParaRPr lang="en-IN" dirty="0"/>
          </a:p>
        </p:txBody>
      </p:sp>
    </p:spTree>
    <p:extLst>
      <p:ext uri="{BB962C8B-B14F-4D97-AF65-F5344CB8AC3E}">
        <p14:creationId xmlns:p14="http://schemas.microsoft.com/office/powerpoint/2010/main" val="350439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B42FA-F9A9-02B1-A69F-738313AE80F1}"/>
              </a:ext>
            </a:extLst>
          </p:cNvPr>
          <p:cNvSpPr>
            <a:spLocks noGrp="1"/>
          </p:cNvSpPr>
          <p:nvPr>
            <p:ph type="title"/>
          </p:nvPr>
        </p:nvSpPr>
        <p:spPr>
          <a:xfrm>
            <a:off x="838200" y="3058350"/>
            <a:ext cx="10515600" cy="741299"/>
          </a:xfrm>
        </p:spPr>
        <p:txBody>
          <a:bodyPr/>
          <a:lstStyle/>
          <a:p>
            <a:pPr algn="ctr"/>
            <a:r>
              <a:rPr lang="en-IN" dirty="0"/>
              <a:t>Univariate Analysis</a:t>
            </a:r>
          </a:p>
        </p:txBody>
      </p:sp>
    </p:spTree>
    <p:extLst>
      <p:ext uri="{BB962C8B-B14F-4D97-AF65-F5344CB8AC3E}">
        <p14:creationId xmlns:p14="http://schemas.microsoft.com/office/powerpoint/2010/main" val="2517583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1ADCC7-6575-1266-31C6-29784F5E3851}"/>
              </a:ext>
            </a:extLst>
          </p:cNvPr>
          <p:cNvSpPr>
            <a:spLocks noGrp="1"/>
          </p:cNvSpPr>
          <p:nvPr>
            <p:ph type="title"/>
          </p:nvPr>
        </p:nvSpPr>
        <p:spPr/>
        <p:txBody>
          <a:bodyPr/>
          <a:lstStyle/>
          <a:p>
            <a:r>
              <a:rPr lang="en-IN" dirty="0"/>
              <a:t>Summary of Insights</a:t>
            </a:r>
          </a:p>
        </p:txBody>
      </p:sp>
      <p:sp>
        <p:nvSpPr>
          <p:cNvPr id="4" name="Content Placeholder 3">
            <a:extLst>
              <a:ext uri="{FF2B5EF4-FFF2-40B4-BE49-F238E27FC236}">
                <a16:creationId xmlns:a16="http://schemas.microsoft.com/office/drawing/2014/main" id="{30A56D62-C227-4B3D-BA53-E8559F325BB3}"/>
              </a:ext>
            </a:extLst>
          </p:cNvPr>
          <p:cNvSpPr>
            <a:spLocks noGrp="1"/>
          </p:cNvSpPr>
          <p:nvPr>
            <p:ph idx="1"/>
          </p:nvPr>
        </p:nvSpPr>
        <p:spPr/>
        <p:txBody>
          <a:bodyPr>
            <a:normAutofit/>
          </a:bodyPr>
          <a:lstStyle/>
          <a:p>
            <a:r>
              <a:rPr lang="en-US" sz="2000" dirty="0"/>
              <a:t>Borrowers with high DTI (&gt;20), recent delinquencies (&lt;12 months), and high utilization rates (&gt;80%) are key risk groups.</a:t>
            </a:r>
          </a:p>
          <a:p>
            <a:r>
              <a:rPr lang="en-US" sz="2000" dirty="0"/>
              <a:t>Lower-grade loans (D, E, F, G) and high-interest loans (&gt;17%) correlate strongly with defaults.</a:t>
            </a:r>
          </a:p>
          <a:p>
            <a:r>
              <a:rPr lang="en-US" sz="2000" dirty="0"/>
              <a:t>Geographic trends (specific zip codes and states like NE and NV) highlight regions requiring risk-adjusted lending policies.</a:t>
            </a:r>
          </a:p>
          <a:p>
            <a:r>
              <a:rPr lang="en-US" sz="2000" dirty="0"/>
              <a:t>Debt consolidation and credit card refinancing loans dominate but show higher risk, necessitating stricter thresholds.</a:t>
            </a:r>
          </a:p>
          <a:p>
            <a:r>
              <a:rPr lang="en-US" sz="2000" dirty="0"/>
              <a:t>Verification status and revolving balances are critical indicators of borrower reliability and repayment capacity.</a:t>
            </a:r>
            <a:endParaRPr lang="en-IN" sz="2000" dirty="0"/>
          </a:p>
        </p:txBody>
      </p:sp>
    </p:spTree>
    <p:extLst>
      <p:ext uri="{BB962C8B-B14F-4D97-AF65-F5344CB8AC3E}">
        <p14:creationId xmlns:p14="http://schemas.microsoft.com/office/powerpoint/2010/main" val="299814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41B0CF9-32AC-E4BC-4AC2-6F05ECE9C9A7}"/>
              </a:ext>
            </a:extLst>
          </p:cNvPr>
          <p:cNvSpPr>
            <a:spLocks noGrp="1"/>
          </p:cNvSpPr>
          <p:nvPr>
            <p:ph type="title"/>
          </p:nvPr>
        </p:nvSpPr>
        <p:spPr>
          <a:xfrm>
            <a:off x="841247" y="978619"/>
            <a:ext cx="3410712" cy="1106424"/>
          </a:xfrm>
        </p:spPr>
        <p:txBody>
          <a:bodyPr>
            <a:normAutofit/>
          </a:bodyPr>
          <a:lstStyle/>
          <a:p>
            <a:r>
              <a:rPr lang="en-US" sz="2800"/>
              <a:t>loan_status</a:t>
            </a:r>
            <a:r>
              <a:rPr lang="en-US" sz="2800" dirty="0"/>
              <a:t> distribution</a:t>
            </a:r>
            <a:endParaRPr lang="en-IN" sz="2800" dirty="0"/>
          </a:p>
        </p:txBody>
      </p:sp>
      <p:sp>
        <p:nvSpPr>
          <p:cNvPr id="10" name="Rectangle 9">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30E8EA68-2043-5B29-A2A5-6646C65375A0}"/>
              </a:ext>
            </a:extLst>
          </p:cNvPr>
          <p:cNvSpPr>
            <a:spLocks noGrp="1"/>
          </p:cNvSpPr>
          <p:nvPr>
            <p:ph idx="1"/>
          </p:nvPr>
        </p:nvSpPr>
        <p:spPr>
          <a:xfrm>
            <a:off x="841248" y="2252870"/>
            <a:ext cx="3412219" cy="3560251"/>
          </a:xfrm>
        </p:spPr>
        <p:txBody>
          <a:bodyPr>
            <a:normAutofit/>
          </a:bodyPr>
          <a:lstStyle/>
          <a:p>
            <a:r>
              <a:rPr lang="en-US" sz="1700" dirty="0"/>
              <a:t>83% loans are fully paid, 14.2% loans are charged off while 2.9% loans are active</a:t>
            </a:r>
          </a:p>
        </p:txBody>
      </p:sp>
      <p:pic>
        <p:nvPicPr>
          <p:cNvPr id="5" name="Picture 4">
            <a:extLst>
              <a:ext uri="{FF2B5EF4-FFF2-40B4-BE49-F238E27FC236}">
                <a16:creationId xmlns:a16="http://schemas.microsoft.com/office/drawing/2014/main" id="{DF70D4EC-3F22-AB6C-EF7F-4533C57DC3BA}"/>
              </a:ext>
            </a:extLst>
          </p:cNvPr>
          <p:cNvPicPr>
            <a:picLocks noChangeAspect="1"/>
          </p:cNvPicPr>
          <p:nvPr/>
        </p:nvPicPr>
        <p:blipFill>
          <a:blip r:embed="rId3"/>
          <a:stretch>
            <a:fillRect/>
          </a:stretch>
        </p:blipFill>
        <p:spPr>
          <a:xfrm>
            <a:off x="7052089" y="107296"/>
            <a:ext cx="4650384" cy="6643407"/>
          </a:xfrm>
          <a:prstGeom prst="rect">
            <a:avLst/>
          </a:prstGeom>
        </p:spPr>
      </p:pic>
    </p:spTree>
    <p:extLst>
      <p:ext uri="{BB962C8B-B14F-4D97-AF65-F5344CB8AC3E}">
        <p14:creationId xmlns:p14="http://schemas.microsoft.com/office/powerpoint/2010/main" val="3130894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41B0CF9-32AC-E4BC-4AC2-6F05ECE9C9A7}"/>
              </a:ext>
            </a:extLst>
          </p:cNvPr>
          <p:cNvSpPr>
            <a:spLocks noGrp="1"/>
          </p:cNvSpPr>
          <p:nvPr>
            <p:ph type="title"/>
          </p:nvPr>
        </p:nvSpPr>
        <p:spPr>
          <a:xfrm>
            <a:off x="841247" y="978619"/>
            <a:ext cx="3410712" cy="1106424"/>
          </a:xfrm>
        </p:spPr>
        <p:txBody>
          <a:bodyPr>
            <a:normAutofit/>
          </a:bodyPr>
          <a:lstStyle/>
          <a:p>
            <a:r>
              <a:rPr lang="en-US" sz="2800"/>
              <a:t>dti</a:t>
            </a:r>
            <a:r>
              <a:rPr lang="en-US" sz="2800" dirty="0"/>
              <a:t> (debt to income ratio) distribution</a:t>
            </a:r>
            <a:endParaRPr lang="en-IN" sz="2800" dirty="0"/>
          </a:p>
        </p:txBody>
      </p:sp>
      <p:sp>
        <p:nvSpPr>
          <p:cNvPr id="26" name="Rectangle 2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30E8EA68-2043-5B29-A2A5-6646C65375A0}"/>
              </a:ext>
            </a:extLst>
          </p:cNvPr>
          <p:cNvSpPr>
            <a:spLocks noGrp="1"/>
          </p:cNvSpPr>
          <p:nvPr>
            <p:ph idx="1"/>
          </p:nvPr>
        </p:nvSpPr>
        <p:spPr>
          <a:xfrm>
            <a:off x="841248" y="2252870"/>
            <a:ext cx="3412219" cy="3560251"/>
          </a:xfrm>
        </p:spPr>
        <p:txBody>
          <a:bodyPr>
            <a:normAutofit/>
          </a:bodyPr>
          <a:lstStyle/>
          <a:p>
            <a:r>
              <a:rPr lang="en-US" sz="1700" dirty="0"/>
              <a:t>Few borrowers have </a:t>
            </a:r>
            <a:r>
              <a:rPr lang="en-US" sz="1700"/>
              <a:t>dti</a:t>
            </a:r>
            <a:r>
              <a:rPr lang="en-US" sz="1700" dirty="0"/>
              <a:t> &gt; 20 and they can be categorized as medium risk. </a:t>
            </a:r>
          </a:p>
          <a:p>
            <a:r>
              <a:rPr lang="en-US" sz="1700" dirty="0"/>
              <a:t>Most borrowers have acceptable values of </a:t>
            </a:r>
            <a:r>
              <a:rPr lang="en-US" sz="1700"/>
              <a:t>dti</a:t>
            </a:r>
            <a:r>
              <a:rPr lang="en-US" sz="1700" dirty="0"/>
              <a:t> and are a low risk.</a:t>
            </a:r>
          </a:p>
        </p:txBody>
      </p:sp>
      <p:pic>
        <p:nvPicPr>
          <p:cNvPr id="14" name="Picture 13">
            <a:extLst>
              <a:ext uri="{FF2B5EF4-FFF2-40B4-BE49-F238E27FC236}">
                <a16:creationId xmlns:a16="http://schemas.microsoft.com/office/drawing/2014/main" id="{534B1214-7706-1EAA-CD3B-F9349998A0D3}"/>
              </a:ext>
            </a:extLst>
          </p:cNvPr>
          <p:cNvPicPr>
            <a:picLocks noChangeAspect="1"/>
          </p:cNvPicPr>
          <p:nvPr/>
        </p:nvPicPr>
        <p:blipFill>
          <a:blip r:embed="rId3"/>
          <a:stretch>
            <a:fillRect/>
          </a:stretch>
        </p:blipFill>
        <p:spPr>
          <a:xfrm>
            <a:off x="5120640" y="1389979"/>
            <a:ext cx="6656832" cy="3977457"/>
          </a:xfrm>
          <a:prstGeom prst="rect">
            <a:avLst/>
          </a:prstGeom>
        </p:spPr>
      </p:pic>
    </p:spTree>
    <p:extLst>
      <p:ext uri="{BB962C8B-B14F-4D97-AF65-F5344CB8AC3E}">
        <p14:creationId xmlns:p14="http://schemas.microsoft.com/office/powerpoint/2010/main" val="343498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41B0CF9-32AC-E4BC-4AC2-6F05ECE9C9A7}"/>
              </a:ext>
            </a:extLst>
          </p:cNvPr>
          <p:cNvSpPr>
            <a:spLocks noGrp="1"/>
          </p:cNvSpPr>
          <p:nvPr>
            <p:ph type="title"/>
          </p:nvPr>
        </p:nvSpPr>
        <p:spPr>
          <a:xfrm>
            <a:off x="841247" y="978619"/>
            <a:ext cx="3410712" cy="1106424"/>
          </a:xfrm>
        </p:spPr>
        <p:txBody>
          <a:bodyPr>
            <a:normAutofit/>
          </a:bodyPr>
          <a:lstStyle/>
          <a:p>
            <a:r>
              <a:rPr lang="en-US" sz="2800" dirty="0" err="1"/>
              <a:t>loan_amnt</a:t>
            </a:r>
            <a:r>
              <a:rPr lang="en-US" sz="2800" dirty="0"/>
              <a:t> distribution</a:t>
            </a:r>
            <a:endParaRPr lang="en-IN" sz="2800" dirty="0"/>
          </a:p>
        </p:txBody>
      </p:sp>
      <p:sp>
        <p:nvSpPr>
          <p:cNvPr id="15" name="Rectangle 1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30E8EA68-2043-5B29-A2A5-6646C65375A0}"/>
              </a:ext>
            </a:extLst>
          </p:cNvPr>
          <p:cNvSpPr>
            <a:spLocks noGrp="1"/>
          </p:cNvSpPr>
          <p:nvPr>
            <p:ph idx="1"/>
          </p:nvPr>
        </p:nvSpPr>
        <p:spPr>
          <a:xfrm>
            <a:off x="841248" y="2252870"/>
            <a:ext cx="3412219" cy="3560251"/>
          </a:xfrm>
        </p:spPr>
        <p:txBody>
          <a:bodyPr>
            <a:normAutofit/>
          </a:bodyPr>
          <a:lstStyle/>
          <a:p>
            <a:r>
              <a:rPr lang="en-US" sz="1700" dirty="0"/>
              <a:t>Most users prefer to take loan of $10,000, possibly influenced by lender policies or borrower needs</a:t>
            </a:r>
          </a:p>
          <a:p>
            <a:r>
              <a:rPr lang="en-US" sz="1700" dirty="0"/>
              <a:t>The distribution plot of the loan amount is right-skewed which indicates that most borrowers request smaller loans, with a few requesting much larger amounts.</a:t>
            </a:r>
            <a:endParaRPr lang="en-IN" sz="1700" dirty="0"/>
          </a:p>
        </p:txBody>
      </p:sp>
      <p:pic>
        <p:nvPicPr>
          <p:cNvPr id="3" name="Picture 2">
            <a:extLst>
              <a:ext uri="{FF2B5EF4-FFF2-40B4-BE49-F238E27FC236}">
                <a16:creationId xmlns:a16="http://schemas.microsoft.com/office/drawing/2014/main" id="{C6249D81-090F-D3D0-1CBF-B67ECC375CB6}"/>
              </a:ext>
            </a:extLst>
          </p:cNvPr>
          <p:cNvPicPr>
            <a:picLocks noChangeAspect="1"/>
          </p:cNvPicPr>
          <p:nvPr/>
        </p:nvPicPr>
        <p:blipFill>
          <a:blip r:embed="rId3"/>
          <a:stretch>
            <a:fillRect/>
          </a:stretch>
        </p:blipFill>
        <p:spPr>
          <a:xfrm>
            <a:off x="5120640" y="1323412"/>
            <a:ext cx="6656832" cy="4110592"/>
          </a:xfrm>
          <a:prstGeom prst="rect">
            <a:avLst/>
          </a:prstGeom>
        </p:spPr>
      </p:pic>
    </p:spTree>
    <p:extLst>
      <p:ext uri="{BB962C8B-B14F-4D97-AF65-F5344CB8AC3E}">
        <p14:creationId xmlns:p14="http://schemas.microsoft.com/office/powerpoint/2010/main" val="1851720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41B0CF9-32AC-E4BC-4AC2-6F05ECE9C9A7}"/>
              </a:ext>
            </a:extLst>
          </p:cNvPr>
          <p:cNvSpPr>
            <a:spLocks noGrp="1"/>
          </p:cNvSpPr>
          <p:nvPr>
            <p:ph type="title"/>
          </p:nvPr>
        </p:nvSpPr>
        <p:spPr>
          <a:xfrm>
            <a:off x="841247" y="978619"/>
            <a:ext cx="3410712" cy="1106424"/>
          </a:xfrm>
        </p:spPr>
        <p:txBody>
          <a:bodyPr>
            <a:normAutofit/>
          </a:bodyPr>
          <a:lstStyle/>
          <a:p>
            <a:r>
              <a:rPr lang="en-US" sz="2800"/>
              <a:t>int_rate distribution</a:t>
            </a:r>
            <a:endParaRPr lang="en-IN" sz="2800"/>
          </a:p>
        </p:txBody>
      </p:sp>
      <p:sp>
        <p:nvSpPr>
          <p:cNvPr id="22" name="Rectangle 2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30E8EA68-2043-5B29-A2A5-6646C65375A0}"/>
              </a:ext>
            </a:extLst>
          </p:cNvPr>
          <p:cNvSpPr>
            <a:spLocks noGrp="1"/>
          </p:cNvSpPr>
          <p:nvPr>
            <p:ph idx="1"/>
          </p:nvPr>
        </p:nvSpPr>
        <p:spPr>
          <a:xfrm>
            <a:off x="841248" y="2252870"/>
            <a:ext cx="3412219" cy="3560251"/>
          </a:xfrm>
        </p:spPr>
        <p:txBody>
          <a:bodyPr>
            <a:normAutofit/>
          </a:bodyPr>
          <a:lstStyle/>
          <a:p>
            <a:r>
              <a:rPr lang="en-US" sz="1700"/>
              <a:t>The median interest rate is 11.86%</a:t>
            </a:r>
          </a:p>
          <a:p>
            <a:r>
              <a:rPr lang="en-US" sz="1700"/>
              <a:t>Extremely high interest rates may be associated with subprime borrowers or risk-based pricing</a:t>
            </a:r>
          </a:p>
          <a:p>
            <a:r>
              <a:rPr lang="en-US" sz="1700"/>
              <a:t>It is a right-skewed distribution indicating that most loans have moderate interest rates, with a few high-interest loans.</a:t>
            </a:r>
            <a:endParaRPr lang="en-IN" sz="1700"/>
          </a:p>
        </p:txBody>
      </p:sp>
      <p:pic>
        <p:nvPicPr>
          <p:cNvPr id="7" name="Picture 6">
            <a:extLst>
              <a:ext uri="{FF2B5EF4-FFF2-40B4-BE49-F238E27FC236}">
                <a16:creationId xmlns:a16="http://schemas.microsoft.com/office/drawing/2014/main" id="{0DCEF270-B30B-5D34-4EBE-1B1E67680234}"/>
              </a:ext>
            </a:extLst>
          </p:cNvPr>
          <p:cNvPicPr>
            <a:picLocks noChangeAspect="1"/>
          </p:cNvPicPr>
          <p:nvPr/>
        </p:nvPicPr>
        <p:blipFill>
          <a:blip r:embed="rId3"/>
          <a:stretch>
            <a:fillRect/>
          </a:stretch>
        </p:blipFill>
        <p:spPr>
          <a:xfrm>
            <a:off x="5120640" y="1356695"/>
            <a:ext cx="6656832" cy="4044025"/>
          </a:xfrm>
          <a:prstGeom prst="rect">
            <a:avLst/>
          </a:prstGeom>
        </p:spPr>
      </p:pic>
    </p:spTree>
    <p:extLst>
      <p:ext uri="{BB962C8B-B14F-4D97-AF65-F5344CB8AC3E}">
        <p14:creationId xmlns:p14="http://schemas.microsoft.com/office/powerpoint/2010/main" val="2778891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41B0CF9-32AC-E4BC-4AC2-6F05ECE9C9A7}"/>
              </a:ext>
            </a:extLst>
          </p:cNvPr>
          <p:cNvSpPr>
            <a:spLocks noGrp="1"/>
          </p:cNvSpPr>
          <p:nvPr>
            <p:ph type="title"/>
          </p:nvPr>
        </p:nvSpPr>
        <p:spPr>
          <a:xfrm>
            <a:off x="841247" y="978619"/>
            <a:ext cx="3410712" cy="1106424"/>
          </a:xfrm>
        </p:spPr>
        <p:txBody>
          <a:bodyPr>
            <a:normAutofit/>
          </a:bodyPr>
          <a:lstStyle/>
          <a:p>
            <a:r>
              <a:rPr lang="en-US" sz="2800" dirty="0" err="1"/>
              <a:t>addr_state</a:t>
            </a:r>
            <a:r>
              <a:rPr lang="en-US" sz="2800" dirty="0"/>
              <a:t> distribution</a:t>
            </a:r>
            <a:endParaRPr lang="en-IN" sz="2800" dirty="0"/>
          </a:p>
        </p:txBody>
      </p:sp>
      <p:sp>
        <p:nvSpPr>
          <p:cNvPr id="15" name="Rectangle 1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30E8EA68-2043-5B29-A2A5-6646C65375A0}"/>
              </a:ext>
            </a:extLst>
          </p:cNvPr>
          <p:cNvSpPr>
            <a:spLocks noGrp="1"/>
          </p:cNvSpPr>
          <p:nvPr>
            <p:ph idx="1"/>
          </p:nvPr>
        </p:nvSpPr>
        <p:spPr>
          <a:xfrm>
            <a:off x="841248" y="2252870"/>
            <a:ext cx="3412219" cy="3560251"/>
          </a:xfrm>
        </p:spPr>
        <p:txBody>
          <a:bodyPr>
            <a:normAutofit/>
          </a:bodyPr>
          <a:lstStyle/>
          <a:p>
            <a:r>
              <a:rPr lang="en-US" sz="1700" dirty="0"/>
              <a:t>States like CA, NY, FL and TX dominate the dataset, reflecting population density or lending activity.</a:t>
            </a:r>
            <a:endParaRPr lang="en-IN" sz="1700" dirty="0"/>
          </a:p>
        </p:txBody>
      </p:sp>
      <p:pic>
        <p:nvPicPr>
          <p:cNvPr id="3" name="Picture 2" descr="A graph of a state distribution&#10;&#10;Description automatically generated">
            <a:extLst>
              <a:ext uri="{FF2B5EF4-FFF2-40B4-BE49-F238E27FC236}">
                <a16:creationId xmlns:a16="http://schemas.microsoft.com/office/drawing/2014/main" id="{CFEFD0D4-E3D9-9E7F-FD2D-969038C4EC52}"/>
              </a:ext>
            </a:extLst>
          </p:cNvPr>
          <p:cNvPicPr>
            <a:picLocks noChangeAspect="1"/>
          </p:cNvPicPr>
          <p:nvPr/>
        </p:nvPicPr>
        <p:blipFill>
          <a:blip r:embed="rId3"/>
          <a:stretch>
            <a:fillRect/>
          </a:stretch>
        </p:blipFill>
        <p:spPr>
          <a:xfrm>
            <a:off x="5120640" y="1564721"/>
            <a:ext cx="6656832" cy="3627973"/>
          </a:xfrm>
          <a:prstGeom prst="rect">
            <a:avLst/>
          </a:prstGeom>
        </p:spPr>
      </p:pic>
    </p:spTree>
    <p:extLst>
      <p:ext uri="{BB962C8B-B14F-4D97-AF65-F5344CB8AC3E}">
        <p14:creationId xmlns:p14="http://schemas.microsoft.com/office/powerpoint/2010/main" val="3265766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41B0CF9-32AC-E4BC-4AC2-6F05ECE9C9A7}"/>
              </a:ext>
            </a:extLst>
          </p:cNvPr>
          <p:cNvSpPr>
            <a:spLocks noGrp="1"/>
          </p:cNvSpPr>
          <p:nvPr>
            <p:ph type="title"/>
          </p:nvPr>
        </p:nvSpPr>
        <p:spPr>
          <a:xfrm>
            <a:off x="841247" y="978619"/>
            <a:ext cx="3410712" cy="1106424"/>
          </a:xfrm>
        </p:spPr>
        <p:txBody>
          <a:bodyPr>
            <a:normAutofit/>
          </a:bodyPr>
          <a:lstStyle/>
          <a:p>
            <a:r>
              <a:rPr lang="en-US" sz="2800" dirty="0"/>
              <a:t>Grade distribution</a:t>
            </a:r>
            <a:endParaRPr lang="en-IN" sz="2800" dirty="0"/>
          </a:p>
        </p:txBody>
      </p:sp>
      <p:sp>
        <p:nvSpPr>
          <p:cNvPr id="34" name="Rectangle 3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30E8EA68-2043-5B29-A2A5-6646C65375A0}"/>
              </a:ext>
            </a:extLst>
          </p:cNvPr>
          <p:cNvSpPr>
            <a:spLocks noGrp="1"/>
          </p:cNvSpPr>
          <p:nvPr>
            <p:ph idx="1"/>
          </p:nvPr>
        </p:nvSpPr>
        <p:spPr>
          <a:xfrm>
            <a:off x="841248" y="2252870"/>
            <a:ext cx="3412219" cy="3560251"/>
          </a:xfrm>
        </p:spPr>
        <p:txBody>
          <a:bodyPr>
            <a:normAutofit/>
          </a:bodyPr>
          <a:lstStyle/>
          <a:p>
            <a:r>
              <a:rPr lang="en-US" sz="1700" dirty="0"/>
              <a:t>Those loans that were charged off have higher percentage of loans of grade D, E, F &amp; G as compared to the ones that were paid off</a:t>
            </a:r>
            <a:endParaRPr lang="en-IN" sz="1700" dirty="0"/>
          </a:p>
        </p:txBody>
      </p:sp>
      <p:pic>
        <p:nvPicPr>
          <p:cNvPr id="18" name="Picture 17">
            <a:extLst>
              <a:ext uri="{FF2B5EF4-FFF2-40B4-BE49-F238E27FC236}">
                <a16:creationId xmlns:a16="http://schemas.microsoft.com/office/drawing/2014/main" id="{4723FA12-03CF-8495-A468-3FB2F72B096B}"/>
              </a:ext>
            </a:extLst>
          </p:cNvPr>
          <p:cNvPicPr>
            <a:picLocks noChangeAspect="1"/>
          </p:cNvPicPr>
          <p:nvPr/>
        </p:nvPicPr>
        <p:blipFill>
          <a:blip r:embed="rId3"/>
          <a:stretch>
            <a:fillRect/>
          </a:stretch>
        </p:blipFill>
        <p:spPr>
          <a:xfrm>
            <a:off x="5781369" y="12540"/>
            <a:ext cx="5378244" cy="6786430"/>
          </a:xfrm>
          <a:prstGeom prst="rect">
            <a:avLst/>
          </a:prstGeom>
        </p:spPr>
      </p:pic>
    </p:spTree>
    <p:extLst>
      <p:ext uri="{BB962C8B-B14F-4D97-AF65-F5344CB8AC3E}">
        <p14:creationId xmlns:p14="http://schemas.microsoft.com/office/powerpoint/2010/main" val="2757353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F2FC05-7D27-410F-BDA9-ADF483136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5457817"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41B0CF9-32AC-E4BC-4AC2-6F05ECE9C9A7}"/>
              </a:ext>
            </a:extLst>
          </p:cNvPr>
          <p:cNvSpPr>
            <a:spLocks noGrp="1"/>
          </p:cNvSpPr>
          <p:nvPr>
            <p:ph type="title"/>
          </p:nvPr>
        </p:nvSpPr>
        <p:spPr>
          <a:xfrm>
            <a:off x="838198" y="978408"/>
            <a:ext cx="4607052" cy="1106424"/>
          </a:xfrm>
        </p:spPr>
        <p:txBody>
          <a:bodyPr>
            <a:normAutofit/>
          </a:bodyPr>
          <a:lstStyle/>
          <a:p>
            <a:r>
              <a:rPr lang="en-US" sz="2900" dirty="0"/>
              <a:t>Loan Verification Status Distribution</a:t>
            </a:r>
            <a:endParaRPr lang="en-IN" sz="2900" dirty="0"/>
          </a:p>
        </p:txBody>
      </p:sp>
      <p:sp>
        <p:nvSpPr>
          <p:cNvPr id="16" name="Rectangle 15">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4446484"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30E8EA68-2043-5B29-A2A5-6646C65375A0}"/>
              </a:ext>
            </a:extLst>
          </p:cNvPr>
          <p:cNvSpPr>
            <a:spLocks noGrp="1"/>
          </p:cNvSpPr>
          <p:nvPr>
            <p:ph idx="1"/>
          </p:nvPr>
        </p:nvSpPr>
        <p:spPr>
          <a:xfrm>
            <a:off x="841246" y="2368296"/>
            <a:ext cx="4607052" cy="3502152"/>
          </a:xfrm>
        </p:spPr>
        <p:txBody>
          <a:bodyPr>
            <a:normAutofit/>
          </a:bodyPr>
          <a:lstStyle/>
          <a:p>
            <a:r>
              <a:rPr lang="en-US" sz="1800" dirty="0"/>
              <a:t>42.6% which is a significant proportion of loans are Not Verified. It may pose a higher risk.</a:t>
            </a:r>
            <a:endParaRPr lang="en-IN" sz="1800" dirty="0"/>
          </a:p>
        </p:txBody>
      </p:sp>
      <p:pic>
        <p:nvPicPr>
          <p:cNvPr id="9" name="Picture 8">
            <a:extLst>
              <a:ext uri="{FF2B5EF4-FFF2-40B4-BE49-F238E27FC236}">
                <a16:creationId xmlns:a16="http://schemas.microsoft.com/office/drawing/2014/main" id="{17153482-56C1-CA51-EFCA-CCABEDBC3C1E}"/>
              </a:ext>
            </a:extLst>
          </p:cNvPr>
          <p:cNvPicPr>
            <a:picLocks noChangeAspect="1"/>
          </p:cNvPicPr>
          <p:nvPr/>
        </p:nvPicPr>
        <p:blipFill>
          <a:blip r:embed="rId3"/>
          <a:stretch>
            <a:fillRect/>
          </a:stretch>
        </p:blipFill>
        <p:spPr>
          <a:xfrm>
            <a:off x="7684655" y="3614930"/>
            <a:ext cx="3129423" cy="2953613"/>
          </a:xfrm>
          <a:prstGeom prst="rect">
            <a:avLst/>
          </a:prstGeom>
        </p:spPr>
      </p:pic>
      <p:pic>
        <p:nvPicPr>
          <p:cNvPr id="13" name="Picture 12">
            <a:extLst>
              <a:ext uri="{FF2B5EF4-FFF2-40B4-BE49-F238E27FC236}">
                <a16:creationId xmlns:a16="http://schemas.microsoft.com/office/drawing/2014/main" id="{006C02DD-9857-948E-3A7E-FE7F3E247938}"/>
              </a:ext>
            </a:extLst>
          </p:cNvPr>
          <p:cNvPicPr>
            <a:picLocks noChangeAspect="1"/>
          </p:cNvPicPr>
          <p:nvPr/>
        </p:nvPicPr>
        <p:blipFill>
          <a:blip r:embed="rId4"/>
          <a:stretch>
            <a:fillRect/>
          </a:stretch>
        </p:blipFill>
        <p:spPr>
          <a:xfrm>
            <a:off x="6770255" y="147385"/>
            <a:ext cx="4544289" cy="3348424"/>
          </a:xfrm>
          <a:prstGeom prst="rect">
            <a:avLst/>
          </a:prstGeom>
        </p:spPr>
      </p:pic>
    </p:spTree>
    <p:extLst>
      <p:ext uri="{BB962C8B-B14F-4D97-AF65-F5344CB8AC3E}">
        <p14:creationId xmlns:p14="http://schemas.microsoft.com/office/powerpoint/2010/main" val="3220050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B42FA-F9A9-02B1-A69F-738313AE80F1}"/>
              </a:ext>
            </a:extLst>
          </p:cNvPr>
          <p:cNvSpPr>
            <a:spLocks noGrp="1"/>
          </p:cNvSpPr>
          <p:nvPr>
            <p:ph type="title"/>
          </p:nvPr>
        </p:nvSpPr>
        <p:spPr>
          <a:xfrm>
            <a:off x="838200" y="2743200"/>
            <a:ext cx="10515600" cy="1056449"/>
          </a:xfrm>
        </p:spPr>
        <p:txBody>
          <a:bodyPr>
            <a:normAutofit fontScale="90000"/>
          </a:bodyPr>
          <a:lstStyle/>
          <a:p>
            <a:pPr algn="ctr"/>
            <a:r>
              <a:rPr lang="en-IN" dirty="0"/>
              <a:t>Segmented</a:t>
            </a:r>
            <a:br>
              <a:rPr lang="en-IN" dirty="0"/>
            </a:br>
            <a:r>
              <a:rPr lang="en-IN" dirty="0"/>
              <a:t>Univariate Analysis</a:t>
            </a:r>
          </a:p>
        </p:txBody>
      </p:sp>
    </p:spTree>
    <p:extLst>
      <p:ext uri="{BB962C8B-B14F-4D97-AF65-F5344CB8AC3E}">
        <p14:creationId xmlns:p14="http://schemas.microsoft.com/office/powerpoint/2010/main" val="81018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59DC4-FE6C-3E3E-6AE9-D8CDE1470831}"/>
              </a:ext>
            </a:extLst>
          </p:cNvPr>
          <p:cNvSpPr>
            <a:spLocks noGrp="1"/>
          </p:cNvSpPr>
          <p:nvPr>
            <p:ph type="title"/>
          </p:nvPr>
        </p:nvSpPr>
        <p:spPr/>
        <p:txBody>
          <a:bodyPr/>
          <a:lstStyle/>
          <a:p>
            <a:r>
              <a:rPr lang="en-IN" sz="4400" dirty="0">
                <a:solidFill>
                  <a:schemeClr val="dk1"/>
                </a:solidFill>
              </a:rPr>
              <a:t>Contents</a:t>
            </a:r>
            <a:endParaRPr lang="en-IN" dirty="0"/>
          </a:p>
        </p:txBody>
      </p:sp>
      <p:sp>
        <p:nvSpPr>
          <p:cNvPr id="3" name="Content Placeholder 2">
            <a:extLst>
              <a:ext uri="{FF2B5EF4-FFF2-40B4-BE49-F238E27FC236}">
                <a16:creationId xmlns:a16="http://schemas.microsoft.com/office/drawing/2014/main" id="{9A2D8981-7E91-D1B8-952D-B394DED43792}"/>
              </a:ext>
            </a:extLst>
          </p:cNvPr>
          <p:cNvSpPr>
            <a:spLocks noGrp="1"/>
          </p:cNvSpPr>
          <p:nvPr>
            <p:ph idx="1"/>
          </p:nvPr>
        </p:nvSpPr>
        <p:spPr/>
        <p:txBody>
          <a:bodyPr/>
          <a:lstStyle/>
          <a:p>
            <a:pPr marL="457200" lvl="0" indent="-349250" algn="l" rtl="0">
              <a:spcBef>
                <a:spcPts val="0"/>
              </a:spcBef>
              <a:spcAft>
                <a:spcPts val="0"/>
              </a:spcAft>
              <a:buClr>
                <a:schemeClr val="dk1"/>
              </a:buClr>
              <a:buSzPts val="1900"/>
              <a:buAutoNum type="arabicPeriod"/>
            </a:pPr>
            <a:r>
              <a:rPr lang="en-US" sz="2400" dirty="0">
                <a:solidFill>
                  <a:schemeClr val="dk1"/>
                </a:solidFill>
              </a:rPr>
              <a:t>Overview</a:t>
            </a:r>
          </a:p>
          <a:p>
            <a:pPr marL="457200" lvl="0" indent="-349250" algn="l" rtl="0">
              <a:spcBef>
                <a:spcPts val="0"/>
              </a:spcBef>
              <a:spcAft>
                <a:spcPts val="0"/>
              </a:spcAft>
              <a:buClr>
                <a:schemeClr val="dk1"/>
              </a:buClr>
              <a:buSzPts val="1900"/>
              <a:buAutoNum type="arabicPeriod"/>
            </a:pPr>
            <a:r>
              <a:rPr lang="en-US" sz="2400" dirty="0">
                <a:solidFill>
                  <a:schemeClr val="dk1"/>
                </a:solidFill>
              </a:rPr>
              <a:t>Problem Statement</a:t>
            </a:r>
          </a:p>
          <a:p>
            <a:pPr marL="457200" lvl="0" indent="-349250" algn="l" rtl="0">
              <a:spcBef>
                <a:spcPts val="0"/>
              </a:spcBef>
              <a:spcAft>
                <a:spcPts val="0"/>
              </a:spcAft>
              <a:buClr>
                <a:schemeClr val="dk1"/>
              </a:buClr>
              <a:buSzPts val="1900"/>
              <a:buAutoNum type="arabicPeriod"/>
            </a:pPr>
            <a:r>
              <a:rPr lang="en-US" sz="2400" dirty="0">
                <a:solidFill>
                  <a:schemeClr val="dk1"/>
                </a:solidFill>
              </a:rPr>
              <a:t>Approach</a:t>
            </a:r>
          </a:p>
          <a:p>
            <a:pPr marL="457200" indent="-349250">
              <a:spcBef>
                <a:spcPts val="0"/>
              </a:spcBef>
              <a:buClr>
                <a:schemeClr val="dk1"/>
              </a:buClr>
              <a:buSzPts val="1900"/>
              <a:buAutoNum type="arabicPeriod"/>
            </a:pPr>
            <a:r>
              <a:rPr lang="en-US" sz="2400" dirty="0">
                <a:solidFill>
                  <a:schemeClr val="dk1"/>
                </a:solidFill>
              </a:rPr>
              <a:t>Analysis &amp; Findings</a:t>
            </a:r>
          </a:p>
          <a:p>
            <a:pPr marL="914400" lvl="1" indent="-349250">
              <a:spcBef>
                <a:spcPts val="0"/>
              </a:spcBef>
              <a:buClr>
                <a:schemeClr val="dk1"/>
              </a:buClr>
              <a:buSzPts val="1900"/>
              <a:buAutoNum type="arabicPeriod"/>
            </a:pPr>
            <a:r>
              <a:rPr lang="en-US" sz="2000" dirty="0">
                <a:solidFill>
                  <a:schemeClr val="dk1"/>
                </a:solidFill>
              </a:rPr>
              <a:t>Univariate Analysis</a:t>
            </a:r>
          </a:p>
          <a:p>
            <a:pPr marL="914400" lvl="1" indent="-349250">
              <a:spcBef>
                <a:spcPts val="0"/>
              </a:spcBef>
              <a:buClr>
                <a:schemeClr val="dk1"/>
              </a:buClr>
              <a:buSzPts val="1900"/>
              <a:buAutoNum type="arabicPeriod"/>
            </a:pPr>
            <a:r>
              <a:rPr lang="en-US" sz="2000" dirty="0">
                <a:solidFill>
                  <a:schemeClr val="dk1"/>
                </a:solidFill>
              </a:rPr>
              <a:t>Segmented Univariate Analysis</a:t>
            </a:r>
          </a:p>
          <a:p>
            <a:pPr marL="914400" lvl="1" indent="-349250">
              <a:spcBef>
                <a:spcPts val="0"/>
              </a:spcBef>
              <a:buClr>
                <a:schemeClr val="dk1"/>
              </a:buClr>
              <a:buSzPts val="1900"/>
              <a:buAutoNum type="arabicPeriod"/>
            </a:pPr>
            <a:r>
              <a:rPr lang="en-US" sz="2000" dirty="0">
                <a:solidFill>
                  <a:schemeClr val="dk1"/>
                </a:solidFill>
              </a:rPr>
              <a:t>Bivariate Analysis</a:t>
            </a:r>
          </a:p>
          <a:p>
            <a:pPr marL="457200" lvl="0" indent="-349250" algn="l" rtl="0">
              <a:spcBef>
                <a:spcPts val="0"/>
              </a:spcBef>
              <a:spcAft>
                <a:spcPts val="0"/>
              </a:spcAft>
              <a:buClr>
                <a:schemeClr val="dk1"/>
              </a:buClr>
              <a:buSzPts val="1900"/>
              <a:buAutoNum type="arabicPeriod"/>
            </a:pPr>
            <a:r>
              <a:rPr lang="en-US" sz="2400" dirty="0">
                <a:solidFill>
                  <a:schemeClr val="dk1"/>
                </a:solidFill>
              </a:rPr>
              <a:t>Recommendations</a:t>
            </a:r>
          </a:p>
          <a:p>
            <a:pPr marL="457200" lvl="0" indent="-349250" algn="l" rtl="0">
              <a:spcBef>
                <a:spcPts val="0"/>
              </a:spcBef>
              <a:spcAft>
                <a:spcPts val="0"/>
              </a:spcAft>
              <a:buClr>
                <a:schemeClr val="dk1"/>
              </a:buClr>
              <a:buSzPts val="1900"/>
              <a:buAutoNum type="arabicPeriod"/>
            </a:pPr>
            <a:r>
              <a:rPr lang="en-US" sz="2400" dirty="0">
                <a:solidFill>
                  <a:schemeClr val="dk1"/>
                </a:solidFill>
              </a:rPr>
              <a:t>Appendix</a:t>
            </a:r>
            <a:endParaRPr lang="en-IN" sz="2400" dirty="0"/>
          </a:p>
        </p:txBody>
      </p:sp>
    </p:spTree>
    <p:extLst>
      <p:ext uri="{BB962C8B-B14F-4D97-AF65-F5344CB8AC3E}">
        <p14:creationId xmlns:p14="http://schemas.microsoft.com/office/powerpoint/2010/main" val="1653107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1ADCC7-6575-1266-31C6-29784F5E3851}"/>
              </a:ext>
            </a:extLst>
          </p:cNvPr>
          <p:cNvSpPr>
            <a:spLocks noGrp="1"/>
          </p:cNvSpPr>
          <p:nvPr>
            <p:ph type="title"/>
          </p:nvPr>
        </p:nvSpPr>
        <p:spPr/>
        <p:txBody>
          <a:bodyPr/>
          <a:lstStyle/>
          <a:p>
            <a:r>
              <a:rPr lang="en-IN" dirty="0"/>
              <a:t>Summary of Insights</a:t>
            </a:r>
          </a:p>
        </p:txBody>
      </p:sp>
      <p:sp>
        <p:nvSpPr>
          <p:cNvPr id="4" name="Content Placeholder 3">
            <a:extLst>
              <a:ext uri="{FF2B5EF4-FFF2-40B4-BE49-F238E27FC236}">
                <a16:creationId xmlns:a16="http://schemas.microsoft.com/office/drawing/2014/main" id="{30A56D62-C227-4B3D-BA53-E8559F325BB3}"/>
              </a:ext>
            </a:extLst>
          </p:cNvPr>
          <p:cNvSpPr>
            <a:spLocks noGrp="1"/>
          </p:cNvSpPr>
          <p:nvPr>
            <p:ph idx="1"/>
          </p:nvPr>
        </p:nvSpPr>
        <p:spPr/>
        <p:txBody>
          <a:bodyPr>
            <a:normAutofit/>
          </a:bodyPr>
          <a:lstStyle/>
          <a:p>
            <a:r>
              <a:rPr lang="en-US" sz="2000" dirty="0"/>
              <a:t>Income Verification: Verified borrowers should receive favorable terms, while unverified borrowers require additional scrutiny.</a:t>
            </a:r>
          </a:p>
          <a:p>
            <a:r>
              <a:rPr lang="en-US" sz="2000" dirty="0"/>
              <a:t>Shorter Loan Terms (36 months): Lower risk and more appealing to borrowers with competitive rates.</a:t>
            </a:r>
          </a:p>
          <a:p>
            <a:r>
              <a:rPr lang="en-US" sz="2000" dirty="0"/>
              <a:t>DTI and Loan Grades: Strong correlation between higher DTIs, lower grades, and default risk. Refine approval and pricing policies accordingly.</a:t>
            </a:r>
          </a:p>
          <a:p>
            <a:r>
              <a:rPr lang="en-US" sz="2000" dirty="0"/>
              <a:t>Homeownership Stability: Borrowers with mortgages or ownership demonstrate better financial stability and repayment potential.</a:t>
            </a:r>
          </a:p>
          <a:p>
            <a:r>
              <a:rPr lang="en-US" sz="2000" dirty="0"/>
              <a:t>Geographic Risk Factors: High-default states (e.g., NE, NV) demand stricter lending policies; low-risk states (e.g., IA, IN) present growth opportunities.</a:t>
            </a:r>
          </a:p>
          <a:p>
            <a:r>
              <a:rPr lang="en-US" sz="2000" dirty="0"/>
              <a:t>Loan Purpose Risk: High-risk purposes like debt consolidation require stricter thresholds, while lower-risk purposes like vacation can have more competitive rates.</a:t>
            </a:r>
            <a:endParaRPr lang="en-IN" sz="2000" dirty="0"/>
          </a:p>
        </p:txBody>
      </p:sp>
    </p:spTree>
    <p:extLst>
      <p:ext uri="{BB962C8B-B14F-4D97-AF65-F5344CB8AC3E}">
        <p14:creationId xmlns:p14="http://schemas.microsoft.com/office/powerpoint/2010/main" val="2742529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41B0CF9-32AC-E4BC-4AC2-6F05ECE9C9A7}"/>
              </a:ext>
            </a:extLst>
          </p:cNvPr>
          <p:cNvSpPr>
            <a:spLocks noGrp="1"/>
          </p:cNvSpPr>
          <p:nvPr>
            <p:ph type="title"/>
          </p:nvPr>
        </p:nvSpPr>
        <p:spPr>
          <a:xfrm>
            <a:off x="841247" y="978619"/>
            <a:ext cx="3410712" cy="1106424"/>
          </a:xfrm>
        </p:spPr>
        <p:txBody>
          <a:bodyPr>
            <a:normAutofit/>
          </a:bodyPr>
          <a:lstStyle/>
          <a:p>
            <a:r>
              <a:rPr lang="en-US" sz="2800" dirty="0" err="1"/>
              <a:t>int_rate</a:t>
            </a:r>
            <a:r>
              <a:rPr lang="en-US" sz="2800" dirty="0"/>
              <a:t> vs </a:t>
            </a:r>
            <a:r>
              <a:rPr lang="en-US" sz="2800" dirty="0" err="1"/>
              <a:t>verification_status</a:t>
            </a:r>
            <a:endParaRPr lang="en-IN" sz="2800" dirty="0"/>
          </a:p>
        </p:txBody>
      </p:sp>
      <p:sp>
        <p:nvSpPr>
          <p:cNvPr id="15" name="Rectangle 1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30E8EA68-2043-5B29-A2A5-6646C65375A0}"/>
              </a:ext>
            </a:extLst>
          </p:cNvPr>
          <p:cNvSpPr>
            <a:spLocks noGrp="1"/>
          </p:cNvSpPr>
          <p:nvPr>
            <p:ph idx="1"/>
          </p:nvPr>
        </p:nvSpPr>
        <p:spPr>
          <a:xfrm>
            <a:off x="841248" y="2252870"/>
            <a:ext cx="3412219" cy="3560251"/>
          </a:xfrm>
        </p:spPr>
        <p:txBody>
          <a:bodyPr>
            <a:normAutofit/>
          </a:bodyPr>
          <a:lstStyle/>
          <a:p>
            <a:r>
              <a:rPr lang="en-US" sz="1700" dirty="0"/>
              <a:t>Borrowers with income </a:t>
            </a:r>
            <a:r>
              <a:rPr lang="en-US" sz="1700" b="1" dirty="0"/>
              <a:t>not verified </a:t>
            </a:r>
            <a:r>
              <a:rPr lang="en-US" sz="1700" dirty="0"/>
              <a:t>have the least interest rate and those with their loans verified have the highest interest rates. </a:t>
            </a:r>
            <a:endParaRPr lang="en-IN" sz="1700" dirty="0"/>
          </a:p>
        </p:txBody>
      </p:sp>
      <p:pic>
        <p:nvPicPr>
          <p:cNvPr id="3" name="Picture 2">
            <a:extLst>
              <a:ext uri="{FF2B5EF4-FFF2-40B4-BE49-F238E27FC236}">
                <a16:creationId xmlns:a16="http://schemas.microsoft.com/office/drawing/2014/main" id="{A0395EC1-6FFB-233C-E0B5-38A7729C17A6}"/>
              </a:ext>
            </a:extLst>
          </p:cNvPr>
          <p:cNvPicPr>
            <a:picLocks noChangeAspect="1"/>
          </p:cNvPicPr>
          <p:nvPr/>
        </p:nvPicPr>
        <p:blipFill>
          <a:blip r:embed="rId3"/>
          <a:stretch>
            <a:fillRect/>
          </a:stretch>
        </p:blipFill>
        <p:spPr>
          <a:xfrm>
            <a:off x="5120640" y="1356695"/>
            <a:ext cx="6656832" cy="4044025"/>
          </a:xfrm>
          <a:prstGeom prst="rect">
            <a:avLst/>
          </a:prstGeom>
        </p:spPr>
      </p:pic>
    </p:spTree>
    <p:extLst>
      <p:ext uri="{BB962C8B-B14F-4D97-AF65-F5344CB8AC3E}">
        <p14:creationId xmlns:p14="http://schemas.microsoft.com/office/powerpoint/2010/main" val="2450162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41B0CF9-32AC-E4BC-4AC2-6F05ECE9C9A7}"/>
              </a:ext>
            </a:extLst>
          </p:cNvPr>
          <p:cNvSpPr>
            <a:spLocks noGrp="1"/>
          </p:cNvSpPr>
          <p:nvPr>
            <p:ph type="title"/>
          </p:nvPr>
        </p:nvSpPr>
        <p:spPr>
          <a:xfrm>
            <a:off x="841247" y="978619"/>
            <a:ext cx="3410712" cy="1106424"/>
          </a:xfrm>
        </p:spPr>
        <p:txBody>
          <a:bodyPr>
            <a:normAutofit/>
          </a:bodyPr>
          <a:lstStyle/>
          <a:p>
            <a:r>
              <a:rPr lang="en-US" sz="2800" dirty="0" err="1"/>
              <a:t>addr_state</a:t>
            </a:r>
            <a:r>
              <a:rPr lang="en-US" sz="2800" dirty="0"/>
              <a:t> vs </a:t>
            </a:r>
            <a:r>
              <a:rPr lang="en-US" sz="2800" dirty="0" err="1"/>
              <a:t>loan_status</a:t>
            </a:r>
            <a:endParaRPr lang="en-IN" sz="2800" dirty="0"/>
          </a:p>
        </p:txBody>
      </p:sp>
      <p:sp>
        <p:nvSpPr>
          <p:cNvPr id="26" name="Rectangle 2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30E8EA68-2043-5B29-A2A5-6646C65375A0}"/>
              </a:ext>
            </a:extLst>
          </p:cNvPr>
          <p:cNvSpPr>
            <a:spLocks noGrp="1"/>
          </p:cNvSpPr>
          <p:nvPr>
            <p:ph idx="1"/>
          </p:nvPr>
        </p:nvSpPr>
        <p:spPr>
          <a:xfrm>
            <a:off x="841248" y="2252870"/>
            <a:ext cx="3412219" cy="3560251"/>
          </a:xfrm>
        </p:spPr>
        <p:txBody>
          <a:bodyPr>
            <a:normAutofit/>
          </a:bodyPr>
          <a:lstStyle/>
          <a:p>
            <a:r>
              <a:rPr lang="en-US" sz="1700"/>
              <a:t>The state NE has the highest number of defaults, followed by NV, indicating higher default risk in this area.</a:t>
            </a:r>
          </a:p>
          <a:p>
            <a:r>
              <a:rPr lang="en-US" sz="1700"/>
              <a:t>States like IA, IN, ME have highest percentage of fully paid loans and can be considered as low risk regions.</a:t>
            </a:r>
            <a:endParaRPr lang="en-IN" sz="1700" dirty="0"/>
          </a:p>
        </p:txBody>
      </p:sp>
      <p:pic>
        <p:nvPicPr>
          <p:cNvPr id="10" name="Picture 9">
            <a:extLst>
              <a:ext uri="{FF2B5EF4-FFF2-40B4-BE49-F238E27FC236}">
                <a16:creationId xmlns:a16="http://schemas.microsoft.com/office/drawing/2014/main" id="{67F0876C-CD0E-FBB8-361E-F991DB5ED71F}"/>
              </a:ext>
            </a:extLst>
          </p:cNvPr>
          <p:cNvPicPr>
            <a:picLocks noChangeAspect="1"/>
          </p:cNvPicPr>
          <p:nvPr/>
        </p:nvPicPr>
        <p:blipFill>
          <a:blip r:embed="rId3"/>
          <a:stretch>
            <a:fillRect/>
          </a:stretch>
        </p:blipFill>
        <p:spPr>
          <a:xfrm>
            <a:off x="4867564" y="1614647"/>
            <a:ext cx="7252914" cy="3844044"/>
          </a:xfrm>
          <a:prstGeom prst="rect">
            <a:avLst/>
          </a:prstGeom>
        </p:spPr>
      </p:pic>
    </p:spTree>
    <p:extLst>
      <p:ext uri="{BB962C8B-B14F-4D97-AF65-F5344CB8AC3E}">
        <p14:creationId xmlns:p14="http://schemas.microsoft.com/office/powerpoint/2010/main" val="1584231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41B0CF9-32AC-E4BC-4AC2-6F05ECE9C9A7}"/>
              </a:ext>
            </a:extLst>
          </p:cNvPr>
          <p:cNvSpPr>
            <a:spLocks noGrp="1"/>
          </p:cNvSpPr>
          <p:nvPr>
            <p:ph type="title"/>
          </p:nvPr>
        </p:nvSpPr>
        <p:spPr>
          <a:xfrm>
            <a:off x="841247" y="978619"/>
            <a:ext cx="3410712" cy="1106424"/>
          </a:xfrm>
        </p:spPr>
        <p:txBody>
          <a:bodyPr>
            <a:normAutofit/>
          </a:bodyPr>
          <a:lstStyle/>
          <a:p>
            <a:r>
              <a:rPr lang="en-US" sz="2800" dirty="0"/>
              <a:t>purpose vs </a:t>
            </a:r>
            <a:r>
              <a:rPr lang="en-US" sz="2800" dirty="0" err="1"/>
              <a:t>loan_amnt</a:t>
            </a:r>
            <a:endParaRPr lang="en-IN" sz="2800" dirty="0"/>
          </a:p>
        </p:txBody>
      </p:sp>
      <p:sp>
        <p:nvSpPr>
          <p:cNvPr id="22" name="Rectangle 2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30E8EA68-2043-5B29-A2A5-6646C65375A0}"/>
              </a:ext>
            </a:extLst>
          </p:cNvPr>
          <p:cNvSpPr>
            <a:spLocks noGrp="1"/>
          </p:cNvSpPr>
          <p:nvPr>
            <p:ph idx="1"/>
          </p:nvPr>
        </p:nvSpPr>
        <p:spPr>
          <a:xfrm>
            <a:off x="841248" y="2252870"/>
            <a:ext cx="3412219" cy="3560251"/>
          </a:xfrm>
        </p:spPr>
        <p:txBody>
          <a:bodyPr>
            <a:normAutofit/>
          </a:bodyPr>
          <a:lstStyle/>
          <a:p>
            <a:r>
              <a:rPr lang="en-US" sz="1700" dirty="0"/>
              <a:t> Debt Consolidation have higher median loan amounts as borrowers consolidate multiple debts.</a:t>
            </a:r>
          </a:p>
          <a:p>
            <a:r>
              <a:rPr lang="en-US" sz="1700" dirty="0"/>
              <a:t>Vacation purpose have lower loan amounts due to a comparatively smaller expense need.</a:t>
            </a:r>
            <a:endParaRPr lang="en-IN" sz="1700" dirty="0"/>
          </a:p>
        </p:txBody>
      </p:sp>
      <p:pic>
        <p:nvPicPr>
          <p:cNvPr id="5" name="Picture 4">
            <a:extLst>
              <a:ext uri="{FF2B5EF4-FFF2-40B4-BE49-F238E27FC236}">
                <a16:creationId xmlns:a16="http://schemas.microsoft.com/office/drawing/2014/main" id="{94CFB20E-306F-CD76-72A4-A7431BFF9532}"/>
              </a:ext>
            </a:extLst>
          </p:cNvPr>
          <p:cNvPicPr>
            <a:picLocks noChangeAspect="1"/>
          </p:cNvPicPr>
          <p:nvPr/>
        </p:nvPicPr>
        <p:blipFill>
          <a:blip r:embed="rId3"/>
          <a:stretch>
            <a:fillRect/>
          </a:stretch>
        </p:blipFill>
        <p:spPr>
          <a:xfrm>
            <a:off x="5120640" y="1414942"/>
            <a:ext cx="6656832" cy="3927531"/>
          </a:xfrm>
          <a:prstGeom prst="rect">
            <a:avLst/>
          </a:prstGeom>
        </p:spPr>
      </p:pic>
    </p:spTree>
    <p:extLst>
      <p:ext uri="{BB962C8B-B14F-4D97-AF65-F5344CB8AC3E}">
        <p14:creationId xmlns:p14="http://schemas.microsoft.com/office/powerpoint/2010/main" val="2299519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41B0CF9-32AC-E4BC-4AC2-6F05ECE9C9A7}"/>
              </a:ext>
            </a:extLst>
          </p:cNvPr>
          <p:cNvSpPr>
            <a:spLocks noGrp="1"/>
          </p:cNvSpPr>
          <p:nvPr>
            <p:ph type="title"/>
          </p:nvPr>
        </p:nvSpPr>
        <p:spPr>
          <a:xfrm>
            <a:off x="841247" y="978619"/>
            <a:ext cx="3410712" cy="1106424"/>
          </a:xfrm>
        </p:spPr>
        <p:txBody>
          <a:bodyPr>
            <a:normAutofit/>
          </a:bodyPr>
          <a:lstStyle/>
          <a:p>
            <a:r>
              <a:rPr lang="en-US" sz="2800" dirty="0"/>
              <a:t>purpose vs </a:t>
            </a:r>
            <a:r>
              <a:rPr lang="en-US" sz="2800" dirty="0" err="1"/>
              <a:t>dti</a:t>
            </a:r>
            <a:endParaRPr lang="en-IN" sz="2800" dirty="0"/>
          </a:p>
        </p:txBody>
      </p:sp>
      <p:sp>
        <p:nvSpPr>
          <p:cNvPr id="26" name="Rectangle 2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30E8EA68-2043-5B29-A2A5-6646C65375A0}"/>
              </a:ext>
            </a:extLst>
          </p:cNvPr>
          <p:cNvSpPr>
            <a:spLocks noGrp="1"/>
          </p:cNvSpPr>
          <p:nvPr>
            <p:ph idx="1"/>
          </p:nvPr>
        </p:nvSpPr>
        <p:spPr>
          <a:xfrm>
            <a:off x="841248" y="2252870"/>
            <a:ext cx="3412219" cy="3560251"/>
          </a:xfrm>
        </p:spPr>
        <p:txBody>
          <a:bodyPr>
            <a:normAutofit/>
          </a:bodyPr>
          <a:lstStyle/>
          <a:p>
            <a:r>
              <a:rPr lang="en-US" sz="1700" dirty="0"/>
              <a:t>Borrowers with Credit Card and Debt Consolidation purposes often have higher </a:t>
            </a:r>
            <a:r>
              <a:rPr lang="en-US" sz="1700" dirty="0" err="1"/>
              <a:t>dti</a:t>
            </a:r>
            <a:r>
              <a:rPr lang="en-US" sz="1700" dirty="0"/>
              <a:t>, reflecting existing financial strain.</a:t>
            </a:r>
            <a:endParaRPr lang="en-IN" sz="1700" dirty="0"/>
          </a:p>
        </p:txBody>
      </p:sp>
      <p:pic>
        <p:nvPicPr>
          <p:cNvPr id="7" name="Picture 6">
            <a:extLst>
              <a:ext uri="{FF2B5EF4-FFF2-40B4-BE49-F238E27FC236}">
                <a16:creationId xmlns:a16="http://schemas.microsoft.com/office/drawing/2014/main" id="{4C4D253D-0F3D-8760-935D-ADA019FC6082}"/>
              </a:ext>
            </a:extLst>
          </p:cNvPr>
          <p:cNvPicPr>
            <a:picLocks noChangeAspect="1"/>
          </p:cNvPicPr>
          <p:nvPr/>
        </p:nvPicPr>
        <p:blipFill>
          <a:blip r:embed="rId3"/>
          <a:stretch>
            <a:fillRect/>
          </a:stretch>
        </p:blipFill>
        <p:spPr>
          <a:xfrm>
            <a:off x="5120640" y="1298448"/>
            <a:ext cx="6656832" cy="4160519"/>
          </a:xfrm>
          <a:prstGeom prst="rect">
            <a:avLst/>
          </a:prstGeom>
        </p:spPr>
      </p:pic>
    </p:spTree>
    <p:extLst>
      <p:ext uri="{BB962C8B-B14F-4D97-AF65-F5344CB8AC3E}">
        <p14:creationId xmlns:p14="http://schemas.microsoft.com/office/powerpoint/2010/main" val="2215217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41B0CF9-32AC-E4BC-4AC2-6F05ECE9C9A7}"/>
              </a:ext>
            </a:extLst>
          </p:cNvPr>
          <p:cNvSpPr>
            <a:spLocks noGrp="1"/>
          </p:cNvSpPr>
          <p:nvPr>
            <p:ph type="title"/>
          </p:nvPr>
        </p:nvSpPr>
        <p:spPr>
          <a:xfrm>
            <a:off x="841247" y="978619"/>
            <a:ext cx="3410712" cy="1106424"/>
          </a:xfrm>
        </p:spPr>
        <p:txBody>
          <a:bodyPr>
            <a:normAutofit/>
          </a:bodyPr>
          <a:lstStyle/>
          <a:p>
            <a:r>
              <a:rPr lang="en-US" sz="2800" dirty="0" err="1"/>
              <a:t>int_rate</a:t>
            </a:r>
            <a:r>
              <a:rPr lang="en-US" sz="2800" dirty="0"/>
              <a:t> vs </a:t>
            </a:r>
            <a:r>
              <a:rPr lang="en-US" sz="2800" dirty="0" err="1"/>
              <a:t>loan_term</a:t>
            </a:r>
            <a:endParaRPr lang="en-IN" sz="2800" dirty="0"/>
          </a:p>
        </p:txBody>
      </p:sp>
      <p:sp>
        <p:nvSpPr>
          <p:cNvPr id="10" name="Rectangle 9">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30E8EA68-2043-5B29-A2A5-6646C65375A0}"/>
              </a:ext>
            </a:extLst>
          </p:cNvPr>
          <p:cNvSpPr>
            <a:spLocks noGrp="1"/>
          </p:cNvSpPr>
          <p:nvPr>
            <p:ph idx="1"/>
          </p:nvPr>
        </p:nvSpPr>
        <p:spPr>
          <a:xfrm>
            <a:off x="841248" y="2252870"/>
            <a:ext cx="3412219" cy="3560251"/>
          </a:xfrm>
        </p:spPr>
        <p:txBody>
          <a:bodyPr>
            <a:normAutofit/>
          </a:bodyPr>
          <a:lstStyle/>
          <a:p>
            <a:r>
              <a:rPr lang="en-US" sz="1700" dirty="0"/>
              <a:t>Longer loan terms (60 months) are associated with higher interest rates due to the increased risk over a longer repayment period.</a:t>
            </a:r>
          </a:p>
          <a:p>
            <a:r>
              <a:rPr lang="en-US" sz="1700" dirty="0"/>
              <a:t>Shorter loan terms (36 months) tend to have lower interest rates and less variability.</a:t>
            </a:r>
            <a:endParaRPr lang="en-IN" sz="1700" dirty="0"/>
          </a:p>
        </p:txBody>
      </p:sp>
      <p:pic>
        <p:nvPicPr>
          <p:cNvPr id="5" name="Picture 4">
            <a:extLst>
              <a:ext uri="{FF2B5EF4-FFF2-40B4-BE49-F238E27FC236}">
                <a16:creationId xmlns:a16="http://schemas.microsoft.com/office/drawing/2014/main" id="{922E7DCE-1337-5123-E0D2-4EC414E47A5F}"/>
              </a:ext>
            </a:extLst>
          </p:cNvPr>
          <p:cNvPicPr>
            <a:picLocks noChangeAspect="1"/>
          </p:cNvPicPr>
          <p:nvPr/>
        </p:nvPicPr>
        <p:blipFill>
          <a:blip r:embed="rId3"/>
          <a:stretch>
            <a:fillRect/>
          </a:stretch>
        </p:blipFill>
        <p:spPr>
          <a:xfrm>
            <a:off x="6236318" y="159860"/>
            <a:ext cx="5428598" cy="6443441"/>
          </a:xfrm>
          <a:prstGeom prst="rect">
            <a:avLst/>
          </a:prstGeom>
        </p:spPr>
      </p:pic>
    </p:spTree>
    <p:extLst>
      <p:ext uri="{BB962C8B-B14F-4D97-AF65-F5344CB8AC3E}">
        <p14:creationId xmlns:p14="http://schemas.microsoft.com/office/powerpoint/2010/main" val="3224651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B42FA-F9A9-02B1-A69F-738313AE80F1}"/>
              </a:ext>
            </a:extLst>
          </p:cNvPr>
          <p:cNvSpPr>
            <a:spLocks noGrp="1"/>
          </p:cNvSpPr>
          <p:nvPr>
            <p:ph type="title"/>
          </p:nvPr>
        </p:nvSpPr>
        <p:spPr>
          <a:xfrm>
            <a:off x="838200" y="2743200"/>
            <a:ext cx="10515600" cy="1056449"/>
          </a:xfrm>
        </p:spPr>
        <p:txBody>
          <a:bodyPr>
            <a:normAutofit/>
          </a:bodyPr>
          <a:lstStyle/>
          <a:p>
            <a:pPr algn="ctr"/>
            <a:r>
              <a:rPr lang="en-IN" dirty="0"/>
              <a:t>Bivariate Analysis</a:t>
            </a:r>
          </a:p>
        </p:txBody>
      </p:sp>
    </p:spTree>
    <p:extLst>
      <p:ext uri="{BB962C8B-B14F-4D97-AF65-F5344CB8AC3E}">
        <p14:creationId xmlns:p14="http://schemas.microsoft.com/office/powerpoint/2010/main" val="700741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1ADCC7-6575-1266-31C6-29784F5E3851}"/>
              </a:ext>
            </a:extLst>
          </p:cNvPr>
          <p:cNvSpPr>
            <a:spLocks noGrp="1"/>
          </p:cNvSpPr>
          <p:nvPr>
            <p:ph type="title"/>
          </p:nvPr>
        </p:nvSpPr>
        <p:spPr/>
        <p:txBody>
          <a:bodyPr/>
          <a:lstStyle/>
          <a:p>
            <a:r>
              <a:rPr lang="en-IN" dirty="0"/>
              <a:t>Summary of Insights</a:t>
            </a:r>
          </a:p>
        </p:txBody>
      </p:sp>
      <p:sp>
        <p:nvSpPr>
          <p:cNvPr id="4" name="Content Placeholder 3">
            <a:extLst>
              <a:ext uri="{FF2B5EF4-FFF2-40B4-BE49-F238E27FC236}">
                <a16:creationId xmlns:a16="http://schemas.microsoft.com/office/drawing/2014/main" id="{30A56D62-C227-4B3D-BA53-E8559F325BB3}"/>
              </a:ext>
            </a:extLst>
          </p:cNvPr>
          <p:cNvSpPr>
            <a:spLocks noGrp="1"/>
          </p:cNvSpPr>
          <p:nvPr>
            <p:ph idx="1"/>
          </p:nvPr>
        </p:nvSpPr>
        <p:spPr/>
        <p:txBody>
          <a:bodyPr>
            <a:normAutofit/>
          </a:bodyPr>
          <a:lstStyle/>
          <a:p>
            <a:r>
              <a:rPr lang="en-US" sz="2000" dirty="0"/>
              <a:t>Interest Rate and Default Risk: Higher interest rates correlate with repayment difficulties, making them a key variable for identifying high-risk borrowers.</a:t>
            </a:r>
          </a:p>
          <a:p>
            <a:r>
              <a:rPr lang="en-US" sz="2000" dirty="0"/>
              <a:t>Loan Grades and Risk: Lower-grade loans exhibit higher default risks, requiring stricter criteria and dynamic pricing strategies.</a:t>
            </a:r>
          </a:p>
          <a:p>
            <a:r>
              <a:rPr lang="en-US" sz="2000" dirty="0"/>
              <a:t>Loan Purpose and Risk: Debt consolidation loans are riskier, warranting higher interest rates and closer monitoring.</a:t>
            </a:r>
          </a:p>
          <a:p>
            <a:r>
              <a:rPr lang="en-US" sz="2000" dirty="0"/>
              <a:t>Macroeconomic Influences: Interest rate trends reflect broader economic conditions, underscoring the need for dynamic adjustment based on external factors.</a:t>
            </a:r>
            <a:endParaRPr lang="en-IN" sz="2000" dirty="0"/>
          </a:p>
        </p:txBody>
      </p:sp>
    </p:spTree>
    <p:extLst>
      <p:ext uri="{BB962C8B-B14F-4D97-AF65-F5344CB8AC3E}">
        <p14:creationId xmlns:p14="http://schemas.microsoft.com/office/powerpoint/2010/main" val="1091847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41B0CF9-32AC-E4BC-4AC2-6F05ECE9C9A7}"/>
              </a:ext>
            </a:extLst>
          </p:cNvPr>
          <p:cNvSpPr>
            <a:spLocks noGrp="1"/>
          </p:cNvSpPr>
          <p:nvPr>
            <p:ph type="title"/>
          </p:nvPr>
        </p:nvSpPr>
        <p:spPr>
          <a:xfrm>
            <a:off x="841247" y="978619"/>
            <a:ext cx="3410712" cy="1106424"/>
          </a:xfrm>
        </p:spPr>
        <p:txBody>
          <a:bodyPr>
            <a:normAutofit/>
          </a:bodyPr>
          <a:lstStyle/>
          <a:p>
            <a:r>
              <a:rPr lang="en-US" sz="2800" dirty="0"/>
              <a:t>grade vs </a:t>
            </a:r>
            <a:r>
              <a:rPr lang="en-US" sz="2800" dirty="0" err="1"/>
              <a:t>loan_status</a:t>
            </a:r>
            <a:endParaRPr lang="en-IN" sz="2800" dirty="0"/>
          </a:p>
        </p:txBody>
      </p:sp>
      <p:sp>
        <p:nvSpPr>
          <p:cNvPr id="15" name="Rectangle 1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30E8EA68-2043-5B29-A2A5-6646C65375A0}"/>
              </a:ext>
            </a:extLst>
          </p:cNvPr>
          <p:cNvSpPr>
            <a:spLocks noGrp="1"/>
          </p:cNvSpPr>
          <p:nvPr>
            <p:ph idx="1"/>
          </p:nvPr>
        </p:nvSpPr>
        <p:spPr>
          <a:xfrm>
            <a:off x="841248" y="2252870"/>
            <a:ext cx="3412219" cy="3560251"/>
          </a:xfrm>
        </p:spPr>
        <p:txBody>
          <a:bodyPr>
            <a:normAutofit/>
          </a:bodyPr>
          <a:lstStyle/>
          <a:p>
            <a:r>
              <a:rPr lang="en-US" sz="1700" dirty="0"/>
              <a:t>Fully paid loans have a greater number of higher grades (A, B, C) whereas Charged off loans have a larger number of lower grades (D, E, F, G).</a:t>
            </a:r>
          </a:p>
          <a:p>
            <a:r>
              <a:rPr lang="en-US" sz="1700" dirty="0"/>
              <a:t>This indicates that there's a strong correlation between grades and loan status, lower the grade, higher are the chances of default.</a:t>
            </a:r>
            <a:endParaRPr lang="en-IN" sz="1700" dirty="0"/>
          </a:p>
        </p:txBody>
      </p:sp>
      <p:pic>
        <p:nvPicPr>
          <p:cNvPr id="3" name="Picture 2">
            <a:extLst>
              <a:ext uri="{FF2B5EF4-FFF2-40B4-BE49-F238E27FC236}">
                <a16:creationId xmlns:a16="http://schemas.microsoft.com/office/drawing/2014/main" id="{D35F0662-D6DE-B045-9CA0-2AA251385874}"/>
              </a:ext>
            </a:extLst>
          </p:cNvPr>
          <p:cNvPicPr>
            <a:picLocks noChangeAspect="1"/>
          </p:cNvPicPr>
          <p:nvPr/>
        </p:nvPicPr>
        <p:blipFill>
          <a:blip r:embed="rId3"/>
          <a:stretch>
            <a:fillRect/>
          </a:stretch>
        </p:blipFill>
        <p:spPr>
          <a:xfrm>
            <a:off x="5120640" y="1165311"/>
            <a:ext cx="6656832" cy="4426793"/>
          </a:xfrm>
          <a:prstGeom prst="rect">
            <a:avLst/>
          </a:prstGeom>
        </p:spPr>
      </p:pic>
    </p:spTree>
    <p:extLst>
      <p:ext uri="{BB962C8B-B14F-4D97-AF65-F5344CB8AC3E}">
        <p14:creationId xmlns:p14="http://schemas.microsoft.com/office/powerpoint/2010/main" val="4165576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41B0CF9-32AC-E4BC-4AC2-6F05ECE9C9A7}"/>
              </a:ext>
            </a:extLst>
          </p:cNvPr>
          <p:cNvSpPr>
            <a:spLocks noGrp="1"/>
          </p:cNvSpPr>
          <p:nvPr>
            <p:ph type="title"/>
          </p:nvPr>
        </p:nvSpPr>
        <p:spPr>
          <a:xfrm>
            <a:off x="841247" y="978619"/>
            <a:ext cx="3410712" cy="1106424"/>
          </a:xfrm>
        </p:spPr>
        <p:txBody>
          <a:bodyPr>
            <a:normAutofit/>
          </a:bodyPr>
          <a:lstStyle/>
          <a:p>
            <a:r>
              <a:rPr lang="en-US" sz="2800"/>
              <a:t>int_rate vs loan_status</a:t>
            </a:r>
            <a:endParaRPr lang="en-IN" sz="2800"/>
          </a:p>
        </p:txBody>
      </p:sp>
      <p:sp>
        <p:nvSpPr>
          <p:cNvPr id="37" name="Rectangle 36">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30E8EA68-2043-5B29-A2A5-6646C65375A0}"/>
              </a:ext>
            </a:extLst>
          </p:cNvPr>
          <p:cNvSpPr>
            <a:spLocks noGrp="1"/>
          </p:cNvSpPr>
          <p:nvPr>
            <p:ph idx="1"/>
          </p:nvPr>
        </p:nvSpPr>
        <p:spPr>
          <a:xfrm>
            <a:off x="841248" y="2252870"/>
            <a:ext cx="3412219" cy="3560251"/>
          </a:xfrm>
        </p:spPr>
        <p:txBody>
          <a:bodyPr>
            <a:normAutofit/>
          </a:bodyPr>
          <a:lstStyle/>
          <a:p>
            <a:r>
              <a:rPr lang="en-US" sz="1700"/>
              <a:t>Higher median interest rate for Charged Off loans might indicate that high interest rates contribute to repayment difficulties.</a:t>
            </a:r>
            <a:endParaRPr lang="en-IN" sz="1700"/>
          </a:p>
        </p:txBody>
      </p:sp>
      <p:pic>
        <p:nvPicPr>
          <p:cNvPr id="2" name="Picture 1" descr="A graph of a graph showing different colored squares&#10;&#10;Description automatically generated with medium confidence">
            <a:extLst>
              <a:ext uri="{FF2B5EF4-FFF2-40B4-BE49-F238E27FC236}">
                <a16:creationId xmlns:a16="http://schemas.microsoft.com/office/drawing/2014/main" id="{399B2066-7D50-EC86-1F92-745F931C1B43}"/>
              </a:ext>
            </a:extLst>
          </p:cNvPr>
          <p:cNvPicPr>
            <a:picLocks noChangeAspect="1"/>
          </p:cNvPicPr>
          <p:nvPr/>
        </p:nvPicPr>
        <p:blipFill>
          <a:blip r:embed="rId3"/>
          <a:stretch>
            <a:fillRect/>
          </a:stretch>
        </p:blipFill>
        <p:spPr>
          <a:xfrm>
            <a:off x="5120640" y="782543"/>
            <a:ext cx="6656832" cy="5192329"/>
          </a:xfrm>
          <a:prstGeom prst="rect">
            <a:avLst/>
          </a:prstGeom>
        </p:spPr>
      </p:pic>
    </p:spTree>
    <p:extLst>
      <p:ext uri="{BB962C8B-B14F-4D97-AF65-F5344CB8AC3E}">
        <p14:creationId xmlns:p14="http://schemas.microsoft.com/office/powerpoint/2010/main" val="1238416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B468-F631-6040-EEFD-A684D75C5271}"/>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6140F457-455A-2452-122D-D0B95DB5B1E5}"/>
              </a:ext>
            </a:extLst>
          </p:cNvPr>
          <p:cNvSpPr>
            <a:spLocks noGrp="1"/>
          </p:cNvSpPr>
          <p:nvPr>
            <p:ph idx="1"/>
          </p:nvPr>
        </p:nvSpPr>
        <p:spPr/>
        <p:txBody>
          <a:bodyPr>
            <a:normAutofit/>
          </a:bodyPr>
          <a:lstStyle/>
          <a:p>
            <a:r>
              <a:rPr lang="en-US" sz="2400" dirty="0"/>
              <a:t>A consumer finance company specializes in lending various types of loans to urban customers</a:t>
            </a:r>
          </a:p>
          <a:p>
            <a:r>
              <a:rPr lang="en-US" sz="2400" dirty="0"/>
              <a:t>The company has provided dataset (covers loan data issued between 2007 and 2011) that has the information about past loan applicants and whether they ‘defaulted’ or not</a:t>
            </a:r>
          </a:p>
          <a:p>
            <a:r>
              <a:rPr lang="en-US" sz="2400" dirty="0"/>
              <a:t>The company wants to understand the driving factors (or driver variables) behind loan default, i.e. the variables which are strong indicators of default.  The company can utilize this knowledge for its portfolio and risk assessment.</a:t>
            </a:r>
          </a:p>
          <a:p>
            <a:r>
              <a:rPr lang="en-US" sz="2400" dirty="0"/>
              <a:t>We will use EDA to understand how consumer attributes and loan attributes that influence the tendency of default.</a:t>
            </a:r>
          </a:p>
          <a:p>
            <a:endParaRPr lang="en-IN" dirty="0"/>
          </a:p>
        </p:txBody>
      </p:sp>
    </p:spTree>
    <p:extLst>
      <p:ext uri="{BB962C8B-B14F-4D97-AF65-F5344CB8AC3E}">
        <p14:creationId xmlns:p14="http://schemas.microsoft.com/office/powerpoint/2010/main" val="3655638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41B0CF9-32AC-E4BC-4AC2-6F05ECE9C9A7}"/>
              </a:ext>
            </a:extLst>
          </p:cNvPr>
          <p:cNvSpPr>
            <a:spLocks noGrp="1"/>
          </p:cNvSpPr>
          <p:nvPr>
            <p:ph type="title"/>
          </p:nvPr>
        </p:nvSpPr>
        <p:spPr>
          <a:xfrm>
            <a:off x="841247" y="978619"/>
            <a:ext cx="3410712" cy="1106424"/>
          </a:xfrm>
        </p:spPr>
        <p:txBody>
          <a:bodyPr>
            <a:normAutofit/>
          </a:bodyPr>
          <a:lstStyle/>
          <a:p>
            <a:r>
              <a:rPr lang="en-US" sz="2800"/>
              <a:t>int_rate vs issue_d</a:t>
            </a:r>
            <a:endParaRPr lang="en-IN" sz="2800" dirty="0"/>
          </a:p>
        </p:txBody>
      </p:sp>
      <p:sp>
        <p:nvSpPr>
          <p:cNvPr id="45" name="Rectangle 4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6" name="Rectangle 4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30E8EA68-2043-5B29-A2A5-6646C65375A0}"/>
              </a:ext>
            </a:extLst>
          </p:cNvPr>
          <p:cNvSpPr>
            <a:spLocks noGrp="1"/>
          </p:cNvSpPr>
          <p:nvPr>
            <p:ph idx="1"/>
          </p:nvPr>
        </p:nvSpPr>
        <p:spPr>
          <a:xfrm>
            <a:off x="841248" y="2252870"/>
            <a:ext cx="3412219" cy="3560251"/>
          </a:xfrm>
        </p:spPr>
        <p:txBody>
          <a:bodyPr>
            <a:normAutofit/>
          </a:bodyPr>
          <a:lstStyle/>
          <a:p>
            <a:r>
              <a:rPr lang="en-US" sz="1700" dirty="0"/>
              <a:t>The interest rate trends closely mirror the economic turbulence during and after the 2008 financial crisis.</a:t>
            </a:r>
          </a:p>
          <a:p>
            <a:r>
              <a:rPr lang="en-US" sz="1700" dirty="0"/>
              <a:t>The lender responded dynamically to changes in borrower risk profiles, economic conditions, and Federal Reserve policies.</a:t>
            </a:r>
            <a:endParaRPr lang="en-IN" sz="1700" dirty="0"/>
          </a:p>
        </p:txBody>
      </p:sp>
      <p:pic>
        <p:nvPicPr>
          <p:cNvPr id="8" name="Picture 7" descr="A graph with different colored lines&#10;&#10;Description automatically generated">
            <a:extLst>
              <a:ext uri="{FF2B5EF4-FFF2-40B4-BE49-F238E27FC236}">
                <a16:creationId xmlns:a16="http://schemas.microsoft.com/office/drawing/2014/main" id="{20F6A3B6-1BB0-4534-F77D-62FB9FD8DB0C}"/>
              </a:ext>
            </a:extLst>
          </p:cNvPr>
          <p:cNvPicPr>
            <a:picLocks noChangeAspect="1"/>
          </p:cNvPicPr>
          <p:nvPr/>
        </p:nvPicPr>
        <p:blipFill>
          <a:blip r:embed="rId3"/>
          <a:stretch>
            <a:fillRect/>
          </a:stretch>
        </p:blipFill>
        <p:spPr>
          <a:xfrm>
            <a:off x="5120640" y="1281806"/>
            <a:ext cx="6656832" cy="4193803"/>
          </a:xfrm>
          <a:prstGeom prst="rect">
            <a:avLst/>
          </a:prstGeom>
        </p:spPr>
      </p:pic>
    </p:spTree>
    <p:extLst>
      <p:ext uri="{BB962C8B-B14F-4D97-AF65-F5344CB8AC3E}">
        <p14:creationId xmlns:p14="http://schemas.microsoft.com/office/powerpoint/2010/main" val="670613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41B0CF9-32AC-E4BC-4AC2-6F05ECE9C9A7}"/>
              </a:ext>
            </a:extLst>
          </p:cNvPr>
          <p:cNvSpPr>
            <a:spLocks noGrp="1"/>
          </p:cNvSpPr>
          <p:nvPr>
            <p:ph type="title"/>
          </p:nvPr>
        </p:nvSpPr>
        <p:spPr>
          <a:xfrm>
            <a:off x="841247" y="978619"/>
            <a:ext cx="3410712" cy="1106424"/>
          </a:xfrm>
        </p:spPr>
        <p:txBody>
          <a:bodyPr>
            <a:normAutofit/>
          </a:bodyPr>
          <a:lstStyle/>
          <a:p>
            <a:r>
              <a:rPr lang="en-US" sz="2800" dirty="0"/>
              <a:t>purpose </a:t>
            </a:r>
            <a:r>
              <a:rPr lang="en-US" sz="2800"/>
              <a:t>vs int_rate</a:t>
            </a:r>
            <a:endParaRPr lang="en-IN" sz="2800" dirty="0"/>
          </a:p>
        </p:txBody>
      </p:sp>
      <p:sp>
        <p:nvSpPr>
          <p:cNvPr id="39" name="Rectangle 38">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0" name="Rectangle 39">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30E8EA68-2043-5B29-A2A5-6646C65375A0}"/>
              </a:ext>
            </a:extLst>
          </p:cNvPr>
          <p:cNvSpPr>
            <a:spLocks noGrp="1"/>
          </p:cNvSpPr>
          <p:nvPr>
            <p:ph idx="1"/>
          </p:nvPr>
        </p:nvSpPr>
        <p:spPr>
          <a:xfrm>
            <a:off x="841248" y="2252870"/>
            <a:ext cx="3412219" cy="3560251"/>
          </a:xfrm>
        </p:spPr>
        <p:txBody>
          <a:bodyPr>
            <a:normAutofit/>
          </a:bodyPr>
          <a:lstStyle/>
          <a:p>
            <a:r>
              <a:rPr lang="en-US" sz="1700" dirty="0"/>
              <a:t>Loans taken for house purpose have the highest interest rate. However, earlier analysis shows that loans taken </a:t>
            </a:r>
            <a:r>
              <a:rPr lang="en-US" sz="1700"/>
              <a:t>for debt_consolidation </a:t>
            </a:r>
            <a:r>
              <a:rPr lang="en-US" sz="1700" dirty="0"/>
              <a:t>are more prone to default</a:t>
            </a:r>
          </a:p>
          <a:p>
            <a:r>
              <a:rPr lang="en-US" sz="1700" dirty="0"/>
              <a:t>The interest rate for loans taken </a:t>
            </a:r>
            <a:r>
              <a:rPr lang="en-US" sz="1700"/>
              <a:t>for debt_consolidation </a:t>
            </a:r>
            <a:r>
              <a:rPr lang="en-US" sz="1700" dirty="0"/>
              <a:t>should be increased and those for house can be reduced.</a:t>
            </a:r>
            <a:endParaRPr lang="en-IN" sz="1700" dirty="0"/>
          </a:p>
        </p:txBody>
      </p:sp>
      <p:pic>
        <p:nvPicPr>
          <p:cNvPr id="3" name="Picture 2" descr="A graph with different colored rectangular shapes&#10;&#10;Description automatically generated">
            <a:extLst>
              <a:ext uri="{FF2B5EF4-FFF2-40B4-BE49-F238E27FC236}">
                <a16:creationId xmlns:a16="http://schemas.microsoft.com/office/drawing/2014/main" id="{E2A8CF22-B09F-DD75-4EC4-6D4E0E8CDC04}"/>
              </a:ext>
            </a:extLst>
          </p:cNvPr>
          <p:cNvPicPr>
            <a:picLocks noChangeAspect="1"/>
          </p:cNvPicPr>
          <p:nvPr/>
        </p:nvPicPr>
        <p:blipFill>
          <a:blip r:embed="rId3"/>
          <a:stretch>
            <a:fillRect/>
          </a:stretch>
        </p:blipFill>
        <p:spPr>
          <a:xfrm>
            <a:off x="5120640" y="1406622"/>
            <a:ext cx="6656832" cy="3944172"/>
          </a:xfrm>
          <a:prstGeom prst="rect">
            <a:avLst/>
          </a:prstGeom>
        </p:spPr>
      </p:pic>
    </p:spTree>
    <p:extLst>
      <p:ext uri="{BB962C8B-B14F-4D97-AF65-F5344CB8AC3E}">
        <p14:creationId xmlns:p14="http://schemas.microsoft.com/office/powerpoint/2010/main" val="2041471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41B0CF9-32AC-E4BC-4AC2-6F05ECE9C9A7}"/>
              </a:ext>
            </a:extLst>
          </p:cNvPr>
          <p:cNvSpPr>
            <a:spLocks noGrp="1"/>
          </p:cNvSpPr>
          <p:nvPr>
            <p:ph type="title"/>
          </p:nvPr>
        </p:nvSpPr>
        <p:spPr>
          <a:xfrm>
            <a:off x="841247" y="978619"/>
            <a:ext cx="3410712" cy="1106424"/>
          </a:xfrm>
        </p:spPr>
        <p:txBody>
          <a:bodyPr>
            <a:normAutofit/>
          </a:bodyPr>
          <a:lstStyle/>
          <a:p>
            <a:r>
              <a:rPr lang="en-US" sz="2800" dirty="0" err="1"/>
              <a:t>int_rate</a:t>
            </a:r>
            <a:r>
              <a:rPr lang="en-US" sz="2800" dirty="0"/>
              <a:t> vs grade</a:t>
            </a:r>
            <a:endParaRPr lang="en-IN" sz="2800" dirty="0"/>
          </a:p>
        </p:txBody>
      </p:sp>
      <p:sp>
        <p:nvSpPr>
          <p:cNvPr id="34" name="Rectangle 3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30E8EA68-2043-5B29-A2A5-6646C65375A0}"/>
              </a:ext>
            </a:extLst>
          </p:cNvPr>
          <p:cNvSpPr>
            <a:spLocks noGrp="1"/>
          </p:cNvSpPr>
          <p:nvPr>
            <p:ph idx="1"/>
          </p:nvPr>
        </p:nvSpPr>
        <p:spPr>
          <a:xfrm>
            <a:off x="841248" y="2252870"/>
            <a:ext cx="3412219" cy="3560251"/>
          </a:xfrm>
        </p:spPr>
        <p:txBody>
          <a:bodyPr>
            <a:normAutofit/>
          </a:bodyPr>
          <a:lstStyle/>
          <a:p>
            <a:r>
              <a:rPr lang="en-US" sz="1700" dirty="0"/>
              <a:t>Lower grade (D, E, F, G) loans have the highest interest rate due to increased risk of lending</a:t>
            </a:r>
            <a:endParaRPr lang="en-IN" sz="1700" dirty="0"/>
          </a:p>
        </p:txBody>
      </p:sp>
      <p:pic>
        <p:nvPicPr>
          <p:cNvPr id="3" name="Picture 2">
            <a:extLst>
              <a:ext uri="{FF2B5EF4-FFF2-40B4-BE49-F238E27FC236}">
                <a16:creationId xmlns:a16="http://schemas.microsoft.com/office/drawing/2014/main" id="{8984AE1B-6D78-36C4-A66A-3E063B67FD9E}"/>
              </a:ext>
            </a:extLst>
          </p:cNvPr>
          <p:cNvPicPr>
            <a:picLocks noChangeAspect="1"/>
          </p:cNvPicPr>
          <p:nvPr/>
        </p:nvPicPr>
        <p:blipFill>
          <a:blip r:embed="rId3"/>
          <a:stretch>
            <a:fillRect/>
          </a:stretch>
        </p:blipFill>
        <p:spPr>
          <a:xfrm>
            <a:off x="5120640" y="849112"/>
            <a:ext cx="6656832" cy="5059191"/>
          </a:xfrm>
          <a:prstGeom prst="rect">
            <a:avLst/>
          </a:prstGeom>
        </p:spPr>
      </p:pic>
    </p:spTree>
    <p:extLst>
      <p:ext uri="{BB962C8B-B14F-4D97-AF65-F5344CB8AC3E}">
        <p14:creationId xmlns:p14="http://schemas.microsoft.com/office/powerpoint/2010/main" val="1455877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B42FA-F9A9-02B1-A69F-738313AE80F1}"/>
              </a:ext>
            </a:extLst>
          </p:cNvPr>
          <p:cNvSpPr>
            <a:spLocks noGrp="1"/>
          </p:cNvSpPr>
          <p:nvPr>
            <p:ph type="title"/>
          </p:nvPr>
        </p:nvSpPr>
        <p:spPr>
          <a:xfrm>
            <a:off x="838200" y="2478024"/>
            <a:ext cx="10515600" cy="1321625"/>
          </a:xfrm>
        </p:spPr>
        <p:txBody>
          <a:bodyPr>
            <a:normAutofit/>
          </a:bodyPr>
          <a:lstStyle/>
          <a:p>
            <a:pPr algn="ctr"/>
            <a:r>
              <a:rPr lang="en-IN" dirty="0"/>
              <a:t>Recommendations</a:t>
            </a:r>
          </a:p>
        </p:txBody>
      </p:sp>
    </p:spTree>
    <p:extLst>
      <p:ext uri="{BB962C8B-B14F-4D97-AF65-F5344CB8AC3E}">
        <p14:creationId xmlns:p14="http://schemas.microsoft.com/office/powerpoint/2010/main" val="1625797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7934-85AF-9AE1-B3C4-95232DFB9EB4}"/>
              </a:ext>
            </a:extLst>
          </p:cNvPr>
          <p:cNvSpPr>
            <a:spLocks noGrp="1"/>
          </p:cNvSpPr>
          <p:nvPr>
            <p:ph type="title"/>
          </p:nvPr>
        </p:nvSpPr>
        <p:spPr/>
        <p:txBody>
          <a:bodyPr/>
          <a:lstStyle/>
          <a:p>
            <a:r>
              <a:rPr lang="en-IN" sz="4400" dirty="0">
                <a:effectLst/>
                <a:latin typeface="Calibri" panose="020F0502020204030204" pitchFamily="34" charset="0"/>
              </a:rPr>
              <a:t>Understanding Loan Default Patterns and Risk Factors</a:t>
            </a:r>
            <a:endParaRPr lang="en-IN" dirty="0"/>
          </a:p>
        </p:txBody>
      </p:sp>
      <p:sp>
        <p:nvSpPr>
          <p:cNvPr id="3" name="Content Placeholder 2">
            <a:extLst>
              <a:ext uri="{FF2B5EF4-FFF2-40B4-BE49-F238E27FC236}">
                <a16:creationId xmlns:a16="http://schemas.microsoft.com/office/drawing/2014/main" id="{30491B5D-33C1-AF37-A97B-D90A28BA5DCA}"/>
              </a:ext>
            </a:extLst>
          </p:cNvPr>
          <p:cNvSpPr>
            <a:spLocks noGrp="1"/>
          </p:cNvSpPr>
          <p:nvPr>
            <p:ph idx="1"/>
          </p:nvPr>
        </p:nvSpPr>
        <p:spPr/>
        <p:txBody>
          <a:bodyPr>
            <a:normAutofit lnSpcReduction="10000"/>
          </a:bodyPr>
          <a:lstStyle/>
          <a:p>
            <a:pPr marL="0" indent="0">
              <a:buNone/>
            </a:pPr>
            <a:r>
              <a:rPr lang="en-IN" sz="1800" b="1" dirty="0">
                <a:effectLst/>
                <a:latin typeface="Calibri" panose="020F0502020204030204" pitchFamily="34" charset="0"/>
              </a:rPr>
              <a:t>Objective</a:t>
            </a:r>
            <a:r>
              <a:rPr lang="en-IN" sz="1800" dirty="0">
                <a:effectLst/>
                <a:latin typeface="Calibri" panose="020F0502020204030204" pitchFamily="34" charset="0"/>
              </a:rPr>
              <a:t>: </a:t>
            </a:r>
          </a:p>
          <a:p>
            <a:pPr marL="0" indent="0">
              <a:buNone/>
            </a:pPr>
            <a:r>
              <a:rPr lang="en-IN" sz="1800" dirty="0">
                <a:effectLst/>
                <a:latin typeface="Calibri" panose="020F0502020204030204" pitchFamily="34" charset="0"/>
              </a:rPr>
              <a:t>Identify patterns in consumer and loan attributes that indicate a higher likelihood of loan default and evaluate variables associated with loan default.</a:t>
            </a:r>
          </a:p>
          <a:p>
            <a:pPr marL="0" indent="0">
              <a:buNone/>
            </a:pPr>
            <a:r>
              <a:rPr lang="en-IN" sz="1800" b="1" dirty="0">
                <a:latin typeface="Calibri" panose="020F0502020204030204" pitchFamily="34" charset="0"/>
              </a:rPr>
              <a:t>Recommendations:</a:t>
            </a:r>
          </a:p>
          <a:p>
            <a:pPr marL="342900" indent="-342900">
              <a:buFont typeface="+mj-lt"/>
              <a:buAutoNum type="arabicPeriod"/>
            </a:pPr>
            <a:r>
              <a:rPr lang="en-IN" sz="1600" b="1" dirty="0">
                <a:effectLst/>
                <a:latin typeface="Calibri" panose="020F0502020204030204" pitchFamily="34" charset="0"/>
              </a:rPr>
              <a:t>Debt-to-Income Ratio (DTI)</a:t>
            </a:r>
            <a:r>
              <a:rPr lang="en-IN" sz="1600" dirty="0">
                <a:effectLst/>
                <a:latin typeface="Calibri" panose="020F0502020204030204" pitchFamily="34" charset="0"/>
              </a:rPr>
              <a:t>: Flag borrowers with DTI &gt; 20 as medium risk and apply stricter approval criteria for such applicants to reduce defaults.</a:t>
            </a:r>
          </a:p>
          <a:p>
            <a:pPr marL="342900" indent="-342900" rtl="0" fontAlgn="ctr">
              <a:spcBef>
                <a:spcPts val="0"/>
              </a:spcBef>
              <a:spcAft>
                <a:spcPts val="0"/>
              </a:spcAft>
              <a:buFont typeface="+mj-lt"/>
              <a:buAutoNum type="arabicPeriod"/>
            </a:pPr>
            <a:r>
              <a:rPr lang="en-IN" sz="1600" b="1" dirty="0">
                <a:effectLst/>
                <a:latin typeface="Calibri" panose="020F0502020204030204" pitchFamily="34" charset="0"/>
              </a:rPr>
              <a:t>Loan Grades</a:t>
            </a:r>
            <a:r>
              <a:rPr lang="en-IN" sz="1600" dirty="0">
                <a:effectLst/>
                <a:latin typeface="Calibri" panose="020F0502020204030204" pitchFamily="34" charset="0"/>
              </a:rPr>
              <a:t>: Focus on lower-grade loans (D, E, F, G) as they have a higher likelihood of default. Implement stricter lending criteria and monitor these loans closely.</a:t>
            </a:r>
          </a:p>
          <a:p>
            <a:pPr marL="342900" indent="-342900" rtl="0" fontAlgn="ctr">
              <a:spcBef>
                <a:spcPts val="0"/>
              </a:spcBef>
              <a:spcAft>
                <a:spcPts val="0"/>
              </a:spcAft>
              <a:buFont typeface="+mj-lt"/>
              <a:buAutoNum type="arabicPeriod"/>
            </a:pPr>
            <a:r>
              <a:rPr lang="en-IN" sz="1600" b="1" dirty="0">
                <a:effectLst/>
                <a:latin typeface="Calibri" panose="020F0502020204030204" pitchFamily="34" charset="0"/>
              </a:rPr>
              <a:t>Loan Purpose</a:t>
            </a:r>
            <a:r>
              <a:rPr lang="en-IN" sz="1600" dirty="0">
                <a:effectLst/>
                <a:latin typeface="Calibri" panose="020F0502020204030204" pitchFamily="34" charset="0"/>
              </a:rPr>
              <a:t>: Monitor loans for Debt Consolidation and Credit Card purposes, which show higher default rates. Apply stricter DTI thresholds and track performance closely.</a:t>
            </a:r>
          </a:p>
          <a:p>
            <a:pPr marL="342900" indent="-342900" rtl="0" fontAlgn="ctr">
              <a:spcBef>
                <a:spcPts val="0"/>
              </a:spcBef>
              <a:spcAft>
                <a:spcPts val="0"/>
              </a:spcAft>
              <a:buFont typeface="+mj-lt"/>
              <a:buAutoNum type="arabicPeriod"/>
            </a:pPr>
            <a:r>
              <a:rPr lang="en-IN" sz="1600" b="1" dirty="0">
                <a:effectLst/>
                <a:latin typeface="Calibri" panose="020F0502020204030204" pitchFamily="34" charset="0"/>
              </a:rPr>
              <a:t>Interest Rates</a:t>
            </a:r>
            <a:r>
              <a:rPr lang="en-IN" sz="1600" dirty="0">
                <a:effectLst/>
                <a:latin typeface="Calibri" panose="020F0502020204030204" pitchFamily="34" charset="0"/>
              </a:rPr>
              <a:t>: High-interest loans (e.g., &gt;17%) are associated with defaults. Monitor these accounts more rigorously and evaluate if high rates are contributing to repayment difficulties.</a:t>
            </a:r>
          </a:p>
          <a:p>
            <a:pPr marL="342900" indent="-342900" rtl="0" fontAlgn="ctr">
              <a:spcBef>
                <a:spcPts val="0"/>
              </a:spcBef>
              <a:spcAft>
                <a:spcPts val="0"/>
              </a:spcAft>
              <a:buFont typeface="+mj-lt"/>
              <a:buAutoNum type="arabicPeriod"/>
            </a:pPr>
            <a:r>
              <a:rPr lang="en-IN" sz="1600" b="1" dirty="0">
                <a:effectLst/>
                <a:latin typeface="Calibri" panose="020F0502020204030204" pitchFamily="34" charset="0"/>
              </a:rPr>
              <a:t>Employment and Income</a:t>
            </a:r>
            <a:r>
              <a:rPr lang="en-IN" sz="1600" dirty="0">
                <a:effectLst/>
                <a:latin typeface="Calibri" panose="020F0502020204030204" pitchFamily="34" charset="0"/>
              </a:rPr>
              <a:t>: Scrutinize borrowers with less than 1 year of employment and annual incomes below $40,000, as they may have limited repayment capacity.</a:t>
            </a:r>
          </a:p>
          <a:p>
            <a:pPr marL="342900" indent="-342900" rtl="0" fontAlgn="ctr">
              <a:spcBef>
                <a:spcPts val="0"/>
              </a:spcBef>
              <a:spcAft>
                <a:spcPts val="0"/>
              </a:spcAft>
              <a:buFont typeface="+mj-lt"/>
              <a:buAutoNum type="arabicPeriod"/>
            </a:pPr>
            <a:r>
              <a:rPr lang="en-IN" sz="1600" b="1" dirty="0">
                <a:effectLst/>
                <a:latin typeface="Calibri" panose="020F0502020204030204" pitchFamily="34" charset="0"/>
              </a:rPr>
              <a:t>Public Records</a:t>
            </a:r>
            <a:r>
              <a:rPr lang="en-IN" sz="1600" dirty="0">
                <a:effectLst/>
                <a:latin typeface="Calibri" panose="020F0502020204030204" pitchFamily="34" charset="0"/>
              </a:rPr>
              <a:t>: Borrowers with public records or bankruptcies should be flagged for additional risk assessment and closer monitoring.</a:t>
            </a:r>
          </a:p>
          <a:p>
            <a:pPr marL="342900" indent="-342900" rtl="0" fontAlgn="ctr">
              <a:spcBef>
                <a:spcPts val="0"/>
              </a:spcBef>
              <a:spcAft>
                <a:spcPts val="0"/>
              </a:spcAft>
              <a:buFont typeface="+mj-lt"/>
              <a:buAutoNum type="arabicPeriod"/>
            </a:pPr>
            <a:r>
              <a:rPr lang="en-IN" sz="1600" b="1" dirty="0">
                <a:effectLst/>
                <a:latin typeface="Calibri" panose="020F0502020204030204" pitchFamily="34" charset="0"/>
              </a:rPr>
              <a:t>Credit Utilization (</a:t>
            </a:r>
            <a:r>
              <a:rPr lang="en-IN" sz="1600" b="1" dirty="0" err="1">
                <a:effectLst/>
                <a:latin typeface="Calibri" panose="020F0502020204030204" pitchFamily="34" charset="0"/>
              </a:rPr>
              <a:t>revol_util</a:t>
            </a:r>
            <a:r>
              <a:rPr lang="en-IN" sz="1600" b="1" dirty="0">
                <a:effectLst/>
                <a:latin typeface="Calibri" panose="020F0502020204030204" pitchFamily="34" charset="0"/>
              </a:rPr>
              <a:t>)</a:t>
            </a:r>
            <a:r>
              <a:rPr lang="en-IN" sz="1600" dirty="0">
                <a:effectLst/>
                <a:latin typeface="Calibri" panose="020F0502020204030204" pitchFamily="34" charset="0"/>
              </a:rPr>
              <a:t>: Flag borrowers with utilization rates &gt;80% as high risk and consider adjusting interest rates upward to mitigate credit loss.</a:t>
            </a:r>
          </a:p>
          <a:p>
            <a:endParaRPr lang="en-IN" sz="1100" dirty="0">
              <a:effectLst/>
              <a:latin typeface="Calibri" panose="020F0502020204030204" pitchFamily="34" charset="0"/>
            </a:endParaRPr>
          </a:p>
          <a:p>
            <a:endParaRPr lang="en-IN" dirty="0"/>
          </a:p>
        </p:txBody>
      </p:sp>
    </p:spTree>
    <p:extLst>
      <p:ext uri="{BB962C8B-B14F-4D97-AF65-F5344CB8AC3E}">
        <p14:creationId xmlns:p14="http://schemas.microsoft.com/office/powerpoint/2010/main" val="3010427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7934-85AF-9AE1-B3C4-95232DFB9EB4}"/>
              </a:ext>
            </a:extLst>
          </p:cNvPr>
          <p:cNvSpPr>
            <a:spLocks noGrp="1"/>
          </p:cNvSpPr>
          <p:nvPr>
            <p:ph type="title"/>
          </p:nvPr>
        </p:nvSpPr>
        <p:spPr/>
        <p:txBody>
          <a:bodyPr/>
          <a:lstStyle/>
          <a:p>
            <a:r>
              <a:rPr lang="en-IN" sz="4400" b="1" dirty="0">
                <a:effectLst/>
                <a:latin typeface="Calibri" panose="020F0502020204030204" pitchFamily="34" charset="0"/>
              </a:rPr>
              <a:t>Optimizing Loan Approval Decisions</a:t>
            </a:r>
            <a:endParaRPr lang="en-IN" dirty="0"/>
          </a:p>
        </p:txBody>
      </p:sp>
      <p:sp>
        <p:nvSpPr>
          <p:cNvPr id="3" name="Content Placeholder 2">
            <a:extLst>
              <a:ext uri="{FF2B5EF4-FFF2-40B4-BE49-F238E27FC236}">
                <a16:creationId xmlns:a16="http://schemas.microsoft.com/office/drawing/2014/main" id="{30491B5D-33C1-AF37-A97B-D90A28BA5DCA}"/>
              </a:ext>
            </a:extLst>
          </p:cNvPr>
          <p:cNvSpPr>
            <a:spLocks noGrp="1"/>
          </p:cNvSpPr>
          <p:nvPr>
            <p:ph idx="1"/>
          </p:nvPr>
        </p:nvSpPr>
        <p:spPr/>
        <p:txBody>
          <a:bodyPr>
            <a:normAutofit lnSpcReduction="10000"/>
          </a:bodyPr>
          <a:lstStyle/>
          <a:p>
            <a:pPr marL="0" indent="0">
              <a:buNone/>
            </a:pPr>
            <a:r>
              <a:rPr lang="en-IN" sz="1800" b="1" dirty="0">
                <a:effectLst/>
                <a:latin typeface="Calibri" panose="020F0502020204030204" pitchFamily="34" charset="0"/>
              </a:rPr>
              <a:t>Objective</a:t>
            </a:r>
            <a:r>
              <a:rPr lang="en-IN" sz="1800" dirty="0">
                <a:effectLst/>
                <a:latin typeface="Calibri" panose="020F0502020204030204" pitchFamily="34" charset="0"/>
              </a:rPr>
              <a:t>: </a:t>
            </a:r>
          </a:p>
          <a:p>
            <a:pPr marL="0" indent="0">
              <a:buNone/>
            </a:pPr>
            <a:r>
              <a:rPr lang="en-IN" sz="1800" dirty="0">
                <a:effectLst/>
                <a:latin typeface="Calibri" panose="020F0502020204030204" pitchFamily="34" charset="0"/>
              </a:rPr>
              <a:t>Address risks of rejecting reliable borrowers and approving loans for risky applicants while making data-driven loan decisions.</a:t>
            </a:r>
          </a:p>
          <a:p>
            <a:pPr marL="0" indent="0">
              <a:buNone/>
            </a:pPr>
            <a:r>
              <a:rPr lang="en-IN" sz="1800" b="1" dirty="0">
                <a:latin typeface="Calibri" panose="020F0502020204030204" pitchFamily="34" charset="0"/>
              </a:rPr>
              <a:t>Recommendations:</a:t>
            </a:r>
          </a:p>
          <a:p>
            <a:pPr rtl="0" fontAlgn="ctr">
              <a:spcBef>
                <a:spcPts val="0"/>
              </a:spcBef>
              <a:spcAft>
                <a:spcPts val="0"/>
              </a:spcAft>
              <a:buFont typeface="Arial" panose="020B0604020202020204" pitchFamily="34" charset="0"/>
              <a:buChar char="•"/>
            </a:pPr>
            <a:r>
              <a:rPr lang="en-IN" sz="1600" b="1" dirty="0">
                <a:effectLst/>
                <a:latin typeface="Calibri" panose="020F0502020204030204" pitchFamily="34" charset="0"/>
              </a:rPr>
              <a:t>Term and Interest Rates</a:t>
            </a:r>
            <a:r>
              <a:rPr lang="en-IN" sz="1600" dirty="0">
                <a:effectLst/>
                <a:latin typeface="Calibri" panose="020F0502020204030204" pitchFamily="34" charset="0"/>
              </a:rPr>
              <a:t>:</a:t>
            </a:r>
          </a:p>
          <a:p>
            <a:pPr lvl="1" fontAlgn="ctr">
              <a:spcBef>
                <a:spcPts val="0"/>
              </a:spcBef>
            </a:pPr>
            <a:r>
              <a:rPr lang="en-IN" sz="1600" dirty="0">
                <a:effectLst/>
                <a:latin typeface="Calibri" panose="020F0502020204030204" pitchFamily="34" charset="0"/>
              </a:rPr>
              <a:t>Offer lower interest rates for shorter-term loans (36 months) to attract low-risk borrowers.</a:t>
            </a:r>
          </a:p>
          <a:p>
            <a:pPr lvl="1" fontAlgn="ctr">
              <a:spcBef>
                <a:spcPts val="0"/>
              </a:spcBef>
            </a:pPr>
            <a:r>
              <a:rPr lang="en-IN" sz="1600" dirty="0">
                <a:effectLst/>
                <a:latin typeface="Calibri" panose="020F0502020204030204" pitchFamily="34" charset="0"/>
              </a:rPr>
              <a:t>Educate borrowers about the increased cost of longer-term loans (60 months) during the approval process to encourage shorter-term borrowing.</a:t>
            </a:r>
          </a:p>
          <a:p>
            <a:pPr rtl="0" fontAlgn="ctr">
              <a:spcBef>
                <a:spcPts val="0"/>
              </a:spcBef>
              <a:spcAft>
                <a:spcPts val="0"/>
              </a:spcAft>
              <a:buFont typeface="Arial" panose="020B0604020202020204" pitchFamily="34" charset="0"/>
              <a:buChar char="•"/>
            </a:pPr>
            <a:r>
              <a:rPr lang="en-IN" sz="1600" b="1" dirty="0">
                <a:effectLst/>
                <a:latin typeface="Calibri" panose="020F0502020204030204" pitchFamily="34" charset="0"/>
              </a:rPr>
              <a:t>Grade and DTI</a:t>
            </a:r>
            <a:r>
              <a:rPr lang="en-IN" sz="1600" dirty="0">
                <a:effectLst/>
                <a:latin typeface="Calibri" panose="020F0502020204030204" pitchFamily="34" charset="0"/>
              </a:rPr>
              <a:t>:</a:t>
            </a:r>
          </a:p>
          <a:p>
            <a:pPr lvl="1" fontAlgn="ctr">
              <a:spcBef>
                <a:spcPts val="0"/>
              </a:spcBef>
            </a:pPr>
            <a:r>
              <a:rPr lang="en-IN" sz="1600" dirty="0">
                <a:effectLst/>
                <a:latin typeface="Calibri" panose="020F0502020204030204" pitchFamily="34" charset="0"/>
              </a:rPr>
              <a:t>Approve loans for lower grades (D, E, F, G) only if DTI is within acceptable limits (e.g., &lt;9). </a:t>
            </a:r>
          </a:p>
          <a:p>
            <a:pPr rtl="0" fontAlgn="ctr">
              <a:spcBef>
                <a:spcPts val="0"/>
              </a:spcBef>
              <a:spcAft>
                <a:spcPts val="0"/>
              </a:spcAft>
              <a:buFont typeface="Arial" panose="020B0604020202020204" pitchFamily="34" charset="0"/>
              <a:buChar char="•"/>
            </a:pPr>
            <a:r>
              <a:rPr lang="en-IN" sz="1600" b="1" dirty="0">
                <a:effectLst/>
                <a:latin typeface="Calibri" panose="020F0502020204030204" pitchFamily="34" charset="0"/>
              </a:rPr>
              <a:t>Verification Status</a:t>
            </a:r>
            <a:r>
              <a:rPr lang="en-IN" sz="1600" dirty="0">
                <a:effectLst/>
                <a:latin typeface="Calibri" panose="020F0502020204030204" pitchFamily="34" charset="0"/>
              </a:rPr>
              <a:t>:</a:t>
            </a:r>
          </a:p>
          <a:p>
            <a:pPr lvl="1" fontAlgn="ctr">
              <a:spcBef>
                <a:spcPts val="0"/>
              </a:spcBef>
            </a:pPr>
            <a:r>
              <a:rPr lang="en-IN" sz="1600" dirty="0">
                <a:effectLst/>
                <a:latin typeface="Calibri" panose="020F0502020204030204" pitchFamily="34" charset="0"/>
              </a:rPr>
              <a:t>Apply stricter thresholds for Not Verified borrowers to mitigate default risks. Increase interest rates for non verified borrowers to reduce the risk.</a:t>
            </a:r>
          </a:p>
          <a:p>
            <a:pPr rtl="0" fontAlgn="ctr">
              <a:spcBef>
                <a:spcPts val="0"/>
              </a:spcBef>
              <a:spcAft>
                <a:spcPts val="0"/>
              </a:spcAft>
              <a:buFont typeface="Arial" panose="020B0604020202020204" pitchFamily="34" charset="0"/>
              <a:buChar char="•"/>
            </a:pPr>
            <a:r>
              <a:rPr lang="en-IN" sz="1600" b="1" dirty="0">
                <a:effectLst/>
                <a:latin typeface="Calibri" panose="020F0502020204030204" pitchFamily="34" charset="0"/>
              </a:rPr>
              <a:t>Homeownership</a:t>
            </a:r>
            <a:r>
              <a:rPr lang="en-IN" sz="1600" dirty="0">
                <a:effectLst/>
                <a:latin typeface="Calibri" panose="020F0502020204030204" pitchFamily="34" charset="0"/>
              </a:rPr>
              <a:t>:</a:t>
            </a:r>
          </a:p>
          <a:p>
            <a:pPr lvl="1" fontAlgn="ctr">
              <a:spcBef>
                <a:spcPts val="0"/>
              </a:spcBef>
            </a:pPr>
            <a:r>
              <a:rPr lang="en-IN" sz="1600" dirty="0">
                <a:effectLst/>
                <a:latin typeface="Calibri" panose="020F0502020204030204" pitchFamily="34" charset="0"/>
              </a:rPr>
              <a:t>Offer </a:t>
            </a:r>
            <a:r>
              <a:rPr lang="en-IN" sz="1600" dirty="0" err="1">
                <a:effectLst/>
                <a:latin typeface="Calibri" panose="020F0502020204030204" pitchFamily="34" charset="0"/>
              </a:rPr>
              <a:t>favorable</a:t>
            </a:r>
            <a:r>
              <a:rPr lang="en-IN" sz="1600" dirty="0">
                <a:effectLst/>
                <a:latin typeface="Calibri" panose="020F0502020204030204" pitchFamily="34" charset="0"/>
              </a:rPr>
              <a:t> terms (e.g., higher loan amounts or lower interest rates) to borrowers in MORTGAGE or OWN categories due to better financial stability.</a:t>
            </a:r>
          </a:p>
          <a:p>
            <a:pPr rtl="0" fontAlgn="ctr">
              <a:spcBef>
                <a:spcPts val="0"/>
              </a:spcBef>
              <a:spcAft>
                <a:spcPts val="0"/>
              </a:spcAft>
              <a:buFont typeface="Arial" panose="020B0604020202020204" pitchFamily="34" charset="0"/>
              <a:buChar char="•"/>
            </a:pPr>
            <a:r>
              <a:rPr lang="en-IN" sz="1600" b="1" dirty="0">
                <a:effectLst/>
                <a:latin typeface="Calibri" panose="020F0502020204030204" pitchFamily="34" charset="0"/>
              </a:rPr>
              <a:t>Loan Purpose</a:t>
            </a:r>
            <a:r>
              <a:rPr lang="en-IN" sz="1600" dirty="0">
                <a:effectLst/>
                <a:latin typeface="Calibri" panose="020F0502020204030204" pitchFamily="34" charset="0"/>
              </a:rPr>
              <a:t>:</a:t>
            </a:r>
          </a:p>
          <a:p>
            <a:pPr lvl="1" fontAlgn="ctr">
              <a:spcBef>
                <a:spcPts val="0"/>
              </a:spcBef>
            </a:pPr>
            <a:r>
              <a:rPr lang="en-IN" sz="1600" dirty="0">
                <a:effectLst/>
                <a:latin typeface="Calibri" panose="020F0502020204030204" pitchFamily="34" charset="0"/>
              </a:rPr>
              <a:t>Tailor loan products for high-demand purposes like Debt Consolidation and Credit Card refinancing, while applying stricter criteria for high-risk purposes.</a:t>
            </a:r>
          </a:p>
          <a:p>
            <a:pPr marL="342900" indent="-342900" rtl="0" fontAlgn="ctr">
              <a:spcBef>
                <a:spcPts val="0"/>
              </a:spcBef>
              <a:spcAft>
                <a:spcPts val="0"/>
              </a:spcAft>
              <a:buFont typeface="+mj-lt"/>
              <a:buAutoNum type="arabicPeriod"/>
            </a:pPr>
            <a:endParaRPr lang="en-IN" sz="1600" dirty="0">
              <a:effectLst/>
              <a:latin typeface="Calibri" panose="020F0502020204030204" pitchFamily="34" charset="0"/>
            </a:endParaRPr>
          </a:p>
          <a:p>
            <a:endParaRPr lang="en-IN" sz="1100" dirty="0">
              <a:effectLst/>
              <a:latin typeface="Calibri" panose="020F0502020204030204" pitchFamily="34" charset="0"/>
            </a:endParaRPr>
          </a:p>
          <a:p>
            <a:endParaRPr lang="en-IN" dirty="0"/>
          </a:p>
        </p:txBody>
      </p:sp>
    </p:spTree>
    <p:extLst>
      <p:ext uri="{BB962C8B-B14F-4D97-AF65-F5344CB8AC3E}">
        <p14:creationId xmlns:p14="http://schemas.microsoft.com/office/powerpoint/2010/main" val="2848213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7934-85AF-9AE1-B3C4-95232DFB9EB4}"/>
              </a:ext>
            </a:extLst>
          </p:cNvPr>
          <p:cNvSpPr>
            <a:spLocks noGrp="1"/>
          </p:cNvSpPr>
          <p:nvPr>
            <p:ph type="title"/>
          </p:nvPr>
        </p:nvSpPr>
        <p:spPr/>
        <p:txBody>
          <a:bodyPr/>
          <a:lstStyle/>
          <a:p>
            <a:r>
              <a:rPr lang="en-IN" sz="4400" b="1" dirty="0">
                <a:effectLst/>
                <a:latin typeface="Calibri" panose="020F0502020204030204" pitchFamily="34" charset="0"/>
              </a:rPr>
              <a:t>Reducing Financial Risk and Enhancing Profitability</a:t>
            </a:r>
            <a:endParaRPr lang="en-IN" dirty="0"/>
          </a:p>
        </p:txBody>
      </p:sp>
      <p:sp>
        <p:nvSpPr>
          <p:cNvPr id="3" name="Content Placeholder 2">
            <a:extLst>
              <a:ext uri="{FF2B5EF4-FFF2-40B4-BE49-F238E27FC236}">
                <a16:creationId xmlns:a16="http://schemas.microsoft.com/office/drawing/2014/main" id="{30491B5D-33C1-AF37-A97B-D90A28BA5DCA}"/>
              </a:ext>
            </a:extLst>
          </p:cNvPr>
          <p:cNvSpPr>
            <a:spLocks noGrp="1"/>
          </p:cNvSpPr>
          <p:nvPr>
            <p:ph idx="1"/>
          </p:nvPr>
        </p:nvSpPr>
        <p:spPr/>
        <p:txBody>
          <a:bodyPr>
            <a:normAutofit lnSpcReduction="10000"/>
          </a:bodyPr>
          <a:lstStyle/>
          <a:p>
            <a:pPr marL="0" indent="0">
              <a:buNone/>
            </a:pPr>
            <a:r>
              <a:rPr lang="en-IN" sz="1800" b="1" dirty="0">
                <a:effectLst/>
                <a:latin typeface="Calibri" panose="020F0502020204030204" pitchFamily="34" charset="0"/>
              </a:rPr>
              <a:t>Objective</a:t>
            </a:r>
            <a:r>
              <a:rPr lang="en-IN" sz="1800" dirty="0">
                <a:effectLst/>
                <a:latin typeface="Calibri" panose="020F0502020204030204" pitchFamily="34" charset="0"/>
              </a:rPr>
              <a:t>: </a:t>
            </a:r>
          </a:p>
          <a:p>
            <a:pPr marL="0" indent="0">
              <a:buNone/>
            </a:pPr>
            <a:r>
              <a:rPr lang="en-IN" sz="1800" dirty="0">
                <a:effectLst/>
                <a:latin typeface="Calibri" panose="020F0502020204030204" pitchFamily="34" charset="0"/>
              </a:rPr>
              <a:t>Provide actionable recommendations to minimize financial risk while maintaining profitability.</a:t>
            </a:r>
          </a:p>
          <a:p>
            <a:pPr marL="0" indent="0">
              <a:buNone/>
            </a:pPr>
            <a:r>
              <a:rPr lang="en-IN" sz="1800" b="1" dirty="0">
                <a:latin typeface="Calibri" panose="020F0502020204030204" pitchFamily="34" charset="0"/>
              </a:rPr>
              <a:t>Recommendations:</a:t>
            </a:r>
          </a:p>
          <a:p>
            <a:pPr rtl="0" fontAlgn="ctr">
              <a:spcBef>
                <a:spcPts val="0"/>
              </a:spcBef>
              <a:spcAft>
                <a:spcPts val="0"/>
              </a:spcAft>
              <a:buFont typeface="Arial" panose="020B0604020202020204" pitchFamily="34" charset="0"/>
              <a:buChar char="•"/>
            </a:pPr>
            <a:r>
              <a:rPr lang="en-IN" sz="1600" b="1" dirty="0">
                <a:effectLst/>
                <a:latin typeface="Calibri" panose="020F0502020204030204" pitchFamily="34" charset="0"/>
              </a:rPr>
              <a:t>Risk-Based Pricing</a:t>
            </a:r>
            <a:r>
              <a:rPr lang="en-IN" sz="1600" dirty="0">
                <a:effectLst/>
                <a:latin typeface="Calibri" panose="020F0502020204030204" pitchFamily="34" charset="0"/>
              </a:rPr>
              <a:t>:</a:t>
            </a:r>
          </a:p>
          <a:p>
            <a:pPr marL="742950" lvl="1" indent="-285750" rtl="0" fontAlgn="ctr">
              <a:spcBef>
                <a:spcPts val="0"/>
              </a:spcBef>
              <a:spcAft>
                <a:spcPts val="0"/>
              </a:spcAft>
              <a:buFont typeface="Courier New" panose="02070309020205020404" pitchFamily="49" charset="0"/>
              <a:buChar char="o"/>
            </a:pPr>
            <a:r>
              <a:rPr lang="en-IN" sz="1600" dirty="0">
                <a:effectLst/>
                <a:latin typeface="Calibri" panose="020F0502020204030204" pitchFamily="34" charset="0"/>
              </a:rPr>
              <a:t>Use credit utilization, grades, and DTI to set interest rates dynamically. Charge higher rates for borrowers with high utilization (&gt;80%), lower grades, or DTI &gt;20.</a:t>
            </a:r>
          </a:p>
          <a:p>
            <a:pPr rtl="0" fontAlgn="ctr">
              <a:spcBef>
                <a:spcPts val="0"/>
              </a:spcBef>
              <a:spcAft>
                <a:spcPts val="0"/>
              </a:spcAft>
              <a:buFont typeface="Arial" panose="020B0604020202020204" pitchFamily="34" charset="0"/>
              <a:buChar char="•"/>
            </a:pPr>
            <a:r>
              <a:rPr lang="en-IN" sz="1600" b="1" dirty="0">
                <a:effectLst/>
                <a:latin typeface="Calibri" panose="020F0502020204030204" pitchFamily="34" charset="0"/>
              </a:rPr>
              <a:t>Geographic Targeting</a:t>
            </a:r>
            <a:r>
              <a:rPr lang="en-IN" sz="1600" dirty="0">
                <a:effectLst/>
                <a:latin typeface="Calibri" panose="020F0502020204030204" pitchFamily="34" charset="0"/>
              </a:rPr>
              <a:t>:</a:t>
            </a:r>
          </a:p>
          <a:p>
            <a:pPr marL="742950" lvl="1" indent="-285750" rtl="0" fontAlgn="ctr">
              <a:spcBef>
                <a:spcPts val="0"/>
              </a:spcBef>
              <a:spcAft>
                <a:spcPts val="0"/>
              </a:spcAft>
              <a:buFont typeface="Courier New" panose="02070309020205020404" pitchFamily="49" charset="0"/>
              <a:buChar char="o"/>
            </a:pPr>
            <a:r>
              <a:rPr lang="en-IN" sz="1600" dirty="0">
                <a:effectLst/>
                <a:latin typeface="Calibri" panose="020F0502020204030204" pitchFamily="34" charset="0"/>
              </a:rPr>
              <a:t>Apply stricter approval criteria and higher interest rates in high-risk states like NE and NV while focusing marketing efforts on low-risk states like IA, IN, and ME.</a:t>
            </a:r>
          </a:p>
          <a:p>
            <a:pPr rtl="0" fontAlgn="ctr">
              <a:spcBef>
                <a:spcPts val="0"/>
              </a:spcBef>
              <a:spcAft>
                <a:spcPts val="0"/>
              </a:spcAft>
              <a:buFont typeface="Arial" panose="020B0604020202020204" pitchFamily="34" charset="0"/>
              <a:buChar char="•"/>
            </a:pPr>
            <a:r>
              <a:rPr lang="en-IN" sz="1600" b="1" dirty="0">
                <a:effectLst/>
                <a:latin typeface="Calibri" panose="020F0502020204030204" pitchFamily="34" charset="0"/>
              </a:rPr>
              <a:t>Loan Amount Caps</a:t>
            </a:r>
            <a:r>
              <a:rPr lang="en-IN" sz="1600" dirty="0">
                <a:effectLst/>
                <a:latin typeface="Calibri" panose="020F0502020204030204" pitchFamily="34" charset="0"/>
              </a:rPr>
              <a:t>:</a:t>
            </a:r>
          </a:p>
          <a:p>
            <a:pPr marL="742950" lvl="1" indent="-285750" rtl="0" fontAlgn="ctr">
              <a:spcBef>
                <a:spcPts val="0"/>
              </a:spcBef>
              <a:spcAft>
                <a:spcPts val="0"/>
              </a:spcAft>
              <a:buFont typeface="Courier New" panose="02070309020205020404" pitchFamily="49" charset="0"/>
              <a:buChar char="o"/>
            </a:pPr>
            <a:r>
              <a:rPr lang="en-IN" sz="1600" dirty="0">
                <a:effectLst/>
                <a:latin typeface="Calibri" panose="020F0502020204030204" pitchFamily="34" charset="0"/>
              </a:rPr>
              <a:t>Cap loan amounts for high-risk borrowers (e.g., those with high DTI or low grades) to limit exposure.</a:t>
            </a:r>
          </a:p>
          <a:p>
            <a:pPr rtl="0" fontAlgn="ctr">
              <a:spcBef>
                <a:spcPts val="0"/>
              </a:spcBef>
              <a:spcAft>
                <a:spcPts val="0"/>
              </a:spcAft>
              <a:buFont typeface="Arial" panose="020B0604020202020204" pitchFamily="34" charset="0"/>
              <a:buChar char="•"/>
            </a:pPr>
            <a:r>
              <a:rPr lang="en-IN" sz="1600" b="1" dirty="0">
                <a:effectLst/>
                <a:latin typeface="Calibri" panose="020F0502020204030204" pitchFamily="34" charset="0"/>
              </a:rPr>
              <a:t>Instalment Design</a:t>
            </a:r>
            <a:r>
              <a:rPr lang="en-IN" sz="1600" dirty="0">
                <a:effectLst/>
                <a:latin typeface="Calibri" panose="020F0502020204030204" pitchFamily="34" charset="0"/>
              </a:rPr>
              <a:t>:</a:t>
            </a:r>
          </a:p>
          <a:p>
            <a:pPr marL="742950" lvl="1" indent="-285750" rtl="0" fontAlgn="ctr">
              <a:spcBef>
                <a:spcPts val="0"/>
              </a:spcBef>
              <a:spcAft>
                <a:spcPts val="0"/>
              </a:spcAft>
              <a:buFont typeface="Courier New" panose="02070309020205020404" pitchFamily="49" charset="0"/>
              <a:buChar char="o"/>
            </a:pPr>
            <a:r>
              <a:rPr lang="en-IN" sz="1600" dirty="0">
                <a:effectLst/>
                <a:latin typeface="Calibri" panose="020F0502020204030204" pitchFamily="34" charset="0"/>
              </a:rPr>
              <a:t>Align repayment plans with popular brackets ($200 to $400) for borrower convenience while maintaining profitability.</a:t>
            </a:r>
          </a:p>
          <a:p>
            <a:pPr rtl="0" fontAlgn="ctr">
              <a:spcBef>
                <a:spcPts val="0"/>
              </a:spcBef>
              <a:spcAft>
                <a:spcPts val="0"/>
              </a:spcAft>
              <a:buFont typeface="Arial" panose="020B0604020202020204" pitchFamily="34" charset="0"/>
              <a:buChar char="•"/>
            </a:pPr>
            <a:r>
              <a:rPr lang="en-IN" sz="1600" b="1" dirty="0">
                <a:effectLst/>
                <a:latin typeface="Calibri" panose="020F0502020204030204" pitchFamily="34" charset="0"/>
              </a:rPr>
              <a:t>Historical Trends</a:t>
            </a:r>
            <a:r>
              <a:rPr lang="en-IN" sz="1600" dirty="0">
                <a:effectLst/>
                <a:latin typeface="Calibri" panose="020F0502020204030204" pitchFamily="34" charset="0"/>
              </a:rPr>
              <a:t>:</a:t>
            </a:r>
          </a:p>
          <a:p>
            <a:pPr marL="742950" lvl="1" indent="-285750" rtl="0" fontAlgn="ctr">
              <a:spcBef>
                <a:spcPts val="0"/>
              </a:spcBef>
              <a:spcAft>
                <a:spcPts val="0"/>
              </a:spcAft>
              <a:buFont typeface="Courier New" panose="02070309020205020404" pitchFamily="49" charset="0"/>
              <a:buChar char="o"/>
            </a:pPr>
            <a:r>
              <a:rPr lang="en-IN" sz="1600" dirty="0">
                <a:effectLst/>
                <a:latin typeface="Calibri" panose="020F0502020204030204" pitchFamily="34" charset="0"/>
              </a:rPr>
              <a:t>Use historical patterns (e.g., trends from </a:t>
            </a:r>
            <a:r>
              <a:rPr lang="en-IN" sz="1600" dirty="0" err="1">
                <a:effectLst/>
                <a:latin typeface="Calibri" panose="020F0502020204030204" pitchFamily="34" charset="0"/>
              </a:rPr>
              <a:t>int_rate</a:t>
            </a:r>
            <a:r>
              <a:rPr lang="en-IN" sz="1600" dirty="0">
                <a:effectLst/>
                <a:latin typeface="Calibri" panose="020F0502020204030204" pitchFamily="34" charset="0"/>
              </a:rPr>
              <a:t> vs </a:t>
            </a:r>
            <a:r>
              <a:rPr lang="en-IN" sz="1600" dirty="0" err="1">
                <a:effectLst/>
                <a:latin typeface="Calibri" panose="020F0502020204030204" pitchFamily="34" charset="0"/>
              </a:rPr>
              <a:t>issue_d</a:t>
            </a:r>
            <a:r>
              <a:rPr lang="en-IN" sz="1600" dirty="0">
                <a:effectLst/>
                <a:latin typeface="Calibri" panose="020F0502020204030204" pitchFamily="34" charset="0"/>
              </a:rPr>
              <a:t>) to anticipate economic impacts on borrower </a:t>
            </a:r>
            <a:r>
              <a:rPr lang="en-IN" sz="1600" dirty="0" err="1">
                <a:effectLst/>
                <a:latin typeface="Calibri" panose="020F0502020204030204" pitchFamily="34" charset="0"/>
              </a:rPr>
              <a:t>behavior</a:t>
            </a:r>
            <a:r>
              <a:rPr lang="en-IN" sz="1600" dirty="0">
                <a:effectLst/>
                <a:latin typeface="Calibri" panose="020F0502020204030204" pitchFamily="34" charset="0"/>
              </a:rPr>
              <a:t> and adjust policies accordingly.</a:t>
            </a:r>
          </a:p>
          <a:p>
            <a:pPr rtl="0" fontAlgn="ctr">
              <a:spcBef>
                <a:spcPts val="0"/>
              </a:spcBef>
              <a:spcAft>
                <a:spcPts val="0"/>
              </a:spcAft>
              <a:buFont typeface="Arial" panose="020B0604020202020204" pitchFamily="34" charset="0"/>
              <a:buChar char="•"/>
            </a:pPr>
            <a:r>
              <a:rPr lang="en-IN" sz="1600" b="1" dirty="0">
                <a:effectLst/>
                <a:latin typeface="Calibri" panose="020F0502020204030204" pitchFamily="34" charset="0"/>
              </a:rPr>
              <a:t>Public Records</a:t>
            </a:r>
            <a:r>
              <a:rPr lang="en-IN" sz="1600" dirty="0">
                <a:effectLst/>
                <a:latin typeface="Calibri" panose="020F0502020204030204" pitchFamily="34" charset="0"/>
              </a:rPr>
              <a:t>:</a:t>
            </a:r>
          </a:p>
          <a:p>
            <a:pPr marL="742950" lvl="1" indent="-285750" rtl="0" fontAlgn="ctr">
              <a:spcBef>
                <a:spcPts val="0"/>
              </a:spcBef>
              <a:spcAft>
                <a:spcPts val="0"/>
              </a:spcAft>
              <a:buFont typeface="Courier New" panose="02070309020205020404" pitchFamily="49" charset="0"/>
              <a:buChar char="o"/>
            </a:pPr>
            <a:r>
              <a:rPr lang="en-IN" sz="1600" dirty="0">
                <a:effectLst/>
                <a:latin typeface="Calibri" panose="020F0502020204030204" pitchFamily="34" charset="0"/>
              </a:rPr>
              <a:t>Borrowers with public records or bankruptcies pose significant risks. Set stricter approval criteria for these applicants to avoid losses.</a:t>
            </a:r>
          </a:p>
          <a:p>
            <a:pPr lvl="1" fontAlgn="ctr">
              <a:spcBef>
                <a:spcPts val="0"/>
              </a:spcBef>
            </a:pPr>
            <a:endParaRPr lang="en-IN" sz="1600" dirty="0">
              <a:effectLst/>
              <a:latin typeface="Calibri" panose="020F0502020204030204" pitchFamily="34" charset="0"/>
            </a:endParaRPr>
          </a:p>
          <a:p>
            <a:pPr marL="342900" indent="-342900" rtl="0" fontAlgn="ctr">
              <a:spcBef>
                <a:spcPts val="0"/>
              </a:spcBef>
              <a:spcAft>
                <a:spcPts val="0"/>
              </a:spcAft>
              <a:buFont typeface="+mj-lt"/>
              <a:buAutoNum type="arabicPeriod"/>
            </a:pPr>
            <a:endParaRPr lang="en-IN" sz="1600" dirty="0">
              <a:effectLst/>
              <a:latin typeface="Calibri" panose="020F0502020204030204" pitchFamily="34" charset="0"/>
            </a:endParaRPr>
          </a:p>
          <a:p>
            <a:endParaRPr lang="en-IN" sz="1100" dirty="0">
              <a:effectLst/>
              <a:latin typeface="Calibri" panose="020F0502020204030204" pitchFamily="34" charset="0"/>
            </a:endParaRPr>
          </a:p>
          <a:p>
            <a:endParaRPr lang="en-IN" dirty="0"/>
          </a:p>
        </p:txBody>
      </p:sp>
    </p:spTree>
    <p:extLst>
      <p:ext uri="{BB962C8B-B14F-4D97-AF65-F5344CB8AC3E}">
        <p14:creationId xmlns:p14="http://schemas.microsoft.com/office/powerpoint/2010/main" val="1085104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B42FA-F9A9-02B1-A69F-738313AE80F1}"/>
              </a:ext>
            </a:extLst>
          </p:cNvPr>
          <p:cNvSpPr>
            <a:spLocks noGrp="1"/>
          </p:cNvSpPr>
          <p:nvPr>
            <p:ph type="title"/>
          </p:nvPr>
        </p:nvSpPr>
        <p:spPr>
          <a:xfrm>
            <a:off x="838200" y="2478024"/>
            <a:ext cx="10515600" cy="1321625"/>
          </a:xfrm>
        </p:spPr>
        <p:txBody>
          <a:bodyPr>
            <a:normAutofit/>
          </a:bodyPr>
          <a:lstStyle/>
          <a:p>
            <a:pPr algn="ctr"/>
            <a:r>
              <a:rPr lang="en-IN" dirty="0"/>
              <a:t>Appendix</a:t>
            </a:r>
          </a:p>
        </p:txBody>
      </p:sp>
    </p:spTree>
    <p:extLst>
      <p:ext uri="{BB962C8B-B14F-4D97-AF65-F5344CB8AC3E}">
        <p14:creationId xmlns:p14="http://schemas.microsoft.com/office/powerpoint/2010/main" val="3770393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B42FA-F9A9-02B1-A69F-738313AE80F1}"/>
              </a:ext>
            </a:extLst>
          </p:cNvPr>
          <p:cNvSpPr>
            <a:spLocks noGrp="1"/>
          </p:cNvSpPr>
          <p:nvPr>
            <p:ph type="title"/>
          </p:nvPr>
        </p:nvSpPr>
        <p:spPr>
          <a:xfrm>
            <a:off x="838200" y="2478024"/>
            <a:ext cx="10515600" cy="1321625"/>
          </a:xfrm>
        </p:spPr>
        <p:txBody>
          <a:bodyPr>
            <a:normAutofit/>
          </a:bodyPr>
          <a:lstStyle/>
          <a:p>
            <a:pPr algn="ctr"/>
            <a:r>
              <a:rPr lang="en-IN" dirty="0"/>
              <a:t>Detailed Insights from </a:t>
            </a:r>
            <a:br>
              <a:rPr lang="en-IN" dirty="0"/>
            </a:br>
            <a:r>
              <a:rPr lang="en-IN" dirty="0"/>
              <a:t>Univariate Analysis</a:t>
            </a:r>
          </a:p>
        </p:txBody>
      </p:sp>
    </p:spTree>
    <p:extLst>
      <p:ext uri="{BB962C8B-B14F-4D97-AF65-F5344CB8AC3E}">
        <p14:creationId xmlns:p14="http://schemas.microsoft.com/office/powerpoint/2010/main" val="2694999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8F3637CF-EF48-F615-5C41-599AEF7898BF}"/>
              </a:ext>
            </a:extLst>
          </p:cNvPr>
          <p:cNvGraphicFramePr>
            <a:graphicFrameLocks noGrp="1"/>
          </p:cNvGraphicFramePr>
          <p:nvPr>
            <p:ph idx="1"/>
          </p:nvPr>
        </p:nvGraphicFramePr>
        <p:xfrm>
          <a:off x="838201" y="59282"/>
          <a:ext cx="10515597" cy="6739436"/>
        </p:xfrm>
        <a:graphic>
          <a:graphicData uri="http://schemas.openxmlformats.org/drawingml/2006/table">
            <a:tbl>
              <a:tblPr firstRow="1" bandRow="1">
                <a:tableStyleId>{5C22544A-7EE6-4342-B048-85BDC9FD1C3A}</a:tableStyleId>
              </a:tblPr>
              <a:tblGrid>
                <a:gridCol w="2307336">
                  <a:extLst>
                    <a:ext uri="{9D8B030D-6E8A-4147-A177-3AD203B41FA5}">
                      <a16:colId xmlns:a16="http://schemas.microsoft.com/office/drawing/2014/main" val="299354875"/>
                    </a:ext>
                  </a:extLst>
                </a:gridCol>
                <a:gridCol w="3337560">
                  <a:extLst>
                    <a:ext uri="{9D8B030D-6E8A-4147-A177-3AD203B41FA5}">
                      <a16:colId xmlns:a16="http://schemas.microsoft.com/office/drawing/2014/main" val="2471456455"/>
                    </a:ext>
                  </a:extLst>
                </a:gridCol>
                <a:gridCol w="4870701">
                  <a:extLst>
                    <a:ext uri="{9D8B030D-6E8A-4147-A177-3AD203B41FA5}">
                      <a16:colId xmlns:a16="http://schemas.microsoft.com/office/drawing/2014/main" val="2079910373"/>
                    </a:ext>
                  </a:extLst>
                </a:gridCol>
              </a:tblGrid>
              <a:tr h="489358">
                <a:tc>
                  <a:txBody>
                    <a:bodyPr/>
                    <a:lstStyle/>
                    <a:p>
                      <a:r>
                        <a:rPr lang="en-IN" dirty="0"/>
                        <a:t>Variable</a:t>
                      </a:r>
                    </a:p>
                  </a:txBody>
                  <a:tcPr/>
                </a:tc>
                <a:tc>
                  <a:txBody>
                    <a:bodyPr/>
                    <a:lstStyle/>
                    <a:p>
                      <a:r>
                        <a:rPr lang="en-IN" dirty="0"/>
                        <a:t>Insights</a:t>
                      </a:r>
                    </a:p>
                  </a:txBody>
                  <a:tcPr/>
                </a:tc>
                <a:tc>
                  <a:txBody>
                    <a:bodyPr/>
                    <a:lstStyle/>
                    <a:p>
                      <a:r>
                        <a:rPr lang="en-IN" dirty="0"/>
                        <a:t>Applications</a:t>
                      </a:r>
                    </a:p>
                  </a:txBody>
                  <a:tcPr/>
                </a:tc>
                <a:extLst>
                  <a:ext uri="{0D108BD9-81ED-4DB2-BD59-A6C34878D82A}">
                    <a16:rowId xmlns:a16="http://schemas.microsoft.com/office/drawing/2014/main" val="4118581331"/>
                  </a:ext>
                </a:extLst>
              </a:tr>
              <a:tr h="619726">
                <a:tc>
                  <a:txBody>
                    <a:bodyPr/>
                    <a:lstStyle/>
                    <a:p>
                      <a:r>
                        <a:rPr lang="en-IN" sz="1200" b="1" dirty="0" err="1"/>
                        <a:t>dti</a:t>
                      </a:r>
                      <a:endParaRPr lang="en-IN" sz="1200" b="1" dirty="0"/>
                    </a:p>
                    <a:p>
                      <a:r>
                        <a:rPr lang="en-IN" sz="1200" dirty="0"/>
                        <a:t>Debt to income ratio</a:t>
                      </a:r>
                    </a:p>
                  </a:txBody>
                  <a:tcPr/>
                </a:tc>
                <a:tc>
                  <a:txBody>
                    <a:bodyPr/>
                    <a:lstStyle/>
                    <a:p>
                      <a:r>
                        <a:rPr lang="en-US" sz="1200" dirty="0"/>
                        <a:t>Most borrowers have acceptable values of </a:t>
                      </a:r>
                      <a:r>
                        <a:rPr lang="en-US" sz="1200" dirty="0" err="1"/>
                        <a:t>dti</a:t>
                      </a:r>
                      <a:r>
                        <a:rPr lang="en-US" sz="1200" dirty="0"/>
                        <a:t> and are a low risk.</a:t>
                      </a:r>
                      <a:endParaRPr lang="en-IN" sz="1200" dirty="0"/>
                    </a:p>
                  </a:txBody>
                  <a:tcPr/>
                </a:tc>
                <a:tc>
                  <a:txBody>
                    <a:bodyPr/>
                    <a:lstStyle/>
                    <a:p>
                      <a:r>
                        <a:rPr lang="en-US" sz="1200" dirty="0"/>
                        <a:t>Few borrowers have </a:t>
                      </a:r>
                      <a:r>
                        <a:rPr lang="en-US" sz="1200" dirty="0" err="1"/>
                        <a:t>dti</a:t>
                      </a:r>
                      <a:r>
                        <a:rPr lang="en-US" sz="1200" dirty="0"/>
                        <a:t> &gt; 20 and they can be categorized as medium risk. Stricter policies need to be in place for borrowers having &gt; 20 </a:t>
                      </a:r>
                      <a:r>
                        <a:rPr lang="en-US" sz="1200" dirty="0" err="1"/>
                        <a:t>dti</a:t>
                      </a:r>
                      <a:r>
                        <a:rPr lang="en-US" sz="1200" dirty="0"/>
                        <a:t> to reduce the default risk.</a:t>
                      </a:r>
                      <a:endParaRPr lang="en-IN" sz="1200" dirty="0"/>
                    </a:p>
                  </a:txBody>
                  <a:tcPr/>
                </a:tc>
                <a:extLst>
                  <a:ext uri="{0D108BD9-81ED-4DB2-BD59-A6C34878D82A}">
                    <a16:rowId xmlns:a16="http://schemas.microsoft.com/office/drawing/2014/main" val="761495340"/>
                  </a:ext>
                </a:extLst>
              </a:tr>
              <a:tr h="796790">
                <a:tc>
                  <a:txBody>
                    <a:bodyPr/>
                    <a:lstStyle/>
                    <a:p>
                      <a:r>
                        <a:rPr lang="en-IN" sz="1200" b="1" i="0" kern="1200" dirty="0" err="1">
                          <a:solidFill>
                            <a:schemeClr val="dk1"/>
                          </a:solidFill>
                          <a:effectLst/>
                          <a:latin typeface="+mn-lt"/>
                          <a:ea typeface="+mn-ea"/>
                          <a:cs typeface="+mn-cs"/>
                        </a:rPr>
                        <a:t>mths_since_last_delinq</a:t>
                      </a:r>
                      <a:endParaRPr lang="en-IN" sz="1200" b="0" i="0" kern="1200" dirty="0">
                        <a:solidFill>
                          <a:schemeClr val="dk1"/>
                        </a:solidFill>
                        <a:effectLst/>
                        <a:latin typeface="+mn-lt"/>
                        <a:ea typeface="+mn-ea"/>
                        <a:cs typeface="+mn-cs"/>
                      </a:endParaRPr>
                    </a:p>
                    <a:p>
                      <a:r>
                        <a:rPr lang="en-US" sz="1200" b="0" i="0" kern="1200" dirty="0">
                          <a:solidFill>
                            <a:schemeClr val="dk1"/>
                          </a:solidFill>
                          <a:effectLst/>
                          <a:latin typeface="+mn-lt"/>
                          <a:ea typeface="+mn-ea"/>
                          <a:cs typeface="+mn-cs"/>
                        </a:rPr>
                        <a:t>The number of months since borrower's last delinquency</a:t>
                      </a:r>
                      <a:endParaRPr lang="en-IN" sz="1200" b="0" i="0" kern="1200" dirty="0">
                        <a:solidFill>
                          <a:schemeClr val="dk1"/>
                        </a:solidFill>
                        <a:effectLst/>
                        <a:latin typeface="+mn-lt"/>
                        <a:ea typeface="+mn-ea"/>
                        <a:cs typeface="+mn-cs"/>
                      </a:endParaRPr>
                    </a:p>
                    <a:p>
                      <a:endParaRPr lang="en-IN" sz="1200" dirty="0"/>
                    </a:p>
                  </a:txBody>
                  <a:tcPr/>
                </a:tc>
                <a:tc>
                  <a:txBody>
                    <a:bodyPr/>
                    <a:lstStyle/>
                    <a:p>
                      <a:pPr algn="l">
                        <a:buFont typeface="+mj-lt"/>
                        <a:buNone/>
                      </a:pPr>
                      <a:r>
                        <a:rPr lang="en-US" sz="1200" b="0" i="0" dirty="0">
                          <a:effectLst/>
                          <a:latin typeface="system-ui"/>
                        </a:rPr>
                        <a:t>The median for the months since last delinquencies is 34 months which is a low risk</a:t>
                      </a:r>
                    </a:p>
                    <a:p>
                      <a:endParaRPr lang="en-IN" sz="1200" dirty="0"/>
                    </a:p>
                  </a:txBody>
                  <a:tcPr/>
                </a:tc>
                <a:tc>
                  <a:txBody>
                    <a:bodyPr/>
                    <a:lstStyle/>
                    <a:p>
                      <a:r>
                        <a:rPr lang="en-IN" sz="1200" dirty="0"/>
                        <a:t>Few borrowers have </a:t>
                      </a:r>
                      <a:r>
                        <a:rPr lang="en-IN" sz="1200" b="0" i="0" kern="1200" dirty="0" err="1">
                          <a:solidFill>
                            <a:schemeClr val="dk1"/>
                          </a:solidFill>
                          <a:effectLst/>
                          <a:latin typeface="+mn-lt"/>
                          <a:ea typeface="+mn-ea"/>
                          <a:cs typeface="+mn-cs"/>
                        </a:rPr>
                        <a:t>mths_since_last_delinq</a:t>
                      </a:r>
                      <a:r>
                        <a:rPr lang="en-IN" sz="1200" b="0" i="0" kern="1200" dirty="0">
                          <a:solidFill>
                            <a:schemeClr val="dk1"/>
                          </a:solidFill>
                          <a:effectLst/>
                          <a:latin typeface="+mn-lt"/>
                          <a:ea typeface="+mn-ea"/>
                          <a:cs typeface="+mn-cs"/>
                        </a:rPr>
                        <a:t> &lt; 12 which can be at a high risk of default</a:t>
                      </a:r>
                      <a:endParaRPr lang="en-IN" sz="1200" dirty="0"/>
                    </a:p>
                  </a:txBody>
                  <a:tcPr/>
                </a:tc>
                <a:extLst>
                  <a:ext uri="{0D108BD9-81ED-4DB2-BD59-A6C34878D82A}">
                    <a16:rowId xmlns:a16="http://schemas.microsoft.com/office/drawing/2014/main" val="2103393276"/>
                  </a:ext>
                </a:extLst>
              </a:tr>
              <a:tr h="489358">
                <a:tc>
                  <a:txBody>
                    <a:bodyPr/>
                    <a:lstStyle/>
                    <a:p>
                      <a:r>
                        <a:rPr lang="en-IN" sz="1200" b="1" dirty="0" err="1"/>
                        <a:t>annual_inc</a:t>
                      </a:r>
                      <a:endParaRPr lang="en-IN" sz="1200" b="1" dirty="0"/>
                    </a:p>
                  </a:txBody>
                  <a:tcPr/>
                </a:tc>
                <a:tc>
                  <a:txBody>
                    <a:bodyPr/>
                    <a:lstStyle/>
                    <a:p>
                      <a:pPr algn="l">
                        <a:buFont typeface="+mj-lt"/>
                        <a:buNone/>
                      </a:pPr>
                      <a:r>
                        <a:rPr lang="en-US" sz="1200" b="0" i="0" dirty="0">
                          <a:effectLst/>
                          <a:latin typeface="system-ui"/>
                        </a:rPr>
                        <a:t>Common income brackets are 40000 to 70000</a:t>
                      </a:r>
                    </a:p>
                    <a:p>
                      <a:endParaRPr lang="en-IN" sz="1200" dirty="0"/>
                    </a:p>
                  </a:txBody>
                  <a:tcPr/>
                </a:tc>
                <a:tc>
                  <a:txBody>
                    <a:bodyPr/>
                    <a:lstStyle/>
                    <a:p>
                      <a:r>
                        <a:rPr lang="en-US" sz="1200" b="0" i="0" dirty="0">
                          <a:effectLst/>
                          <a:latin typeface="system-ui"/>
                        </a:rPr>
                        <a:t>Develop loan products tailored to common income brackets (e.g., 40,000–70,000).</a:t>
                      </a:r>
                      <a:endParaRPr lang="en-IN" sz="1200" dirty="0"/>
                    </a:p>
                  </a:txBody>
                  <a:tcPr/>
                </a:tc>
                <a:extLst>
                  <a:ext uri="{0D108BD9-81ED-4DB2-BD59-A6C34878D82A}">
                    <a16:rowId xmlns:a16="http://schemas.microsoft.com/office/drawing/2014/main" val="1413826078"/>
                  </a:ext>
                </a:extLst>
              </a:tr>
              <a:tr h="796790">
                <a:tc>
                  <a:txBody>
                    <a:bodyPr/>
                    <a:lstStyle/>
                    <a:p>
                      <a:pPr algn="l"/>
                      <a:r>
                        <a:rPr lang="en-IN" sz="1200" b="1" i="0" dirty="0" err="1">
                          <a:effectLst/>
                          <a:latin typeface="system-ui"/>
                        </a:rPr>
                        <a:t>revol_util</a:t>
                      </a:r>
                      <a:r>
                        <a:rPr lang="en-IN" sz="1200" b="1" i="0" dirty="0">
                          <a:effectLst/>
                          <a:latin typeface="system-ui"/>
                        </a:rPr>
                        <a:t> </a:t>
                      </a:r>
                    </a:p>
                    <a:p>
                      <a:pPr algn="l"/>
                      <a:r>
                        <a:rPr lang="en-US" sz="1200" b="0" i="0" dirty="0">
                          <a:effectLst/>
                          <a:latin typeface="system-ui"/>
                        </a:rPr>
                        <a:t>The revolving credit utilization rate</a:t>
                      </a:r>
                      <a:endParaRPr lang="en-IN" sz="1200" b="0" i="0" dirty="0">
                        <a:effectLst/>
                        <a:latin typeface="system-ui"/>
                      </a:endParaRPr>
                    </a:p>
                    <a:p>
                      <a:endParaRPr lang="en-IN" sz="1200" dirty="0"/>
                    </a:p>
                  </a:txBody>
                  <a:tcPr/>
                </a:tc>
                <a:tc>
                  <a:txBody>
                    <a:bodyPr/>
                    <a:lstStyle/>
                    <a:p>
                      <a:r>
                        <a:rPr lang="en-US" sz="1200" b="0" i="0" dirty="0">
                          <a:effectLst/>
                          <a:latin typeface="system-ui"/>
                        </a:rPr>
                        <a:t>The average typical credit utilization is 49.3% with variability (std) in the credit utilization as 28%.</a:t>
                      </a:r>
                      <a:endParaRPr lang="en-IN" sz="1200" dirty="0"/>
                    </a:p>
                  </a:txBody>
                  <a:tcPr/>
                </a:tc>
                <a:tc>
                  <a:txBody>
                    <a:bodyPr/>
                    <a:lstStyle/>
                    <a:p>
                      <a:r>
                        <a:rPr lang="en-US" sz="1200" dirty="0"/>
                        <a:t>There are a few borrowers with high utilization rates (&gt;80%) and they should be flagged for additional monitoring.</a:t>
                      </a:r>
                    </a:p>
                    <a:p>
                      <a:r>
                        <a:rPr lang="en-US" sz="1200" dirty="0"/>
                        <a:t>Use </a:t>
                      </a:r>
                      <a:r>
                        <a:rPr lang="en-US" sz="1200" dirty="0" err="1"/>
                        <a:t>revol_util</a:t>
                      </a:r>
                      <a:r>
                        <a:rPr lang="en-US" sz="1200" dirty="0"/>
                        <a:t> as a factor in setting interest rates. Higher utilization rates may warrant higher interest rates.</a:t>
                      </a:r>
                      <a:endParaRPr lang="en-IN" sz="1200" dirty="0"/>
                    </a:p>
                  </a:txBody>
                  <a:tcPr/>
                </a:tc>
                <a:extLst>
                  <a:ext uri="{0D108BD9-81ED-4DB2-BD59-A6C34878D82A}">
                    <a16:rowId xmlns:a16="http://schemas.microsoft.com/office/drawing/2014/main" val="3928923062"/>
                  </a:ext>
                </a:extLst>
              </a:tr>
              <a:tr h="796790">
                <a:tc>
                  <a:txBody>
                    <a:bodyPr/>
                    <a:lstStyle/>
                    <a:p>
                      <a:r>
                        <a:rPr lang="en-IN" sz="1200" b="1" dirty="0"/>
                        <a:t>grade</a:t>
                      </a:r>
                    </a:p>
                  </a:txBody>
                  <a:tcPr/>
                </a:tc>
                <a:tc>
                  <a:txBody>
                    <a:bodyPr/>
                    <a:lstStyle/>
                    <a:p>
                      <a:r>
                        <a:rPr lang="en-US" sz="1200" dirty="0"/>
                        <a:t>Those loans that were charged off have higher percentage of loans of grade D, E, F &amp; G as compared to the ones that were paid off</a:t>
                      </a:r>
                    </a:p>
                    <a:p>
                      <a:endParaRPr lang="en-IN" sz="1200" dirty="0"/>
                    </a:p>
                  </a:txBody>
                  <a:tcPr/>
                </a:tc>
                <a:tc>
                  <a:txBody>
                    <a:bodyPr/>
                    <a:lstStyle/>
                    <a:p>
                      <a:r>
                        <a:rPr lang="en-US" sz="1200" dirty="0"/>
                        <a:t>Focus monitoring efforts on lower-grade loans (D, E, F, G) to mitigate default risks.</a:t>
                      </a:r>
                      <a:endParaRPr lang="en-IN" sz="1200" dirty="0"/>
                    </a:p>
                  </a:txBody>
                  <a:tcPr/>
                </a:tc>
                <a:extLst>
                  <a:ext uri="{0D108BD9-81ED-4DB2-BD59-A6C34878D82A}">
                    <a16:rowId xmlns:a16="http://schemas.microsoft.com/office/drawing/2014/main" val="2784309151"/>
                  </a:ext>
                </a:extLst>
              </a:tr>
              <a:tr h="973855">
                <a:tc>
                  <a:txBody>
                    <a:bodyPr/>
                    <a:lstStyle/>
                    <a:p>
                      <a:pPr algn="l"/>
                      <a:r>
                        <a:rPr lang="en-IN" sz="1200" b="1" i="0" dirty="0" err="1">
                          <a:effectLst/>
                          <a:latin typeface="system-ui"/>
                        </a:rPr>
                        <a:t>revol_bal</a:t>
                      </a:r>
                      <a:endParaRPr lang="en-IN" sz="1200" b="1" i="0" dirty="0">
                        <a:effectLst/>
                        <a:latin typeface="system-ui"/>
                      </a:endParaRPr>
                    </a:p>
                    <a:p>
                      <a:r>
                        <a:rPr lang="en-US" sz="1200" dirty="0"/>
                        <a:t>The </a:t>
                      </a:r>
                      <a:r>
                        <a:rPr lang="en-US" sz="1200" dirty="0" err="1"/>
                        <a:t>revol_bal</a:t>
                      </a:r>
                      <a:r>
                        <a:rPr lang="en-US" sz="1200" dirty="0"/>
                        <a:t> variable represents the total amount of revolving credit balance the borrower owes.</a:t>
                      </a:r>
                      <a:endParaRPr lang="en-IN" sz="1200" dirty="0"/>
                    </a:p>
                  </a:txBody>
                  <a:tcPr/>
                </a:tc>
                <a:tc>
                  <a:txBody>
                    <a:bodyPr/>
                    <a:lstStyle/>
                    <a:p>
                      <a:r>
                        <a:rPr lang="en-US" sz="1200" dirty="0"/>
                        <a:t>The median revolving balance is 8850 whereas mean is 13382. This suggests that it's a right skewed distribution with presence of outliers</a:t>
                      </a:r>
                      <a:endParaRPr lang="en-IN" sz="1200" dirty="0"/>
                    </a:p>
                  </a:txBody>
                  <a:tcPr/>
                </a:tc>
                <a:tc>
                  <a:txBody>
                    <a:bodyPr/>
                    <a:lstStyle/>
                    <a:p>
                      <a:r>
                        <a:rPr lang="en-US" sz="1200" dirty="0"/>
                        <a:t>There are borrowers with high revolving balances, and they can be flagged for additional evaluation or stricter approval criteria.</a:t>
                      </a:r>
                    </a:p>
                    <a:p>
                      <a:r>
                        <a:rPr lang="en-US" sz="1200" dirty="0"/>
                        <a:t>Use </a:t>
                      </a:r>
                      <a:r>
                        <a:rPr lang="en-US" sz="1200" dirty="0" err="1"/>
                        <a:t>revol_bal</a:t>
                      </a:r>
                      <a:r>
                        <a:rPr lang="en-US" sz="1200" dirty="0"/>
                        <a:t> to adjust interest rates, with higher balances indicating increased risk and justifying higher rates.</a:t>
                      </a:r>
                      <a:endParaRPr lang="en-IN" sz="1200" dirty="0"/>
                    </a:p>
                  </a:txBody>
                  <a:tcPr/>
                </a:tc>
                <a:extLst>
                  <a:ext uri="{0D108BD9-81ED-4DB2-BD59-A6C34878D82A}">
                    <a16:rowId xmlns:a16="http://schemas.microsoft.com/office/drawing/2014/main" val="1260851350"/>
                  </a:ext>
                </a:extLst>
              </a:tr>
              <a:tr h="796790">
                <a:tc>
                  <a:txBody>
                    <a:bodyPr/>
                    <a:lstStyle/>
                    <a:p>
                      <a:pPr algn="l"/>
                      <a:r>
                        <a:rPr lang="en-IN" sz="1200" b="1" i="0" dirty="0" err="1">
                          <a:effectLst/>
                          <a:latin typeface="system-ui"/>
                        </a:rPr>
                        <a:t>open_acc</a:t>
                      </a:r>
                      <a:endParaRPr lang="en-IN" sz="1200" b="1" i="0" dirty="0">
                        <a:effectLst/>
                        <a:latin typeface="system-ui"/>
                      </a:endParaRPr>
                    </a:p>
                    <a:p>
                      <a:r>
                        <a:rPr lang="en-IN" sz="1200" dirty="0"/>
                        <a:t>Number of open credit accounts of the borrower</a:t>
                      </a:r>
                    </a:p>
                  </a:txBody>
                  <a:tcPr/>
                </a:tc>
                <a:tc>
                  <a:txBody>
                    <a:bodyPr/>
                    <a:lstStyle/>
                    <a:p>
                      <a:r>
                        <a:rPr lang="en-US" sz="1200" b="0" i="0" dirty="0">
                          <a:effectLst/>
                          <a:latin typeface="system-ui"/>
                        </a:rPr>
                        <a:t>On an average, there are 9 credit accounts per user with a min of 2. Borrowers with fewer accounts (e.g., &lt;5) may indicate limited credit history, possibly higher risk.</a:t>
                      </a:r>
                      <a:endParaRPr lang="en-IN" sz="1200" dirty="0"/>
                    </a:p>
                  </a:txBody>
                  <a:tcPr/>
                </a:tc>
                <a:tc>
                  <a:txBody>
                    <a:bodyPr/>
                    <a:lstStyle/>
                    <a:p>
                      <a:r>
                        <a:rPr lang="en-US" sz="1200" dirty="0"/>
                        <a:t>Borrowers with too many open accounts (&gt;20) or very few (&lt;3) may be flagged for further scrutiny.</a:t>
                      </a:r>
                      <a:endParaRPr lang="en-IN" sz="1200" dirty="0"/>
                    </a:p>
                  </a:txBody>
                  <a:tcPr/>
                </a:tc>
                <a:extLst>
                  <a:ext uri="{0D108BD9-81ED-4DB2-BD59-A6C34878D82A}">
                    <a16:rowId xmlns:a16="http://schemas.microsoft.com/office/drawing/2014/main" val="2913783434"/>
                  </a:ext>
                </a:extLst>
              </a:tr>
              <a:tr h="796790">
                <a:tc>
                  <a:txBody>
                    <a:bodyPr/>
                    <a:lstStyle/>
                    <a:p>
                      <a:r>
                        <a:rPr lang="en-IN" sz="1200" b="1" dirty="0" err="1"/>
                        <a:t>home_ownership</a:t>
                      </a:r>
                      <a:endParaRPr lang="en-IN" sz="1200" b="1" dirty="0"/>
                    </a:p>
                  </a:txBody>
                  <a:tcPr/>
                </a:tc>
                <a:tc>
                  <a:txBody>
                    <a:bodyPr/>
                    <a:lstStyle/>
                    <a:p>
                      <a:r>
                        <a:rPr lang="en-US" sz="1200" b="0" i="0" dirty="0">
                          <a:effectLst/>
                          <a:latin typeface="system-ui"/>
                        </a:rPr>
                        <a:t>Borrowers from RENT and MORTGAGE category have formed the majority</a:t>
                      </a:r>
                      <a:endParaRPr lang="en-IN" sz="1200" dirty="0"/>
                    </a:p>
                  </a:txBody>
                  <a:tcPr/>
                </a:tc>
                <a:tc>
                  <a:txBody>
                    <a:bodyPr/>
                    <a:lstStyle/>
                    <a:p>
                      <a:r>
                        <a:rPr lang="en-US" sz="1200" b="0" i="0" kern="1200" dirty="0">
                          <a:solidFill>
                            <a:schemeClr val="dk1"/>
                          </a:solidFill>
                          <a:effectLst/>
                          <a:latin typeface="system-ui"/>
                          <a:ea typeface="+mn-ea"/>
                          <a:cs typeface="+mn-cs"/>
                        </a:rPr>
                        <a:t>Borrowers in the RENT category may be flagged for additional risk evaluation, given the potential lack of asset backing.</a:t>
                      </a:r>
                    </a:p>
                    <a:p>
                      <a:r>
                        <a:rPr lang="en-US" sz="1200" b="0" i="0" kern="1200" dirty="0">
                          <a:solidFill>
                            <a:schemeClr val="dk1"/>
                          </a:solidFill>
                          <a:effectLst/>
                          <a:latin typeface="system-ui"/>
                          <a:ea typeface="+mn-ea"/>
                          <a:cs typeface="+mn-cs"/>
                        </a:rPr>
                        <a:t>Adjust approval criteria or interest rates based on homeownership status.</a:t>
                      </a:r>
                    </a:p>
                    <a:p>
                      <a:endParaRPr lang="en-IN" sz="1200" dirty="0"/>
                    </a:p>
                  </a:txBody>
                  <a:tcPr/>
                </a:tc>
                <a:extLst>
                  <a:ext uri="{0D108BD9-81ED-4DB2-BD59-A6C34878D82A}">
                    <a16:rowId xmlns:a16="http://schemas.microsoft.com/office/drawing/2014/main" val="4230041753"/>
                  </a:ext>
                </a:extLst>
              </a:tr>
            </a:tbl>
          </a:graphicData>
        </a:graphic>
      </p:graphicFrame>
    </p:spTree>
    <p:extLst>
      <p:ext uri="{BB962C8B-B14F-4D97-AF65-F5344CB8AC3E}">
        <p14:creationId xmlns:p14="http://schemas.microsoft.com/office/powerpoint/2010/main" val="735829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2865-96EC-F506-4C97-914464AEEEC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65368FA8-F741-9F46-574F-3761B83B1FA5}"/>
              </a:ext>
            </a:extLst>
          </p:cNvPr>
          <p:cNvSpPr>
            <a:spLocks noGrp="1"/>
          </p:cNvSpPr>
          <p:nvPr>
            <p:ph idx="1"/>
          </p:nvPr>
        </p:nvSpPr>
        <p:spPr/>
        <p:txBody>
          <a:bodyPr/>
          <a:lstStyle/>
          <a:p>
            <a:pPr marL="457200" indent="-457200">
              <a:buFont typeface="+mj-lt"/>
              <a:buAutoNum type="arabicPeriod"/>
            </a:pPr>
            <a:r>
              <a:rPr lang="en-US" sz="2400" dirty="0"/>
              <a:t>Understanding Loan Default Patterns and Risk Factors</a:t>
            </a:r>
          </a:p>
          <a:p>
            <a:pPr lvl="1"/>
            <a:r>
              <a:rPr lang="en-US" sz="2000" dirty="0"/>
              <a:t>Use EDA techniques to assess the influence of consumer behavior and loan characteristics on repayment tendencies.</a:t>
            </a:r>
          </a:p>
          <a:p>
            <a:pPr marL="514350" indent="-514350">
              <a:buFont typeface="+mj-lt"/>
              <a:buAutoNum type="arabicPeriod"/>
            </a:pPr>
            <a:r>
              <a:rPr lang="en-IN" sz="2400" dirty="0"/>
              <a:t>Optimizing Loan Approval Decisions</a:t>
            </a:r>
          </a:p>
          <a:p>
            <a:pPr lvl="1"/>
            <a:r>
              <a:rPr lang="en-US" sz="2000" dirty="0"/>
              <a:t>Develop insights to assist the company in making data-driven decisions regarding loan approvals, rejections, or adjusted terms</a:t>
            </a:r>
          </a:p>
          <a:p>
            <a:pPr marL="457200" indent="-457200">
              <a:buFont typeface="+mj-lt"/>
              <a:buAutoNum type="arabicPeriod"/>
            </a:pPr>
            <a:r>
              <a:rPr lang="en-US" sz="2400" dirty="0"/>
              <a:t>Reducing Financial Risk and Enhancing Profitability</a:t>
            </a:r>
          </a:p>
          <a:p>
            <a:pPr lvl="1"/>
            <a:r>
              <a:rPr lang="en-US" sz="2000" dirty="0"/>
              <a:t>Identify actionable recommendations to reduce financial risk while maintaining profitability in loan approvals.</a:t>
            </a:r>
            <a:endParaRPr lang="en-IN" sz="2000" dirty="0"/>
          </a:p>
        </p:txBody>
      </p:sp>
    </p:spTree>
    <p:extLst>
      <p:ext uri="{BB962C8B-B14F-4D97-AF65-F5344CB8AC3E}">
        <p14:creationId xmlns:p14="http://schemas.microsoft.com/office/powerpoint/2010/main" val="13989470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8F3637CF-EF48-F615-5C41-599AEF7898BF}"/>
              </a:ext>
            </a:extLst>
          </p:cNvPr>
          <p:cNvGraphicFramePr>
            <a:graphicFrameLocks noGrp="1"/>
          </p:cNvGraphicFramePr>
          <p:nvPr>
            <p:ph idx="1"/>
          </p:nvPr>
        </p:nvGraphicFramePr>
        <p:xfrm>
          <a:off x="838201" y="0"/>
          <a:ext cx="10515597" cy="6819813"/>
        </p:xfrm>
        <a:graphic>
          <a:graphicData uri="http://schemas.openxmlformats.org/drawingml/2006/table">
            <a:tbl>
              <a:tblPr firstRow="1" bandRow="1">
                <a:tableStyleId>{5C22544A-7EE6-4342-B048-85BDC9FD1C3A}</a:tableStyleId>
              </a:tblPr>
              <a:tblGrid>
                <a:gridCol w="2307336">
                  <a:extLst>
                    <a:ext uri="{9D8B030D-6E8A-4147-A177-3AD203B41FA5}">
                      <a16:colId xmlns:a16="http://schemas.microsoft.com/office/drawing/2014/main" val="299354875"/>
                    </a:ext>
                  </a:extLst>
                </a:gridCol>
                <a:gridCol w="3337560">
                  <a:extLst>
                    <a:ext uri="{9D8B030D-6E8A-4147-A177-3AD203B41FA5}">
                      <a16:colId xmlns:a16="http://schemas.microsoft.com/office/drawing/2014/main" val="2471456455"/>
                    </a:ext>
                  </a:extLst>
                </a:gridCol>
                <a:gridCol w="4870701">
                  <a:extLst>
                    <a:ext uri="{9D8B030D-6E8A-4147-A177-3AD203B41FA5}">
                      <a16:colId xmlns:a16="http://schemas.microsoft.com/office/drawing/2014/main" val="2079910373"/>
                    </a:ext>
                  </a:extLst>
                </a:gridCol>
              </a:tblGrid>
              <a:tr h="505431">
                <a:tc>
                  <a:txBody>
                    <a:bodyPr/>
                    <a:lstStyle/>
                    <a:p>
                      <a:r>
                        <a:rPr lang="en-IN" dirty="0"/>
                        <a:t>Variable</a:t>
                      </a:r>
                    </a:p>
                  </a:txBody>
                  <a:tcPr/>
                </a:tc>
                <a:tc>
                  <a:txBody>
                    <a:bodyPr/>
                    <a:lstStyle/>
                    <a:p>
                      <a:r>
                        <a:rPr lang="en-IN" dirty="0"/>
                        <a:t>Insights</a:t>
                      </a:r>
                    </a:p>
                  </a:txBody>
                  <a:tcPr/>
                </a:tc>
                <a:tc>
                  <a:txBody>
                    <a:bodyPr/>
                    <a:lstStyle/>
                    <a:p>
                      <a:r>
                        <a:rPr lang="en-IN" dirty="0"/>
                        <a:t>Applications</a:t>
                      </a:r>
                    </a:p>
                  </a:txBody>
                  <a:tcPr/>
                </a:tc>
                <a:extLst>
                  <a:ext uri="{0D108BD9-81ED-4DB2-BD59-A6C34878D82A}">
                    <a16:rowId xmlns:a16="http://schemas.microsoft.com/office/drawing/2014/main" val="4118581331"/>
                  </a:ext>
                </a:extLst>
              </a:tr>
              <a:tr h="610137">
                <a:tc>
                  <a:txBody>
                    <a:bodyPr/>
                    <a:lstStyle/>
                    <a:p>
                      <a:r>
                        <a:rPr lang="en-IN" sz="1200" b="1" dirty="0" err="1"/>
                        <a:t>zip_code</a:t>
                      </a:r>
                      <a:endParaRPr lang="en-IN" sz="1200" b="1" dirty="0"/>
                    </a:p>
                  </a:txBody>
                  <a:tcPr/>
                </a:tc>
                <a:tc>
                  <a:txBody>
                    <a:bodyPr/>
                    <a:lstStyle/>
                    <a:p>
                      <a:r>
                        <a:rPr lang="en-US" sz="1200" dirty="0"/>
                        <a:t>Customers from certain localities whose zip codes start with 663,  94, 999, 669, 385, 373, 833, 689 have never paid loans</a:t>
                      </a:r>
                      <a:endParaRPr lang="en-IN" sz="1200" dirty="0"/>
                    </a:p>
                  </a:txBody>
                  <a:tcPr/>
                </a:tc>
                <a:tc>
                  <a:txBody>
                    <a:bodyPr/>
                    <a:lstStyle/>
                    <a:p>
                      <a:r>
                        <a:rPr lang="en-US" sz="1200" dirty="0"/>
                        <a:t>1. Adjust the lending policies for the regions with zip codes that have never paid loans or have high default rate.</a:t>
                      </a:r>
                    </a:p>
                    <a:p>
                      <a:r>
                        <a:rPr lang="en-US" sz="1200" dirty="0"/>
                        <a:t>2. Assess geographic concentration in the portfolio to diversify risk across regions.</a:t>
                      </a:r>
                      <a:endParaRPr lang="en-IN" sz="1200" dirty="0"/>
                    </a:p>
                  </a:txBody>
                  <a:tcPr/>
                </a:tc>
                <a:extLst>
                  <a:ext uri="{0D108BD9-81ED-4DB2-BD59-A6C34878D82A}">
                    <a16:rowId xmlns:a16="http://schemas.microsoft.com/office/drawing/2014/main" val="761495340"/>
                  </a:ext>
                </a:extLst>
              </a:tr>
              <a:tr h="301752">
                <a:tc>
                  <a:txBody>
                    <a:bodyPr/>
                    <a:lstStyle/>
                    <a:p>
                      <a:r>
                        <a:rPr lang="en-IN" sz="1200" b="1" dirty="0" err="1"/>
                        <a:t>addr_state</a:t>
                      </a:r>
                      <a:endParaRPr lang="en-IN" sz="1200" b="1" dirty="0"/>
                    </a:p>
                  </a:txBody>
                  <a:tcPr/>
                </a:tc>
                <a:tc>
                  <a:txBody>
                    <a:bodyPr/>
                    <a:lstStyle/>
                    <a:p>
                      <a:r>
                        <a:rPr lang="en-US" sz="1200" b="0" i="0" dirty="0">
                          <a:effectLst/>
                          <a:latin typeface="system-ui"/>
                        </a:rPr>
                        <a:t>States like CA, NY, FL and TX dominate the dataset, reflecting population density or lending activity.</a:t>
                      </a:r>
                      <a:endParaRPr lang="en-IN" sz="1200" dirty="0"/>
                    </a:p>
                  </a:txBody>
                  <a:tcPr/>
                </a:tc>
                <a:tc>
                  <a:txBody>
                    <a:bodyPr/>
                    <a:lstStyle/>
                    <a:p>
                      <a:pPr algn="l">
                        <a:buFont typeface="+mj-lt"/>
                        <a:buAutoNum type="arabicPeriod"/>
                      </a:pPr>
                      <a:r>
                        <a:rPr lang="en-US" sz="1200" b="0" i="0" dirty="0">
                          <a:effectLst/>
                          <a:latin typeface="system-ui"/>
                        </a:rPr>
                        <a:t>Focus marketing efforts in states with high borrower density to capture opportunities.</a:t>
                      </a:r>
                    </a:p>
                    <a:p>
                      <a:pPr algn="l">
                        <a:buFont typeface="+mj-lt"/>
                        <a:buAutoNum type="arabicPeriod"/>
                      </a:pPr>
                      <a:r>
                        <a:rPr lang="en-US" sz="1200" b="0" i="0" dirty="0">
                          <a:effectLst/>
                          <a:latin typeface="system-ui"/>
                        </a:rPr>
                        <a:t>Assess the geographic concentration of the portfolio to reduce regional risk exposure.</a:t>
                      </a:r>
                    </a:p>
                    <a:p>
                      <a:pPr algn="l">
                        <a:buFont typeface="+mj-lt"/>
                        <a:buAutoNum type="arabicPeriod"/>
                      </a:pPr>
                      <a:r>
                        <a:rPr lang="en-US" sz="1200" b="0" i="0" dirty="0">
                          <a:effectLst/>
                          <a:latin typeface="system-ui"/>
                        </a:rPr>
                        <a:t>Compare state-level borrower profiles or economic factors to tailor loan offerings and terms.</a:t>
                      </a:r>
                      <a:endParaRPr lang="en-IN" sz="1200" dirty="0"/>
                    </a:p>
                  </a:txBody>
                  <a:tcPr/>
                </a:tc>
                <a:extLst>
                  <a:ext uri="{0D108BD9-81ED-4DB2-BD59-A6C34878D82A}">
                    <a16:rowId xmlns:a16="http://schemas.microsoft.com/office/drawing/2014/main" val="2103393276"/>
                  </a:ext>
                </a:extLst>
              </a:tr>
              <a:tr h="505431">
                <a:tc>
                  <a:txBody>
                    <a:bodyPr/>
                    <a:lstStyle/>
                    <a:p>
                      <a:r>
                        <a:rPr lang="en-IN" sz="1200" b="1" dirty="0" err="1"/>
                        <a:t>loan_amnt</a:t>
                      </a:r>
                      <a:endParaRPr lang="en-IN" sz="1200" b="1" dirty="0"/>
                    </a:p>
                  </a:txBody>
                  <a:tcPr/>
                </a:tc>
                <a:tc>
                  <a:txBody>
                    <a:bodyPr/>
                    <a:lstStyle/>
                    <a:p>
                      <a:r>
                        <a:rPr lang="en-US" sz="1200" dirty="0"/>
                        <a:t>Most users prefer to take loan of 10000, possibly influenced by lender policies or borrower needs.</a:t>
                      </a:r>
                    </a:p>
                    <a:p>
                      <a:r>
                        <a:rPr lang="en-US" sz="1200" dirty="0"/>
                        <a:t>The distribution plot of the loan amount is right-skewed which indicates that most borrowers request smaller loans, with a few requesting much larger amounts.</a:t>
                      </a:r>
                      <a:endParaRPr lang="en-IN" sz="1200" dirty="0"/>
                    </a:p>
                  </a:txBody>
                  <a:tcPr/>
                </a:tc>
                <a:tc>
                  <a:txBody>
                    <a:bodyPr/>
                    <a:lstStyle/>
                    <a:p>
                      <a:r>
                        <a:rPr lang="en-IN" sz="1200" dirty="0"/>
                        <a:t>Tailor loan products that focus on popular loan amounts</a:t>
                      </a:r>
                    </a:p>
                  </a:txBody>
                  <a:tcPr/>
                </a:tc>
                <a:extLst>
                  <a:ext uri="{0D108BD9-81ED-4DB2-BD59-A6C34878D82A}">
                    <a16:rowId xmlns:a16="http://schemas.microsoft.com/office/drawing/2014/main" val="1413826078"/>
                  </a:ext>
                </a:extLst>
              </a:tr>
              <a:tr h="505431">
                <a:tc>
                  <a:txBody>
                    <a:bodyPr/>
                    <a:lstStyle/>
                    <a:p>
                      <a:r>
                        <a:rPr lang="en-IN" sz="1200" b="1" dirty="0" err="1"/>
                        <a:t>int_rate</a:t>
                      </a:r>
                      <a:endParaRPr lang="en-IN" sz="1200" b="1" dirty="0"/>
                    </a:p>
                  </a:txBody>
                  <a:tcPr/>
                </a:tc>
                <a:tc>
                  <a:txBody>
                    <a:bodyPr/>
                    <a:lstStyle/>
                    <a:p>
                      <a:r>
                        <a:rPr lang="en-US" sz="1200" dirty="0"/>
                        <a:t>The median interest rate is 11.86%</a:t>
                      </a:r>
                      <a:endParaRPr lang="en-IN" sz="1200" dirty="0"/>
                    </a:p>
                  </a:txBody>
                  <a:tcPr/>
                </a:tc>
                <a:tc>
                  <a:txBody>
                    <a:bodyPr/>
                    <a:lstStyle/>
                    <a:p>
                      <a:r>
                        <a:rPr lang="en-IN" sz="1200" dirty="0"/>
                        <a:t>Few loan accounts have </a:t>
                      </a:r>
                      <a:r>
                        <a:rPr lang="en-US" sz="1200" dirty="0"/>
                        <a:t>high interest rates (&gt; 17) and these need closer monitoring, as they often indicate higher borrower risk.</a:t>
                      </a:r>
                      <a:endParaRPr lang="en-IN" sz="1200" dirty="0"/>
                    </a:p>
                  </a:txBody>
                  <a:tcPr/>
                </a:tc>
                <a:extLst>
                  <a:ext uri="{0D108BD9-81ED-4DB2-BD59-A6C34878D82A}">
                    <a16:rowId xmlns:a16="http://schemas.microsoft.com/office/drawing/2014/main" val="3928923062"/>
                  </a:ext>
                </a:extLst>
              </a:tr>
              <a:tr h="505431">
                <a:tc>
                  <a:txBody>
                    <a:bodyPr/>
                    <a:lstStyle/>
                    <a:p>
                      <a:r>
                        <a:rPr lang="en-IN" sz="1200" b="1" dirty="0"/>
                        <a:t>term</a:t>
                      </a:r>
                    </a:p>
                  </a:txBody>
                  <a:tcPr/>
                </a:tc>
                <a:tc>
                  <a:txBody>
                    <a:bodyPr/>
                    <a:lstStyle/>
                    <a:p>
                      <a:r>
                        <a:rPr lang="en-US" sz="1200" dirty="0"/>
                        <a:t>A higher frequency of 36 months (73.3%) loans suggests borrowers prefer shorter repayment periods to minimize interest costs.</a:t>
                      </a:r>
                      <a:endParaRPr lang="en-IN" sz="1200" dirty="0"/>
                    </a:p>
                  </a:txBody>
                  <a:tcPr/>
                </a:tc>
                <a:tc>
                  <a:txBody>
                    <a:bodyPr/>
                    <a:lstStyle/>
                    <a:p>
                      <a:r>
                        <a:rPr lang="en-US" sz="1200" b="0" i="0" dirty="0">
                          <a:effectLst/>
                          <a:latin typeface="system-ui"/>
                        </a:rPr>
                        <a:t>Design marketing campaigns targeting borrowers with short term preferences.</a:t>
                      </a:r>
                      <a:endParaRPr lang="en-IN" sz="1200" dirty="0"/>
                    </a:p>
                  </a:txBody>
                  <a:tcPr/>
                </a:tc>
                <a:extLst>
                  <a:ext uri="{0D108BD9-81ED-4DB2-BD59-A6C34878D82A}">
                    <a16:rowId xmlns:a16="http://schemas.microsoft.com/office/drawing/2014/main" val="2784309151"/>
                  </a:ext>
                </a:extLst>
              </a:tr>
              <a:tr h="505431">
                <a:tc>
                  <a:txBody>
                    <a:bodyPr/>
                    <a:lstStyle/>
                    <a:p>
                      <a:pPr algn="l"/>
                      <a:r>
                        <a:rPr lang="en-IN" sz="1200" b="1" dirty="0" err="1"/>
                        <a:t>verification_status</a:t>
                      </a:r>
                      <a:endParaRPr lang="en-IN" sz="1200" b="1" dirty="0"/>
                    </a:p>
                  </a:txBody>
                  <a:tcPr/>
                </a:tc>
                <a:tc>
                  <a:txBody>
                    <a:bodyPr/>
                    <a:lstStyle/>
                    <a:p>
                      <a:r>
                        <a:rPr lang="en-US" sz="1200" b="0" i="0" dirty="0">
                          <a:effectLst/>
                          <a:latin typeface="system-ui"/>
                        </a:rPr>
                        <a:t>42.6% which is a significant proportion of loans are Not Verified. It may pose a higher risk.</a:t>
                      </a:r>
                      <a:endParaRPr lang="en-IN" sz="1200" dirty="0"/>
                    </a:p>
                  </a:txBody>
                  <a:tcPr/>
                </a:tc>
                <a:tc>
                  <a:txBody>
                    <a:bodyPr/>
                    <a:lstStyle/>
                    <a:p>
                      <a:r>
                        <a:rPr lang="en-US" sz="1200" b="0" i="0" dirty="0">
                          <a:effectLst/>
                          <a:latin typeface="system-ui"/>
                        </a:rPr>
                        <a:t>Focus monitoring efforts on Not Verified loans, as they may carry higher default risk.</a:t>
                      </a:r>
                      <a:endParaRPr lang="en-IN" sz="1200" dirty="0"/>
                    </a:p>
                  </a:txBody>
                  <a:tcPr/>
                </a:tc>
                <a:extLst>
                  <a:ext uri="{0D108BD9-81ED-4DB2-BD59-A6C34878D82A}">
                    <a16:rowId xmlns:a16="http://schemas.microsoft.com/office/drawing/2014/main" val="1260851350"/>
                  </a:ext>
                </a:extLst>
              </a:tr>
              <a:tr h="505431">
                <a:tc>
                  <a:txBody>
                    <a:bodyPr/>
                    <a:lstStyle/>
                    <a:p>
                      <a:r>
                        <a:rPr lang="en-IN" sz="1200" b="1" dirty="0"/>
                        <a:t>purpose</a:t>
                      </a:r>
                    </a:p>
                  </a:txBody>
                  <a:tcPr/>
                </a:tc>
                <a:tc>
                  <a:txBody>
                    <a:bodyPr/>
                    <a:lstStyle/>
                    <a:p>
                      <a:r>
                        <a:rPr lang="en-US" sz="1200" b="0" i="0" dirty="0">
                          <a:effectLst/>
                          <a:latin typeface="system-ui"/>
                        </a:rPr>
                        <a:t>The categories like </a:t>
                      </a:r>
                      <a:r>
                        <a:rPr lang="en-US" sz="1200" b="0" i="0" dirty="0" err="1">
                          <a:effectLst/>
                          <a:latin typeface="system-ui"/>
                        </a:rPr>
                        <a:t>debt_consolidation</a:t>
                      </a:r>
                      <a:r>
                        <a:rPr lang="en-US" sz="1200" b="0" i="0" dirty="0">
                          <a:effectLst/>
                          <a:latin typeface="system-ui"/>
                        </a:rPr>
                        <a:t> 46.9% and credit card 12.9% dominate. </a:t>
                      </a:r>
                      <a:r>
                        <a:rPr lang="en-US" sz="1200" b="0" i="0" dirty="0" err="1">
                          <a:effectLst/>
                          <a:latin typeface="system-ui"/>
                        </a:rPr>
                        <a:t>Suprizingly</a:t>
                      </a:r>
                      <a:r>
                        <a:rPr lang="en-US" sz="1200" b="0" i="0" dirty="0">
                          <a:effectLst/>
                          <a:latin typeface="system-ui"/>
                        </a:rPr>
                        <a:t>, house category is less frequent.</a:t>
                      </a:r>
                      <a:endParaRPr lang="en-IN" sz="1200" dirty="0"/>
                    </a:p>
                  </a:txBody>
                  <a:tcPr/>
                </a:tc>
                <a:tc>
                  <a:txBody>
                    <a:bodyPr/>
                    <a:lstStyle/>
                    <a:p>
                      <a:r>
                        <a:rPr lang="en-US" sz="1200" b="0" i="0" dirty="0">
                          <a:effectLst/>
                          <a:latin typeface="system-ui"/>
                        </a:rPr>
                        <a:t>Develop tailored products for high-demand purposes (e.g., Debt Consolidation and Credit Card refinancing).</a:t>
                      </a:r>
                      <a:endParaRPr lang="en-IN" sz="1200" dirty="0"/>
                    </a:p>
                  </a:txBody>
                  <a:tcPr/>
                </a:tc>
                <a:extLst>
                  <a:ext uri="{0D108BD9-81ED-4DB2-BD59-A6C34878D82A}">
                    <a16:rowId xmlns:a16="http://schemas.microsoft.com/office/drawing/2014/main" val="2913783434"/>
                  </a:ext>
                </a:extLst>
              </a:tr>
              <a:tr h="505431">
                <a:tc>
                  <a:txBody>
                    <a:bodyPr/>
                    <a:lstStyle/>
                    <a:p>
                      <a:r>
                        <a:rPr lang="en-IN" sz="1200" b="1" dirty="0" err="1"/>
                        <a:t>installment</a:t>
                      </a:r>
                      <a:endParaRPr lang="en-IN" sz="1200" b="1" dirty="0"/>
                    </a:p>
                  </a:txBody>
                  <a:tcPr/>
                </a:tc>
                <a:tc>
                  <a:txBody>
                    <a:bodyPr/>
                    <a:lstStyle/>
                    <a:p>
                      <a:r>
                        <a:rPr lang="en-US" sz="1200" dirty="0" err="1"/>
                        <a:t>Mborrowers</a:t>
                      </a:r>
                      <a:r>
                        <a:rPr lang="en-US" sz="1200" dirty="0"/>
                        <a:t> have moderate monthly payments (centering around $280), with a few having significantly higher installments.</a:t>
                      </a:r>
                      <a:endParaRPr lang="en-IN" sz="1200" dirty="0"/>
                    </a:p>
                  </a:txBody>
                  <a:tcPr/>
                </a:tc>
                <a:tc>
                  <a:txBody>
                    <a:bodyPr/>
                    <a:lstStyle/>
                    <a:p>
                      <a:r>
                        <a:rPr lang="en-US" sz="1200" dirty="0"/>
                        <a:t>Design repayment plans that align with popular installment brackets ($200 to $400) for borrower convenience.</a:t>
                      </a:r>
                      <a:endParaRPr lang="en-IN" sz="1200" dirty="0"/>
                    </a:p>
                  </a:txBody>
                  <a:tcPr/>
                </a:tc>
                <a:extLst>
                  <a:ext uri="{0D108BD9-81ED-4DB2-BD59-A6C34878D82A}">
                    <a16:rowId xmlns:a16="http://schemas.microsoft.com/office/drawing/2014/main" val="2129700509"/>
                  </a:ext>
                </a:extLst>
              </a:tr>
            </a:tbl>
          </a:graphicData>
        </a:graphic>
      </p:graphicFrame>
    </p:spTree>
    <p:extLst>
      <p:ext uri="{BB962C8B-B14F-4D97-AF65-F5344CB8AC3E}">
        <p14:creationId xmlns:p14="http://schemas.microsoft.com/office/powerpoint/2010/main" val="31735105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B42FA-F9A9-02B1-A69F-738313AE80F1}"/>
              </a:ext>
            </a:extLst>
          </p:cNvPr>
          <p:cNvSpPr>
            <a:spLocks noGrp="1"/>
          </p:cNvSpPr>
          <p:nvPr>
            <p:ph type="title"/>
          </p:nvPr>
        </p:nvSpPr>
        <p:spPr>
          <a:xfrm>
            <a:off x="838200" y="2478024"/>
            <a:ext cx="10515600" cy="1321625"/>
          </a:xfrm>
        </p:spPr>
        <p:txBody>
          <a:bodyPr>
            <a:normAutofit/>
          </a:bodyPr>
          <a:lstStyle/>
          <a:p>
            <a:pPr algn="ctr"/>
            <a:r>
              <a:rPr lang="en-IN" dirty="0"/>
              <a:t>Detailed Insights from </a:t>
            </a:r>
            <a:br>
              <a:rPr lang="en-IN" dirty="0"/>
            </a:br>
            <a:r>
              <a:rPr lang="en-IN" dirty="0"/>
              <a:t>Segmented Univariate Analysis</a:t>
            </a:r>
          </a:p>
        </p:txBody>
      </p:sp>
    </p:spTree>
    <p:extLst>
      <p:ext uri="{BB962C8B-B14F-4D97-AF65-F5344CB8AC3E}">
        <p14:creationId xmlns:p14="http://schemas.microsoft.com/office/powerpoint/2010/main" val="9985596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8F3637CF-EF48-F615-5C41-599AEF7898BF}"/>
              </a:ext>
            </a:extLst>
          </p:cNvPr>
          <p:cNvGraphicFramePr>
            <a:graphicFrameLocks noGrp="1"/>
          </p:cNvGraphicFramePr>
          <p:nvPr>
            <p:ph idx="1"/>
            <p:extLst>
              <p:ext uri="{D42A27DB-BD31-4B8C-83A1-F6EECF244321}">
                <p14:modId xmlns:p14="http://schemas.microsoft.com/office/powerpoint/2010/main" val="1503066596"/>
              </p:ext>
            </p:extLst>
          </p:nvPr>
        </p:nvGraphicFramePr>
        <p:xfrm>
          <a:off x="838201" y="59282"/>
          <a:ext cx="10515597" cy="6158638"/>
        </p:xfrm>
        <a:graphic>
          <a:graphicData uri="http://schemas.openxmlformats.org/drawingml/2006/table">
            <a:tbl>
              <a:tblPr firstRow="1" bandRow="1">
                <a:tableStyleId>{5C22544A-7EE6-4342-B048-85BDC9FD1C3A}</a:tableStyleId>
              </a:tblPr>
              <a:tblGrid>
                <a:gridCol w="2307336">
                  <a:extLst>
                    <a:ext uri="{9D8B030D-6E8A-4147-A177-3AD203B41FA5}">
                      <a16:colId xmlns:a16="http://schemas.microsoft.com/office/drawing/2014/main" val="299354875"/>
                    </a:ext>
                  </a:extLst>
                </a:gridCol>
                <a:gridCol w="3337560">
                  <a:extLst>
                    <a:ext uri="{9D8B030D-6E8A-4147-A177-3AD203B41FA5}">
                      <a16:colId xmlns:a16="http://schemas.microsoft.com/office/drawing/2014/main" val="2471456455"/>
                    </a:ext>
                  </a:extLst>
                </a:gridCol>
                <a:gridCol w="4870701">
                  <a:extLst>
                    <a:ext uri="{9D8B030D-6E8A-4147-A177-3AD203B41FA5}">
                      <a16:colId xmlns:a16="http://schemas.microsoft.com/office/drawing/2014/main" val="2079910373"/>
                    </a:ext>
                  </a:extLst>
                </a:gridCol>
              </a:tblGrid>
              <a:tr h="489358">
                <a:tc>
                  <a:txBody>
                    <a:bodyPr/>
                    <a:lstStyle/>
                    <a:p>
                      <a:r>
                        <a:rPr lang="en-IN" dirty="0"/>
                        <a:t>Variables</a:t>
                      </a:r>
                    </a:p>
                  </a:txBody>
                  <a:tcPr/>
                </a:tc>
                <a:tc>
                  <a:txBody>
                    <a:bodyPr/>
                    <a:lstStyle/>
                    <a:p>
                      <a:r>
                        <a:rPr lang="en-IN" dirty="0"/>
                        <a:t>Insights</a:t>
                      </a:r>
                    </a:p>
                  </a:txBody>
                  <a:tcPr/>
                </a:tc>
                <a:tc>
                  <a:txBody>
                    <a:bodyPr/>
                    <a:lstStyle/>
                    <a:p>
                      <a:r>
                        <a:rPr lang="en-IN" dirty="0"/>
                        <a:t>Applications</a:t>
                      </a:r>
                    </a:p>
                  </a:txBody>
                  <a:tcPr/>
                </a:tc>
                <a:extLst>
                  <a:ext uri="{0D108BD9-81ED-4DB2-BD59-A6C34878D82A}">
                    <a16:rowId xmlns:a16="http://schemas.microsoft.com/office/drawing/2014/main" val="4118581331"/>
                  </a:ext>
                </a:extLst>
              </a:tr>
              <a:tr h="619726">
                <a:tc>
                  <a:txBody>
                    <a:bodyPr/>
                    <a:lstStyle/>
                    <a:p>
                      <a:r>
                        <a:rPr lang="en-US" sz="1200" b="1" dirty="0"/>
                        <a:t>term vs </a:t>
                      </a:r>
                      <a:r>
                        <a:rPr lang="en-US" sz="1200" b="1" dirty="0" err="1"/>
                        <a:t>int_rate</a:t>
                      </a:r>
                      <a:endParaRPr lang="en-IN" sz="1200" b="1" dirty="0"/>
                    </a:p>
                  </a:txBody>
                  <a:tcPr/>
                </a:tc>
                <a:tc>
                  <a:txBody>
                    <a:bodyPr/>
                    <a:lstStyle/>
                    <a:p>
                      <a:pPr marL="228600" indent="-228600" algn="l">
                        <a:buFont typeface="+mj-lt"/>
                        <a:buAutoNum type="arabicPeriod"/>
                      </a:pPr>
                      <a:r>
                        <a:rPr lang="en-US" sz="1200" b="0" i="0" dirty="0">
                          <a:effectLst/>
                          <a:latin typeface="system-ui"/>
                        </a:rPr>
                        <a:t>Longer loan terms (60 months) are associated with higher interest rates due to the increased risk over a longer repayment period.</a:t>
                      </a:r>
                    </a:p>
                    <a:p>
                      <a:pPr marL="228600" indent="-228600" algn="l">
                        <a:buFont typeface="+mj-lt"/>
                        <a:buAutoNum type="arabicPeriod"/>
                      </a:pPr>
                      <a:r>
                        <a:rPr lang="en-US" sz="1200" b="0" i="0" dirty="0">
                          <a:effectLst/>
                          <a:latin typeface="system-ui"/>
                        </a:rPr>
                        <a:t>Shorter loan terms (36 months) tend to have lower interest rates and less variability.</a:t>
                      </a:r>
                    </a:p>
                    <a:p>
                      <a:endParaRPr lang="en-IN" sz="1200" dirty="0"/>
                    </a:p>
                  </a:txBody>
                  <a:tcPr/>
                </a:tc>
                <a:tc>
                  <a:txBody>
                    <a:bodyPr/>
                    <a:lstStyle/>
                    <a:p>
                      <a:pPr marL="228600" indent="-228600">
                        <a:buAutoNum type="arabicPeriod"/>
                      </a:pPr>
                      <a:r>
                        <a:rPr lang="en-US" sz="1200" dirty="0"/>
                        <a:t>Offer lower interest rates for shorter terms to attract low-risk borrowers.</a:t>
                      </a:r>
                    </a:p>
                    <a:p>
                      <a:pPr marL="228600" indent="-228600">
                        <a:buAutoNum type="arabicPeriod"/>
                      </a:pPr>
                      <a:r>
                        <a:rPr lang="en-US" sz="1200" dirty="0"/>
                        <a:t>Highlight the increased cost of longer-term loans to customers during the approval process to encourage shorter-term borrowing when appropriate.</a:t>
                      </a:r>
                      <a:endParaRPr lang="en-IN" sz="1200" dirty="0"/>
                    </a:p>
                  </a:txBody>
                  <a:tcPr/>
                </a:tc>
                <a:extLst>
                  <a:ext uri="{0D108BD9-81ED-4DB2-BD59-A6C34878D82A}">
                    <a16:rowId xmlns:a16="http://schemas.microsoft.com/office/drawing/2014/main" val="761495340"/>
                  </a:ext>
                </a:extLst>
              </a:tr>
              <a:tr h="796790">
                <a:tc>
                  <a:txBody>
                    <a:bodyPr/>
                    <a:lstStyle/>
                    <a:p>
                      <a:r>
                        <a:rPr lang="en-IN" sz="1200" b="1" dirty="0"/>
                        <a:t>grade vs </a:t>
                      </a:r>
                      <a:r>
                        <a:rPr lang="en-IN" sz="1200" b="1" dirty="0" err="1"/>
                        <a:t>dti</a:t>
                      </a:r>
                      <a:endParaRPr lang="en-IN" sz="1200" b="1" dirty="0"/>
                    </a:p>
                  </a:txBody>
                  <a:tcPr/>
                </a:tc>
                <a:tc>
                  <a:txBody>
                    <a:bodyPr/>
                    <a:lstStyle/>
                    <a:p>
                      <a:pPr marL="228600" indent="-228600" algn="l">
                        <a:buFont typeface="+mj-lt"/>
                        <a:buAutoNum type="arabicPeriod"/>
                      </a:pPr>
                      <a:r>
                        <a:rPr lang="en-US" sz="1200" b="0" i="0" dirty="0" err="1">
                          <a:effectLst/>
                          <a:latin typeface="system-ui"/>
                        </a:rPr>
                        <a:t>Highet</a:t>
                      </a:r>
                      <a:r>
                        <a:rPr lang="en-US" sz="1200" b="0" i="0" dirty="0">
                          <a:effectLst/>
                          <a:latin typeface="system-ui"/>
                        </a:rPr>
                        <a:t> DTIs (&gt; 9) correlate to lower credit grades (e.g. C, D, </a:t>
                      </a:r>
                      <a:r>
                        <a:rPr lang="en-US" sz="1200" b="0" i="0" dirty="0" err="1">
                          <a:effectLst/>
                          <a:latin typeface="system-ui"/>
                        </a:rPr>
                        <a:t>etc</a:t>
                      </a:r>
                      <a:r>
                        <a:rPr lang="en-US" sz="1200" b="0" i="0" dirty="0">
                          <a:effectLst/>
                          <a:latin typeface="system-ui"/>
                        </a:rPr>
                        <a:t>)</a:t>
                      </a:r>
                    </a:p>
                    <a:p>
                      <a:pPr marL="228600" indent="-228600" algn="l">
                        <a:buFont typeface="+mj-lt"/>
                        <a:buAutoNum type="arabicPeriod"/>
                      </a:pPr>
                      <a:r>
                        <a:rPr lang="en-US" sz="1200" b="0" i="0" dirty="0">
                          <a:effectLst/>
                          <a:latin typeface="system-ui"/>
                        </a:rPr>
                        <a:t>Lower DTIs are associated with higher grades (A, B) indicating better repayment capacity</a:t>
                      </a:r>
                    </a:p>
                    <a:p>
                      <a:endParaRPr lang="en-IN" sz="1200" dirty="0"/>
                    </a:p>
                  </a:txBody>
                  <a:tcPr/>
                </a:tc>
                <a:tc>
                  <a:txBody>
                    <a:bodyPr/>
                    <a:lstStyle/>
                    <a:p>
                      <a:pPr marL="228600" indent="-228600" algn="l">
                        <a:buFont typeface="+mj-lt"/>
                        <a:buAutoNum type="arabicPeriod"/>
                      </a:pPr>
                      <a:r>
                        <a:rPr lang="en-US" sz="1200" b="0" i="0" dirty="0">
                          <a:effectLst/>
                          <a:latin typeface="system-ui"/>
                        </a:rPr>
                        <a:t>Use </a:t>
                      </a:r>
                      <a:r>
                        <a:rPr lang="en-US" sz="1200" b="0" i="0" dirty="0" err="1">
                          <a:effectLst/>
                          <a:latin typeface="system-ui"/>
                        </a:rPr>
                        <a:t>dti</a:t>
                      </a:r>
                      <a:r>
                        <a:rPr lang="en-US" sz="1200" b="0" i="0" dirty="0">
                          <a:effectLst/>
                          <a:latin typeface="system-ui"/>
                        </a:rPr>
                        <a:t> thresholds to refine approval guidelines for each grade. For example: Approve loans for grades C or below only if </a:t>
                      </a:r>
                      <a:r>
                        <a:rPr lang="en-US" sz="1200" b="0" i="0" dirty="0" err="1">
                          <a:effectLst/>
                          <a:latin typeface="system-ui"/>
                        </a:rPr>
                        <a:t>dti</a:t>
                      </a:r>
                      <a:r>
                        <a:rPr lang="en-US" sz="1200" b="0" i="0" dirty="0">
                          <a:effectLst/>
                          <a:latin typeface="system-ui"/>
                        </a:rPr>
                        <a:t> is within acceptable limits. </a:t>
                      </a:r>
                    </a:p>
                    <a:p>
                      <a:pPr marL="228600" indent="-228600" algn="l">
                        <a:buFont typeface="+mj-lt"/>
                        <a:buAutoNum type="arabicPeriod"/>
                      </a:pPr>
                      <a:r>
                        <a:rPr lang="en-US" sz="1200" b="0" i="0" dirty="0">
                          <a:effectLst/>
                          <a:latin typeface="system-ui"/>
                        </a:rPr>
                        <a:t>Adjust interest rates based on the combined impact of grade and </a:t>
                      </a:r>
                      <a:r>
                        <a:rPr lang="en-US" sz="1200" b="0" i="0" dirty="0" err="1">
                          <a:effectLst/>
                          <a:latin typeface="system-ui"/>
                        </a:rPr>
                        <a:t>dti</a:t>
                      </a:r>
                      <a:r>
                        <a:rPr lang="en-US" sz="1200" b="0" i="0" dirty="0">
                          <a:effectLst/>
                          <a:latin typeface="system-ui"/>
                        </a:rPr>
                        <a:t>. Borrowers with lower grades and high </a:t>
                      </a:r>
                      <a:r>
                        <a:rPr lang="en-US" sz="1200" b="0" i="0" dirty="0" err="1">
                          <a:effectLst/>
                          <a:latin typeface="system-ui"/>
                        </a:rPr>
                        <a:t>dti</a:t>
                      </a:r>
                      <a:r>
                        <a:rPr lang="en-US" sz="1200" b="0" i="0" dirty="0">
                          <a:effectLst/>
                          <a:latin typeface="system-ui"/>
                        </a:rPr>
                        <a:t> may warrant higher interest rates. </a:t>
                      </a:r>
                    </a:p>
                    <a:p>
                      <a:pPr marL="228600" indent="-228600" algn="l">
                        <a:buFont typeface="+mj-lt"/>
                        <a:buAutoNum type="arabicPeriod"/>
                      </a:pPr>
                      <a:r>
                        <a:rPr lang="en-US" sz="1200" b="0" i="0" dirty="0">
                          <a:effectLst/>
                          <a:latin typeface="system-ui"/>
                        </a:rPr>
                        <a:t>Flag applications with high </a:t>
                      </a:r>
                      <a:r>
                        <a:rPr lang="en-US" sz="1200" b="0" i="0" dirty="0" err="1">
                          <a:effectLst/>
                          <a:latin typeface="system-ui"/>
                        </a:rPr>
                        <a:t>dti</a:t>
                      </a:r>
                      <a:r>
                        <a:rPr lang="en-US" sz="1200" b="0" i="0" dirty="0">
                          <a:effectLst/>
                          <a:latin typeface="system-ui"/>
                        </a:rPr>
                        <a:t> and lower grades for closer review before approval.</a:t>
                      </a:r>
                    </a:p>
                    <a:p>
                      <a:endParaRPr lang="en-IN" sz="1200" dirty="0"/>
                    </a:p>
                  </a:txBody>
                  <a:tcPr/>
                </a:tc>
                <a:extLst>
                  <a:ext uri="{0D108BD9-81ED-4DB2-BD59-A6C34878D82A}">
                    <a16:rowId xmlns:a16="http://schemas.microsoft.com/office/drawing/2014/main" val="2103393276"/>
                  </a:ext>
                </a:extLst>
              </a:tr>
              <a:tr h="489358">
                <a:tc>
                  <a:txBody>
                    <a:bodyPr/>
                    <a:lstStyle/>
                    <a:p>
                      <a:r>
                        <a:rPr lang="en-US" sz="1200" b="1" dirty="0" err="1"/>
                        <a:t>home_ownership</a:t>
                      </a:r>
                      <a:r>
                        <a:rPr lang="en-US" sz="1200" b="1" dirty="0"/>
                        <a:t> vs </a:t>
                      </a:r>
                      <a:r>
                        <a:rPr lang="en-US" sz="1200" b="1" dirty="0" err="1"/>
                        <a:t>annual_inc</a:t>
                      </a:r>
                      <a:endParaRPr lang="en-IN" sz="1200" b="1" dirty="0"/>
                    </a:p>
                  </a:txBody>
                  <a:tcPr/>
                </a:tc>
                <a:tc>
                  <a:txBody>
                    <a:bodyPr/>
                    <a:lstStyle/>
                    <a:p>
                      <a:pPr marL="228600" indent="-228600" algn="l">
                        <a:buFont typeface="+mj-lt"/>
                        <a:buAutoNum type="arabicPeriod"/>
                      </a:pPr>
                      <a:r>
                        <a:rPr lang="en-US" sz="1200" b="0" i="0" dirty="0">
                          <a:effectLst/>
                          <a:latin typeface="system-ui"/>
                        </a:rPr>
                        <a:t>Borrowers with MORTGAGE have the highest median incomes, likely reflecting better financial stability</a:t>
                      </a:r>
                    </a:p>
                    <a:p>
                      <a:pPr marL="228600" indent="-228600" algn="l">
                        <a:buFont typeface="+mj-lt"/>
                        <a:buAutoNum type="arabicPeriod"/>
                      </a:pPr>
                      <a:r>
                        <a:rPr lang="en-US" sz="1200" b="0" i="0" dirty="0">
                          <a:effectLst/>
                          <a:latin typeface="system-ui"/>
                        </a:rPr>
                        <a:t>Borrowers with MORTGAGE have the highest median incomes.</a:t>
                      </a:r>
                    </a:p>
                    <a:p>
                      <a:endParaRPr lang="en-IN" sz="1200" dirty="0"/>
                    </a:p>
                  </a:txBody>
                  <a:tcPr/>
                </a:tc>
                <a:tc>
                  <a:txBody>
                    <a:bodyPr/>
                    <a:lstStyle/>
                    <a:p>
                      <a:pPr marL="228600" indent="-228600" algn="l">
                        <a:buFont typeface="+mj-lt"/>
                        <a:buAutoNum type="arabicPeriod"/>
                      </a:pPr>
                      <a:r>
                        <a:rPr lang="en-US" sz="1200" b="0" i="0" dirty="0">
                          <a:effectLst/>
                          <a:latin typeface="system-ui"/>
                        </a:rPr>
                        <a:t>Use </a:t>
                      </a:r>
                      <a:r>
                        <a:rPr lang="en-US" sz="1200" b="0" i="0" dirty="0" err="1">
                          <a:effectLst/>
                          <a:latin typeface="system-ui"/>
                        </a:rPr>
                        <a:t>home_ownership</a:t>
                      </a:r>
                      <a:r>
                        <a:rPr lang="en-US" sz="1200" b="0" i="0" dirty="0">
                          <a:effectLst/>
                          <a:latin typeface="system-ui"/>
                        </a:rPr>
                        <a:t> as an additional criterion for assessing borrower risk, especially for lower-income renters.</a:t>
                      </a:r>
                    </a:p>
                    <a:p>
                      <a:pPr marL="228600" indent="-228600" algn="l">
                        <a:buFont typeface="+mj-lt"/>
                        <a:buAutoNum type="arabicPeriod"/>
                      </a:pPr>
                      <a:r>
                        <a:rPr lang="en-US" sz="1200" b="0" i="0" dirty="0">
                          <a:effectLst/>
                          <a:latin typeface="system-ui"/>
                        </a:rPr>
                        <a:t>Offer more favorable terms (e.g., lower interest rates or higher loan amounts) to borrowers in the OWN and MORTGAGE categories with higher incomes.</a:t>
                      </a:r>
                    </a:p>
                    <a:p>
                      <a:endParaRPr lang="en-IN" sz="1200" dirty="0"/>
                    </a:p>
                  </a:txBody>
                  <a:tcPr/>
                </a:tc>
                <a:extLst>
                  <a:ext uri="{0D108BD9-81ED-4DB2-BD59-A6C34878D82A}">
                    <a16:rowId xmlns:a16="http://schemas.microsoft.com/office/drawing/2014/main" val="1413826078"/>
                  </a:ext>
                </a:extLst>
              </a:tr>
              <a:tr h="796790">
                <a:tc>
                  <a:txBody>
                    <a:bodyPr/>
                    <a:lstStyle/>
                    <a:p>
                      <a:pPr algn="l"/>
                      <a:r>
                        <a:rPr lang="en-US" sz="1200" b="1" i="0" dirty="0" err="1">
                          <a:effectLst/>
                          <a:latin typeface="system-ui"/>
                        </a:rPr>
                        <a:t>verification_status</a:t>
                      </a:r>
                      <a:r>
                        <a:rPr lang="en-US" sz="1200" b="1" i="0" dirty="0">
                          <a:effectLst/>
                          <a:latin typeface="system-ui"/>
                        </a:rPr>
                        <a:t> vs </a:t>
                      </a:r>
                      <a:r>
                        <a:rPr lang="en-US" sz="1200" b="1" i="0" dirty="0" err="1">
                          <a:effectLst/>
                          <a:latin typeface="system-ui"/>
                        </a:rPr>
                        <a:t>int_rate</a:t>
                      </a:r>
                      <a:endParaRPr lang="en-US" sz="1200" b="1" i="0" dirty="0">
                        <a:effectLst/>
                        <a:latin typeface="system-ui"/>
                      </a:endParaRPr>
                    </a:p>
                    <a:p>
                      <a:endParaRPr lang="en-IN" sz="1200" dirty="0"/>
                    </a:p>
                  </a:txBody>
                  <a:tcPr/>
                </a:tc>
                <a:tc>
                  <a:txBody>
                    <a:bodyPr/>
                    <a:lstStyle/>
                    <a:p>
                      <a:pPr marL="228600" indent="-228600" algn="l">
                        <a:buFont typeface="+mj-lt"/>
                        <a:buAutoNum type="arabicPeriod"/>
                      </a:pPr>
                      <a:r>
                        <a:rPr lang="en-US" sz="1200" b="0" i="0" dirty="0">
                          <a:effectLst/>
                          <a:latin typeface="system-ui"/>
                        </a:rPr>
                        <a:t>Borrowers with income not verified have the least interest rate and those with their loans verified have the highest interest rates. It should have been the other way around.</a:t>
                      </a:r>
                    </a:p>
                    <a:p>
                      <a:endParaRPr lang="en-IN" sz="1200" dirty="0"/>
                    </a:p>
                  </a:txBody>
                  <a:tcPr/>
                </a:tc>
                <a:tc>
                  <a:txBody>
                    <a:bodyPr/>
                    <a:lstStyle/>
                    <a:p>
                      <a:pPr marL="228600" indent="-228600" algn="l">
                        <a:buFont typeface="+mj-lt"/>
                        <a:buAutoNum type="arabicPeriod"/>
                      </a:pPr>
                      <a:r>
                        <a:rPr lang="en-US" sz="1200" b="0" i="0" dirty="0">
                          <a:effectLst/>
                          <a:latin typeface="system-ui"/>
                        </a:rPr>
                        <a:t>Offer lower interest rates to borrowers with verified income, encouraging them to apply and boosting approval rates for lower-risk individuals.</a:t>
                      </a:r>
                    </a:p>
                    <a:p>
                      <a:pPr marL="228600" indent="-228600" algn="l">
                        <a:buFont typeface="+mj-lt"/>
                        <a:buAutoNum type="arabicPeriod"/>
                      </a:pPr>
                      <a:r>
                        <a:rPr lang="en-US" sz="1200" b="0" i="0" dirty="0">
                          <a:effectLst/>
                          <a:latin typeface="system-ui"/>
                        </a:rPr>
                        <a:t>Set stricter thresholds or additional requirements for Not Verified applicants to mitigate risk while maintaining profitability.</a:t>
                      </a:r>
                    </a:p>
                    <a:p>
                      <a:pPr marL="228600" indent="-228600" algn="l">
                        <a:buFont typeface="+mj-lt"/>
                        <a:buAutoNum type="arabicPeriod"/>
                      </a:pPr>
                      <a:r>
                        <a:rPr lang="en-US" sz="1200" b="0" i="0" dirty="0">
                          <a:effectLst/>
                          <a:latin typeface="system-ui"/>
                        </a:rPr>
                        <a:t>Encourage income verification to move borrowers into lower-risk categories and justify lower interest rates.</a:t>
                      </a:r>
                    </a:p>
                    <a:p>
                      <a:endParaRPr lang="en-IN" sz="1200" dirty="0"/>
                    </a:p>
                  </a:txBody>
                  <a:tcPr/>
                </a:tc>
                <a:extLst>
                  <a:ext uri="{0D108BD9-81ED-4DB2-BD59-A6C34878D82A}">
                    <a16:rowId xmlns:a16="http://schemas.microsoft.com/office/drawing/2014/main" val="3928923062"/>
                  </a:ext>
                </a:extLst>
              </a:tr>
            </a:tbl>
          </a:graphicData>
        </a:graphic>
      </p:graphicFrame>
    </p:spTree>
    <p:extLst>
      <p:ext uri="{BB962C8B-B14F-4D97-AF65-F5344CB8AC3E}">
        <p14:creationId xmlns:p14="http://schemas.microsoft.com/office/powerpoint/2010/main" val="3042020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a:extLst>
              <a:ext uri="{FF2B5EF4-FFF2-40B4-BE49-F238E27FC236}">
                <a16:creationId xmlns:a16="http://schemas.microsoft.com/office/drawing/2014/main" id="{CDFB7103-ADE3-FD4D-8AC4-3232E23F47DB}"/>
              </a:ext>
            </a:extLst>
          </p:cNvPr>
          <p:cNvGraphicFramePr>
            <a:graphicFrameLocks noGrp="1"/>
          </p:cNvGraphicFramePr>
          <p:nvPr>
            <p:ph idx="1"/>
          </p:nvPr>
        </p:nvGraphicFramePr>
        <p:xfrm>
          <a:off x="838201" y="59282"/>
          <a:ext cx="10515597" cy="3598318"/>
        </p:xfrm>
        <a:graphic>
          <a:graphicData uri="http://schemas.openxmlformats.org/drawingml/2006/table">
            <a:tbl>
              <a:tblPr firstRow="1" bandRow="1">
                <a:tableStyleId>{5C22544A-7EE6-4342-B048-85BDC9FD1C3A}</a:tableStyleId>
              </a:tblPr>
              <a:tblGrid>
                <a:gridCol w="2307336">
                  <a:extLst>
                    <a:ext uri="{9D8B030D-6E8A-4147-A177-3AD203B41FA5}">
                      <a16:colId xmlns:a16="http://schemas.microsoft.com/office/drawing/2014/main" val="299354875"/>
                    </a:ext>
                  </a:extLst>
                </a:gridCol>
                <a:gridCol w="3337560">
                  <a:extLst>
                    <a:ext uri="{9D8B030D-6E8A-4147-A177-3AD203B41FA5}">
                      <a16:colId xmlns:a16="http://schemas.microsoft.com/office/drawing/2014/main" val="2471456455"/>
                    </a:ext>
                  </a:extLst>
                </a:gridCol>
                <a:gridCol w="4870701">
                  <a:extLst>
                    <a:ext uri="{9D8B030D-6E8A-4147-A177-3AD203B41FA5}">
                      <a16:colId xmlns:a16="http://schemas.microsoft.com/office/drawing/2014/main" val="2079910373"/>
                    </a:ext>
                  </a:extLst>
                </a:gridCol>
              </a:tblGrid>
              <a:tr h="489358">
                <a:tc>
                  <a:txBody>
                    <a:bodyPr/>
                    <a:lstStyle/>
                    <a:p>
                      <a:r>
                        <a:rPr lang="en-IN" dirty="0"/>
                        <a:t>Variables</a:t>
                      </a:r>
                    </a:p>
                  </a:txBody>
                  <a:tcPr/>
                </a:tc>
                <a:tc>
                  <a:txBody>
                    <a:bodyPr/>
                    <a:lstStyle/>
                    <a:p>
                      <a:r>
                        <a:rPr lang="en-IN" dirty="0"/>
                        <a:t>Insights</a:t>
                      </a:r>
                    </a:p>
                  </a:txBody>
                  <a:tcPr/>
                </a:tc>
                <a:tc>
                  <a:txBody>
                    <a:bodyPr/>
                    <a:lstStyle/>
                    <a:p>
                      <a:r>
                        <a:rPr lang="en-IN" dirty="0"/>
                        <a:t>Applications</a:t>
                      </a:r>
                    </a:p>
                  </a:txBody>
                  <a:tcPr/>
                </a:tc>
                <a:extLst>
                  <a:ext uri="{0D108BD9-81ED-4DB2-BD59-A6C34878D82A}">
                    <a16:rowId xmlns:a16="http://schemas.microsoft.com/office/drawing/2014/main" val="4118581331"/>
                  </a:ext>
                </a:extLst>
              </a:tr>
              <a:tr h="619726">
                <a:tc>
                  <a:txBody>
                    <a:bodyPr/>
                    <a:lstStyle/>
                    <a:p>
                      <a:r>
                        <a:rPr lang="en-US" sz="1200" b="1" dirty="0" err="1"/>
                        <a:t>addr_state</a:t>
                      </a:r>
                      <a:r>
                        <a:rPr lang="en-US" sz="1200" b="1" dirty="0"/>
                        <a:t> vs </a:t>
                      </a:r>
                      <a:r>
                        <a:rPr lang="en-US" sz="1200" b="1" dirty="0" err="1"/>
                        <a:t>loan_status</a:t>
                      </a:r>
                      <a:endParaRPr lang="en-IN" sz="1200" b="1" dirty="0"/>
                    </a:p>
                  </a:txBody>
                  <a:tcPr/>
                </a:tc>
                <a:tc>
                  <a:txBody>
                    <a:bodyPr/>
                    <a:lstStyle/>
                    <a:p>
                      <a:pPr marL="228600" indent="-228600">
                        <a:buFont typeface="+mj-lt"/>
                        <a:buAutoNum type="arabicPeriod"/>
                      </a:pPr>
                      <a:r>
                        <a:rPr lang="en-US" sz="1200" dirty="0">
                          <a:effectLst/>
                        </a:rPr>
                        <a:t>The state NE has the highest number of defaults, followed by NV, indicating higher default risk in this area.</a:t>
                      </a:r>
                    </a:p>
                    <a:p>
                      <a:pPr marL="228600" indent="-228600">
                        <a:buFont typeface="+mj-lt"/>
                        <a:buAutoNum type="arabicPeriod"/>
                      </a:pPr>
                      <a:r>
                        <a:rPr lang="en-US" sz="1200" dirty="0">
                          <a:effectLst/>
                        </a:rPr>
                        <a:t>States like IA, IN, ME have highest percentage of fully paid loans and can be considered as low risk regions.</a:t>
                      </a:r>
                      <a:endParaRPr lang="en-IN" sz="1200" dirty="0"/>
                    </a:p>
                  </a:txBody>
                  <a:tcPr/>
                </a:tc>
                <a:tc>
                  <a:txBody>
                    <a:bodyPr/>
                    <a:lstStyle/>
                    <a:p>
                      <a:pPr marL="228600" indent="-228600" algn="l">
                        <a:buFont typeface="+mj-lt"/>
                        <a:buAutoNum type="arabicPeriod"/>
                      </a:pPr>
                      <a:r>
                        <a:rPr lang="en-US" sz="1200" b="0" i="0" dirty="0">
                          <a:effectLst/>
                          <a:latin typeface="system-ui"/>
                        </a:rPr>
                        <a:t>Risk-Based Loan Approvals: Apply stricter approval criteria or adjusted loan terms (e.g., higher interest rates) in high-risk states.</a:t>
                      </a:r>
                    </a:p>
                    <a:p>
                      <a:pPr marL="228600" indent="-228600" algn="l">
                        <a:buFont typeface="+mj-lt"/>
                        <a:buAutoNum type="arabicPeriod"/>
                      </a:pPr>
                      <a:r>
                        <a:rPr lang="en-US" sz="1200" b="0" i="0" dirty="0">
                          <a:effectLst/>
                          <a:latin typeface="system-ui"/>
                        </a:rPr>
                        <a:t>Geographic Targeting: Focus marketing and loan offerings in states with higher proportions of Fully Paid loans to capture reliable borrowers.</a:t>
                      </a:r>
                    </a:p>
                    <a:p>
                      <a:pPr marL="228600" indent="-228600" algn="l">
                        <a:buFont typeface="+mj-lt"/>
                        <a:buAutoNum type="arabicPeriod"/>
                      </a:pPr>
                      <a:r>
                        <a:rPr lang="en-US" sz="1200" b="0" i="0" dirty="0">
                          <a:effectLst/>
                          <a:latin typeface="system-ui"/>
                        </a:rPr>
                        <a:t>Regional Monitoring: Monitor economic conditions and policies in high-default states to adjust risk models dynamically.</a:t>
                      </a:r>
                    </a:p>
                    <a:p>
                      <a:pPr marL="228600" indent="-228600">
                        <a:buAutoNum type="arabicPeriod"/>
                      </a:pPr>
                      <a:endParaRPr lang="en-IN" sz="1200" dirty="0"/>
                    </a:p>
                  </a:txBody>
                  <a:tcPr/>
                </a:tc>
                <a:extLst>
                  <a:ext uri="{0D108BD9-81ED-4DB2-BD59-A6C34878D82A}">
                    <a16:rowId xmlns:a16="http://schemas.microsoft.com/office/drawing/2014/main" val="761495340"/>
                  </a:ext>
                </a:extLst>
              </a:tr>
              <a:tr h="796790">
                <a:tc>
                  <a:txBody>
                    <a:bodyPr/>
                    <a:lstStyle/>
                    <a:p>
                      <a:r>
                        <a:rPr lang="en-US" sz="1200" b="1" dirty="0"/>
                        <a:t>purpose vs </a:t>
                      </a:r>
                      <a:r>
                        <a:rPr lang="en-US" sz="1200" b="1" dirty="0" err="1"/>
                        <a:t>loan_amnt</a:t>
                      </a:r>
                      <a:r>
                        <a:rPr lang="en-US" sz="1200" b="1" dirty="0"/>
                        <a:t> and </a:t>
                      </a:r>
                      <a:r>
                        <a:rPr lang="en-US" sz="1200" b="1" dirty="0" err="1"/>
                        <a:t>dti</a:t>
                      </a:r>
                      <a:endParaRPr lang="en-IN" sz="1200" b="1" dirty="0"/>
                    </a:p>
                  </a:txBody>
                  <a:tcPr/>
                </a:tc>
                <a:tc>
                  <a:txBody>
                    <a:bodyPr/>
                    <a:lstStyle/>
                    <a:p>
                      <a:pPr marL="228600" indent="-228600">
                        <a:buAutoNum type="arabicPeriod"/>
                      </a:pPr>
                      <a:r>
                        <a:rPr lang="en-US" sz="1200" dirty="0"/>
                        <a:t>Debt Consolidation have higher median loan amounts as borrowers consolidate multiple debts.</a:t>
                      </a:r>
                    </a:p>
                    <a:p>
                      <a:pPr marL="228600" indent="-228600">
                        <a:buAutoNum type="arabicPeriod"/>
                      </a:pPr>
                      <a:r>
                        <a:rPr lang="en-US" sz="1200" dirty="0"/>
                        <a:t>Vacation purpose have lower loan amounts due to a comparatively smaller expense need.</a:t>
                      </a:r>
                    </a:p>
                    <a:p>
                      <a:pPr marL="228600" indent="-228600">
                        <a:buAutoNum type="arabicPeriod"/>
                      </a:pPr>
                      <a:r>
                        <a:rPr lang="en-US" sz="1200" dirty="0"/>
                        <a:t>Borrowers with Credit Card and Debt Consolidation purposes often have higher </a:t>
                      </a:r>
                      <a:r>
                        <a:rPr lang="en-US" sz="1200" dirty="0" err="1"/>
                        <a:t>dti</a:t>
                      </a:r>
                      <a:r>
                        <a:rPr lang="en-US" sz="1200" dirty="0"/>
                        <a:t>, reflecting existing financial strain.</a:t>
                      </a:r>
                      <a:endParaRPr lang="en-IN" sz="1200" dirty="0"/>
                    </a:p>
                  </a:txBody>
                  <a:tcPr/>
                </a:tc>
                <a:tc>
                  <a:txBody>
                    <a:bodyPr/>
                    <a:lstStyle/>
                    <a:p>
                      <a:pPr marL="228600" indent="-228600">
                        <a:buAutoNum type="arabicPeriod"/>
                      </a:pPr>
                      <a:r>
                        <a:rPr lang="en-US" sz="1200" dirty="0"/>
                        <a:t>Apply stricter DTI thresholds for purposes like Credit Card and Debt Consolidation to minimize risk.</a:t>
                      </a:r>
                    </a:p>
                    <a:p>
                      <a:pPr marL="228600" indent="-228600">
                        <a:buAutoNum type="arabicPeriod"/>
                      </a:pPr>
                      <a:r>
                        <a:rPr lang="en-US" sz="1200" dirty="0"/>
                        <a:t>Offer more competitive interest rates for loans taken for Vacation and moving purposes, as they may have lower default risk.</a:t>
                      </a:r>
                    </a:p>
                    <a:p>
                      <a:pPr marL="228600" indent="-228600">
                        <a:buAutoNum type="arabicPeriod"/>
                      </a:pPr>
                      <a:r>
                        <a:rPr lang="en-US" sz="1200" dirty="0"/>
                        <a:t>Monitor loan performance closely for Debt Consolidation loans due to higher loan amounts and potential risk factors.</a:t>
                      </a:r>
                      <a:endParaRPr lang="en-IN" sz="1200" dirty="0"/>
                    </a:p>
                  </a:txBody>
                  <a:tcPr/>
                </a:tc>
                <a:extLst>
                  <a:ext uri="{0D108BD9-81ED-4DB2-BD59-A6C34878D82A}">
                    <a16:rowId xmlns:a16="http://schemas.microsoft.com/office/drawing/2014/main" val="2103393276"/>
                  </a:ext>
                </a:extLst>
              </a:tr>
            </a:tbl>
          </a:graphicData>
        </a:graphic>
      </p:graphicFrame>
    </p:spTree>
    <p:extLst>
      <p:ext uri="{BB962C8B-B14F-4D97-AF65-F5344CB8AC3E}">
        <p14:creationId xmlns:p14="http://schemas.microsoft.com/office/powerpoint/2010/main" val="23601826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B42FA-F9A9-02B1-A69F-738313AE80F1}"/>
              </a:ext>
            </a:extLst>
          </p:cNvPr>
          <p:cNvSpPr>
            <a:spLocks noGrp="1"/>
          </p:cNvSpPr>
          <p:nvPr>
            <p:ph type="title"/>
          </p:nvPr>
        </p:nvSpPr>
        <p:spPr>
          <a:xfrm>
            <a:off x="838200" y="2478024"/>
            <a:ext cx="10515600" cy="1321625"/>
          </a:xfrm>
        </p:spPr>
        <p:txBody>
          <a:bodyPr>
            <a:normAutofit/>
          </a:bodyPr>
          <a:lstStyle/>
          <a:p>
            <a:pPr algn="ctr"/>
            <a:r>
              <a:rPr lang="en-IN" dirty="0"/>
              <a:t>Detailed Insights from </a:t>
            </a:r>
            <a:br>
              <a:rPr lang="en-IN" dirty="0"/>
            </a:br>
            <a:r>
              <a:rPr lang="en-IN" dirty="0"/>
              <a:t>Bivariate Analysis</a:t>
            </a:r>
          </a:p>
        </p:txBody>
      </p:sp>
    </p:spTree>
    <p:extLst>
      <p:ext uri="{BB962C8B-B14F-4D97-AF65-F5344CB8AC3E}">
        <p14:creationId xmlns:p14="http://schemas.microsoft.com/office/powerpoint/2010/main" val="40258094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a:extLst>
              <a:ext uri="{FF2B5EF4-FFF2-40B4-BE49-F238E27FC236}">
                <a16:creationId xmlns:a16="http://schemas.microsoft.com/office/drawing/2014/main" id="{CDFB7103-ADE3-FD4D-8AC4-3232E23F47DB}"/>
              </a:ext>
            </a:extLst>
          </p:cNvPr>
          <p:cNvGraphicFramePr>
            <a:graphicFrameLocks noGrp="1"/>
          </p:cNvGraphicFramePr>
          <p:nvPr>
            <p:ph idx="1"/>
          </p:nvPr>
        </p:nvGraphicFramePr>
        <p:xfrm>
          <a:off x="838201" y="59282"/>
          <a:ext cx="10515597" cy="5701438"/>
        </p:xfrm>
        <a:graphic>
          <a:graphicData uri="http://schemas.openxmlformats.org/drawingml/2006/table">
            <a:tbl>
              <a:tblPr firstRow="1" bandRow="1">
                <a:tableStyleId>{5C22544A-7EE6-4342-B048-85BDC9FD1C3A}</a:tableStyleId>
              </a:tblPr>
              <a:tblGrid>
                <a:gridCol w="2307336">
                  <a:extLst>
                    <a:ext uri="{9D8B030D-6E8A-4147-A177-3AD203B41FA5}">
                      <a16:colId xmlns:a16="http://schemas.microsoft.com/office/drawing/2014/main" val="299354875"/>
                    </a:ext>
                  </a:extLst>
                </a:gridCol>
                <a:gridCol w="3337560">
                  <a:extLst>
                    <a:ext uri="{9D8B030D-6E8A-4147-A177-3AD203B41FA5}">
                      <a16:colId xmlns:a16="http://schemas.microsoft.com/office/drawing/2014/main" val="2471456455"/>
                    </a:ext>
                  </a:extLst>
                </a:gridCol>
                <a:gridCol w="4870701">
                  <a:extLst>
                    <a:ext uri="{9D8B030D-6E8A-4147-A177-3AD203B41FA5}">
                      <a16:colId xmlns:a16="http://schemas.microsoft.com/office/drawing/2014/main" val="2079910373"/>
                    </a:ext>
                  </a:extLst>
                </a:gridCol>
              </a:tblGrid>
              <a:tr h="489358">
                <a:tc>
                  <a:txBody>
                    <a:bodyPr/>
                    <a:lstStyle/>
                    <a:p>
                      <a:r>
                        <a:rPr lang="en-IN" dirty="0"/>
                        <a:t>Variables</a:t>
                      </a:r>
                    </a:p>
                  </a:txBody>
                  <a:tcPr/>
                </a:tc>
                <a:tc>
                  <a:txBody>
                    <a:bodyPr/>
                    <a:lstStyle/>
                    <a:p>
                      <a:r>
                        <a:rPr lang="en-IN" dirty="0"/>
                        <a:t>Insights</a:t>
                      </a:r>
                    </a:p>
                  </a:txBody>
                  <a:tcPr/>
                </a:tc>
                <a:tc>
                  <a:txBody>
                    <a:bodyPr/>
                    <a:lstStyle/>
                    <a:p>
                      <a:r>
                        <a:rPr lang="en-IN" dirty="0"/>
                        <a:t>Applications</a:t>
                      </a:r>
                    </a:p>
                  </a:txBody>
                  <a:tcPr/>
                </a:tc>
                <a:extLst>
                  <a:ext uri="{0D108BD9-81ED-4DB2-BD59-A6C34878D82A}">
                    <a16:rowId xmlns:a16="http://schemas.microsoft.com/office/drawing/2014/main" val="4118581331"/>
                  </a:ext>
                </a:extLst>
              </a:tr>
              <a:tr h="619726">
                <a:tc>
                  <a:txBody>
                    <a:bodyPr/>
                    <a:lstStyle/>
                    <a:p>
                      <a:r>
                        <a:rPr lang="en-US" sz="1200" b="1" dirty="0" err="1"/>
                        <a:t>int_rate</a:t>
                      </a:r>
                      <a:r>
                        <a:rPr lang="en-US" sz="1200" b="1" dirty="0"/>
                        <a:t> vs </a:t>
                      </a:r>
                      <a:r>
                        <a:rPr lang="en-US" sz="1200" b="1" dirty="0" err="1"/>
                        <a:t>loan_status</a:t>
                      </a:r>
                      <a:endParaRPr lang="en-IN" sz="1200" b="1" dirty="0"/>
                    </a:p>
                  </a:txBody>
                  <a:tcPr/>
                </a:tc>
                <a:tc>
                  <a:txBody>
                    <a:bodyPr/>
                    <a:lstStyle/>
                    <a:p>
                      <a:pPr marL="228600" indent="-228600">
                        <a:buFont typeface="+mj-lt"/>
                        <a:buAutoNum type="arabicPeriod"/>
                      </a:pPr>
                      <a:r>
                        <a:rPr lang="en-US" sz="1200" dirty="0">
                          <a:effectLst/>
                        </a:rPr>
                        <a:t>Higher median interest rate for Charged Off loans might indicate that high interest rates contribute to repayment difficulties.</a:t>
                      </a:r>
                      <a:endParaRPr lang="en-IN" sz="1200" dirty="0"/>
                    </a:p>
                  </a:txBody>
                  <a:tcPr/>
                </a:tc>
                <a:tc>
                  <a:txBody>
                    <a:bodyPr/>
                    <a:lstStyle/>
                    <a:p>
                      <a:pPr marL="228600" indent="-228600">
                        <a:buAutoNum type="arabicPeriod"/>
                      </a:pPr>
                      <a:r>
                        <a:rPr lang="en-US" sz="1200" dirty="0"/>
                        <a:t>Use interest rate thresholds to identify high-risk borrowers.</a:t>
                      </a:r>
                    </a:p>
                    <a:p>
                      <a:pPr marL="228600" indent="-228600">
                        <a:buAutoNum type="arabicPeriod"/>
                      </a:pPr>
                      <a:r>
                        <a:rPr lang="en-US" sz="1200" dirty="0"/>
                        <a:t>Offer competitive interest rates to low-risk borrowers to encourage timely repayments.</a:t>
                      </a:r>
                    </a:p>
                    <a:p>
                      <a:pPr marL="228600" indent="-228600">
                        <a:buAutoNum type="arabicPeriod"/>
                      </a:pPr>
                      <a:r>
                        <a:rPr lang="en-US" sz="1200" dirty="0"/>
                        <a:t>Monitor loans with high interest rates more closely.</a:t>
                      </a:r>
                      <a:endParaRPr lang="en-IN" sz="1200" dirty="0"/>
                    </a:p>
                  </a:txBody>
                  <a:tcPr/>
                </a:tc>
                <a:extLst>
                  <a:ext uri="{0D108BD9-81ED-4DB2-BD59-A6C34878D82A}">
                    <a16:rowId xmlns:a16="http://schemas.microsoft.com/office/drawing/2014/main" val="761495340"/>
                  </a:ext>
                </a:extLst>
              </a:tr>
              <a:tr h="796790">
                <a:tc>
                  <a:txBody>
                    <a:bodyPr/>
                    <a:lstStyle/>
                    <a:p>
                      <a:r>
                        <a:rPr lang="en-US" sz="1200" b="1" dirty="0"/>
                        <a:t>grade vs </a:t>
                      </a:r>
                      <a:r>
                        <a:rPr lang="en-US" sz="1200" b="1" dirty="0" err="1"/>
                        <a:t>loan_status</a:t>
                      </a:r>
                      <a:endParaRPr lang="en-IN" sz="1200" b="1" dirty="0"/>
                    </a:p>
                  </a:txBody>
                  <a:tcPr/>
                </a:tc>
                <a:tc>
                  <a:txBody>
                    <a:bodyPr/>
                    <a:lstStyle/>
                    <a:p>
                      <a:pPr marL="228600" indent="-228600">
                        <a:buAutoNum type="arabicPeriod"/>
                      </a:pPr>
                      <a:r>
                        <a:rPr lang="en-US" sz="1200" dirty="0"/>
                        <a:t>Fully paid loans have a greater number of higher grades whereas Charged off loans have a larger number of lower grades.</a:t>
                      </a:r>
                    </a:p>
                    <a:p>
                      <a:pPr marL="228600" indent="-228600">
                        <a:buAutoNum type="arabicPeriod"/>
                      </a:pPr>
                      <a:r>
                        <a:rPr lang="en-US" sz="1200" dirty="0"/>
                        <a:t>This indicates that there's a strong correlation between grades and loan status, lower the grade, higher are the chances of default. </a:t>
                      </a:r>
                      <a:endParaRPr lang="en-IN" sz="1200" dirty="0"/>
                    </a:p>
                  </a:txBody>
                  <a:tcPr/>
                </a:tc>
                <a:tc>
                  <a:txBody>
                    <a:bodyPr/>
                    <a:lstStyle/>
                    <a:p>
                      <a:pPr marL="228600" indent="-228600">
                        <a:buAutoNum type="arabicPeriod"/>
                      </a:pPr>
                      <a:r>
                        <a:rPr lang="en-US" sz="1200" dirty="0"/>
                        <a:t>Implement stricter lending criteria for lower grades (D, E, F, G).</a:t>
                      </a:r>
                    </a:p>
                    <a:p>
                      <a:pPr marL="228600" indent="-228600">
                        <a:buAutoNum type="arabicPeriod"/>
                      </a:pPr>
                      <a:r>
                        <a:rPr lang="en-US" sz="1200" dirty="0"/>
                        <a:t>Focus monitoring efforts on lower grades to reduce default risk.</a:t>
                      </a:r>
                    </a:p>
                    <a:p>
                      <a:pPr marL="228600" indent="-228600">
                        <a:buAutoNum type="arabicPeriod"/>
                      </a:pPr>
                      <a:r>
                        <a:rPr lang="en-US" sz="1200" dirty="0"/>
                        <a:t>Develop risk-adjusted pricing strategies based on grades.</a:t>
                      </a:r>
                      <a:endParaRPr lang="en-IN" sz="1200" dirty="0"/>
                    </a:p>
                  </a:txBody>
                  <a:tcPr/>
                </a:tc>
                <a:extLst>
                  <a:ext uri="{0D108BD9-81ED-4DB2-BD59-A6C34878D82A}">
                    <a16:rowId xmlns:a16="http://schemas.microsoft.com/office/drawing/2014/main" val="2103393276"/>
                  </a:ext>
                </a:extLst>
              </a:tr>
              <a:tr h="796790">
                <a:tc>
                  <a:txBody>
                    <a:bodyPr/>
                    <a:lstStyle/>
                    <a:p>
                      <a:r>
                        <a:rPr lang="en-IN" sz="1200" b="1" dirty="0"/>
                        <a:t>grade vs </a:t>
                      </a:r>
                      <a:r>
                        <a:rPr lang="en-IN" sz="1200" b="1" dirty="0" err="1"/>
                        <a:t>int_rate</a:t>
                      </a:r>
                      <a:endParaRPr lang="en-IN" sz="1200" b="1" dirty="0"/>
                    </a:p>
                  </a:txBody>
                  <a:tcPr/>
                </a:tc>
                <a:tc>
                  <a:txBody>
                    <a:bodyPr/>
                    <a:lstStyle/>
                    <a:p>
                      <a:pPr marL="228600" indent="-228600">
                        <a:buAutoNum type="arabicPeriod"/>
                      </a:pPr>
                      <a:r>
                        <a:rPr lang="en-US" sz="1200" dirty="0"/>
                        <a:t>Lower grade loans have the highest interest rate due to increased risk of lending</a:t>
                      </a:r>
                      <a:endParaRPr lang="en-IN" sz="1200" dirty="0"/>
                    </a:p>
                  </a:txBody>
                  <a:tcPr/>
                </a:tc>
                <a:tc>
                  <a:txBody>
                    <a:bodyPr/>
                    <a:lstStyle/>
                    <a:p>
                      <a:pPr marL="228600" indent="-228600">
                        <a:buFont typeface="+mj-lt"/>
                        <a:buAutoNum type="arabicPeriod"/>
                      </a:pPr>
                      <a:r>
                        <a:rPr lang="en-US" sz="1200" kern="1200" dirty="0">
                          <a:solidFill>
                            <a:schemeClr val="dk1"/>
                          </a:solidFill>
                          <a:latin typeface="+mn-lt"/>
                          <a:ea typeface="+mn-ea"/>
                          <a:cs typeface="+mn-cs"/>
                        </a:rPr>
                        <a:t>Adjust interest rates dynamically based on grades to balance risk and profitability.</a:t>
                      </a:r>
                    </a:p>
                    <a:p>
                      <a:pPr marL="228600" indent="-228600">
                        <a:buFont typeface="+mj-lt"/>
                        <a:buAutoNum type="arabicPeriod"/>
                      </a:pPr>
                      <a:r>
                        <a:rPr lang="en-US" sz="1200" kern="1200" dirty="0">
                          <a:solidFill>
                            <a:schemeClr val="dk1"/>
                          </a:solidFill>
                          <a:latin typeface="+mn-lt"/>
                          <a:ea typeface="+mn-ea"/>
                          <a:cs typeface="+mn-cs"/>
                        </a:rPr>
                        <a:t>Use grade-specific policies to attract reliable borrowers and discourage defaults among lower grades.</a:t>
                      </a:r>
                    </a:p>
                  </a:txBody>
                  <a:tcPr anchor="ctr"/>
                </a:tc>
                <a:extLst>
                  <a:ext uri="{0D108BD9-81ED-4DB2-BD59-A6C34878D82A}">
                    <a16:rowId xmlns:a16="http://schemas.microsoft.com/office/drawing/2014/main" val="1284340828"/>
                  </a:ext>
                </a:extLst>
              </a:tr>
              <a:tr h="796790">
                <a:tc>
                  <a:txBody>
                    <a:bodyPr/>
                    <a:lstStyle/>
                    <a:p>
                      <a:r>
                        <a:rPr lang="en-IN" sz="1200" b="1" dirty="0"/>
                        <a:t>purpose vs </a:t>
                      </a:r>
                      <a:r>
                        <a:rPr lang="en-IN" sz="1200" b="1" dirty="0" err="1"/>
                        <a:t>int_rate</a:t>
                      </a:r>
                      <a:endParaRPr lang="en-IN" sz="1200" b="1" dirty="0"/>
                    </a:p>
                  </a:txBody>
                  <a:tcPr/>
                </a:tc>
                <a:tc>
                  <a:txBody>
                    <a:bodyPr/>
                    <a:lstStyle/>
                    <a:p>
                      <a:pPr marL="228600" indent="-228600">
                        <a:buAutoNum type="arabicPeriod"/>
                      </a:pPr>
                      <a:r>
                        <a:rPr lang="en-US" sz="1200" kern="1200" dirty="0">
                          <a:solidFill>
                            <a:schemeClr val="dk1"/>
                          </a:solidFill>
                          <a:latin typeface="+mn-lt"/>
                          <a:ea typeface="+mn-ea"/>
                          <a:cs typeface="+mn-cs"/>
                        </a:rPr>
                        <a:t>Loans taken for house purpose have the highest interest rate. However, earlier analysis shows that loans taken for </a:t>
                      </a:r>
                      <a:r>
                        <a:rPr lang="en-US" sz="1200" kern="1200" dirty="0" err="1">
                          <a:solidFill>
                            <a:schemeClr val="dk1"/>
                          </a:solidFill>
                          <a:latin typeface="+mn-lt"/>
                          <a:ea typeface="+mn-ea"/>
                          <a:cs typeface="+mn-cs"/>
                        </a:rPr>
                        <a:t>debt_consolidation</a:t>
                      </a:r>
                      <a:r>
                        <a:rPr lang="en-US" sz="1200" kern="1200" dirty="0">
                          <a:solidFill>
                            <a:schemeClr val="dk1"/>
                          </a:solidFill>
                          <a:latin typeface="+mn-lt"/>
                          <a:ea typeface="+mn-ea"/>
                          <a:cs typeface="+mn-cs"/>
                        </a:rPr>
                        <a:t> are more prone to default</a:t>
                      </a:r>
                      <a:endParaRPr lang="en-IN" sz="1200" kern="1200" dirty="0">
                        <a:solidFill>
                          <a:schemeClr val="dk1"/>
                        </a:solidFill>
                        <a:latin typeface="+mn-lt"/>
                        <a:ea typeface="+mn-ea"/>
                        <a:cs typeface="+mn-cs"/>
                      </a:endParaRPr>
                    </a:p>
                  </a:txBody>
                  <a:tcPr/>
                </a:tc>
                <a:tc>
                  <a:txBody>
                    <a:bodyPr/>
                    <a:lstStyle/>
                    <a:p>
                      <a:pPr marL="342900" indent="-342900">
                        <a:buFont typeface="+mj-lt"/>
                        <a:buAutoNum type="arabicPeriod"/>
                      </a:pPr>
                      <a:r>
                        <a:rPr lang="en-US" sz="1200" kern="1200" dirty="0">
                          <a:solidFill>
                            <a:schemeClr val="dk1"/>
                          </a:solidFill>
                          <a:latin typeface="+mn-lt"/>
                          <a:ea typeface="+mn-ea"/>
                          <a:cs typeface="+mn-cs"/>
                        </a:rPr>
                        <a:t>Increase interest rates for high-risk purposes like debt consolidation.</a:t>
                      </a:r>
                    </a:p>
                    <a:p>
                      <a:pPr marL="342900" indent="-342900">
                        <a:buFont typeface="+mj-lt"/>
                        <a:buAutoNum type="arabicPeriod"/>
                      </a:pPr>
                      <a:r>
                        <a:rPr lang="en-US" sz="1200" kern="1200" dirty="0">
                          <a:solidFill>
                            <a:schemeClr val="dk1"/>
                          </a:solidFill>
                          <a:latin typeface="+mn-lt"/>
                          <a:ea typeface="+mn-ea"/>
                          <a:cs typeface="+mn-cs"/>
                        </a:rPr>
                        <a:t>Offer competitive rates for low-risk purposes like house-related loans.</a:t>
                      </a:r>
                    </a:p>
                    <a:p>
                      <a:pPr marL="342900" indent="-342900">
                        <a:buFont typeface="+mj-lt"/>
                        <a:buAutoNum type="arabicPeriod"/>
                      </a:pPr>
                      <a:r>
                        <a:rPr lang="en-US" sz="1200" kern="1200" dirty="0">
                          <a:solidFill>
                            <a:schemeClr val="dk1"/>
                          </a:solidFill>
                          <a:latin typeface="+mn-lt"/>
                          <a:ea typeface="+mn-ea"/>
                          <a:cs typeface="+mn-cs"/>
                        </a:rPr>
                        <a:t>Align loan pricing with default risk levels.</a:t>
                      </a:r>
                    </a:p>
                  </a:txBody>
                  <a:tcPr anchor="ctr"/>
                </a:tc>
                <a:extLst>
                  <a:ext uri="{0D108BD9-81ED-4DB2-BD59-A6C34878D82A}">
                    <a16:rowId xmlns:a16="http://schemas.microsoft.com/office/drawing/2014/main" val="3982441218"/>
                  </a:ext>
                </a:extLst>
              </a:tr>
              <a:tr h="796790">
                <a:tc>
                  <a:txBody>
                    <a:bodyPr/>
                    <a:lstStyle/>
                    <a:p>
                      <a:r>
                        <a:rPr lang="en-US" sz="1200" b="1" dirty="0" err="1"/>
                        <a:t>int_rate</a:t>
                      </a:r>
                      <a:r>
                        <a:rPr lang="en-US" sz="1200" b="1" dirty="0"/>
                        <a:t> vs </a:t>
                      </a:r>
                      <a:r>
                        <a:rPr lang="en-US" sz="1200" b="1" dirty="0" err="1"/>
                        <a:t>issue_d</a:t>
                      </a:r>
                      <a:endParaRPr lang="en-IN" sz="1200" b="1" dirty="0"/>
                    </a:p>
                  </a:txBody>
                  <a:tcPr/>
                </a:tc>
                <a:tc>
                  <a:txBody>
                    <a:bodyPr/>
                    <a:lstStyle/>
                    <a:p>
                      <a:pPr marL="228600" indent="-228600">
                        <a:buAutoNum type="arabicPeriod"/>
                      </a:pPr>
                      <a:r>
                        <a:rPr lang="en-US" sz="1200" dirty="0"/>
                        <a:t>The interest rate trends closely mirror the economic turbulence during and after the 2008 financial crisis.</a:t>
                      </a:r>
                    </a:p>
                    <a:p>
                      <a:pPr marL="228600" indent="-228600">
                        <a:buAutoNum type="arabicPeriod"/>
                      </a:pPr>
                      <a:r>
                        <a:rPr lang="en-US" sz="1200" dirty="0"/>
                        <a:t>The lender responded dynamically to changes in borrower risk profiles, economic conditions, and Federal Reserve policies.</a:t>
                      </a:r>
                      <a:endParaRPr lang="en-IN" sz="1200" dirty="0"/>
                    </a:p>
                  </a:txBody>
                  <a:tcPr/>
                </a:tc>
                <a:tc>
                  <a:txBody>
                    <a:bodyPr/>
                    <a:lstStyle/>
                    <a:p>
                      <a:pPr marL="228600" indent="-228600">
                        <a:buAutoNum type="arabicPeriod"/>
                      </a:pPr>
                      <a:r>
                        <a:rPr lang="en-US" sz="1200" dirty="0"/>
                        <a:t>Monitor economic conditions to adjust interest rates proactively.</a:t>
                      </a:r>
                    </a:p>
                    <a:p>
                      <a:pPr marL="228600" indent="-228600">
                        <a:buAutoNum type="arabicPeriod"/>
                      </a:pPr>
                      <a:r>
                        <a:rPr lang="en-US" sz="1200" dirty="0"/>
                        <a:t>Use historical patterns to forecast rate adjustments during economic volatility.</a:t>
                      </a:r>
                    </a:p>
                    <a:p>
                      <a:pPr marL="228600" indent="-228600">
                        <a:buAutoNum type="arabicPeriod"/>
                      </a:pPr>
                      <a:r>
                        <a:rPr lang="en-US" sz="1200" dirty="0"/>
                        <a:t>Align lending policies with macroeconomic trends.</a:t>
                      </a:r>
                      <a:endParaRPr lang="en-IN" sz="1200" dirty="0"/>
                    </a:p>
                  </a:txBody>
                  <a:tcPr/>
                </a:tc>
                <a:extLst>
                  <a:ext uri="{0D108BD9-81ED-4DB2-BD59-A6C34878D82A}">
                    <a16:rowId xmlns:a16="http://schemas.microsoft.com/office/drawing/2014/main" val="1919537297"/>
                  </a:ext>
                </a:extLst>
              </a:tr>
            </a:tbl>
          </a:graphicData>
        </a:graphic>
      </p:graphicFrame>
    </p:spTree>
    <p:extLst>
      <p:ext uri="{BB962C8B-B14F-4D97-AF65-F5344CB8AC3E}">
        <p14:creationId xmlns:p14="http://schemas.microsoft.com/office/powerpoint/2010/main" val="24415131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B42FA-F9A9-02B1-A69F-738313AE80F1}"/>
              </a:ext>
            </a:extLst>
          </p:cNvPr>
          <p:cNvSpPr>
            <a:spLocks noGrp="1"/>
          </p:cNvSpPr>
          <p:nvPr>
            <p:ph type="title"/>
          </p:nvPr>
        </p:nvSpPr>
        <p:spPr>
          <a:xfrm>
            <a:off x="838200" y="2743200"/>
            <a:ext cx="10515600" cy="1056449"/>
          </a:xfrm>
        </p:spPr>
        <p:txBody>
          <a:bodyPr>
            <a:normAutofit/>
          </a:bodyPr>
          <a:lstStyle/>
          <a:p>
            <a:pPr algn="ctr"/>
            <a:r>
              <a:rPr lang="en-IN" dirty="0"/>
              <a:t>Thank you</a:t>
            </a:r>
          </a:p>
        </p:txBody>
      </p:sp>
    </p:spTree>
    <p:extLst>
      <p:ext uri="{BB962C8B-B14F-4D97-AF65-F5344CB8AC3E}">
        <p14:creationId xmlns:p14="http://schemas.microsoft.com/office/powerpoint/2010/main" val="256261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3A50C-78BE-8389-3300-07118327718C}"/>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203D629B-7245-1EEC-3136-5783E9A1A6E3}"/>
              </a:ext>
            </a:extLst>
          </p:cNvPr>
          <p:cNvSpPr>
            <a:spLocks noGrp="1"/>
          </p:cNvSpPr>
          <p:nvPr>
            <p:ph idx="1"/>
          </p:nvPr>
        </p:nvSpPr>
        <p:spPr/>
        <p:txBody>
          <a:bodyPr>
            <a:normAutofit/>
          </a:bodyPr>
          <a:lstStyle/>
          <a:p>
            <a:r>
              <a:rPr lang="en-IN" sz="2400" dirty="0"/>
              <a:t>Data Exploration and Understanding  </a:t>
            </a:r>
          </a:p>
          <a:p>
            <a:r>
              <a:rPr lang="en-IN" sz="2400" dirty="0"/>
              <a:t>Data Cleaning and Preparation  </a:t>
            </a:r>
          </a:p>
          <a:p>
            <a:r>
              <a:rPr lang="en-IN" sz="2400" dirty="0" err="1"/>
              <a:t>Analyzing</a:t>
            </a:r>
            <a:r>
              <a:rPr lang="en-IN" sz="2400" dirty="0"/>
              <a:t> Data with Exploratory Data Analysis (EDA) Techniques  </a:t>
            </a:r>
          </a:p>
          <a:p>
            <a:pPr lvl="1"/>
            <a:r>
              <a:rPr lang="en-IN" sz="2000" dirty="0"/>
              <a:t>Univariate Analysis  </a:t>
            </a:r>
          </a:p>
          <a:p>
            <a:pPr lvl="1"/>
            <a:r>
              <a:rPr lang="en-IN" sz="2000" dirty="0"/>
              <a:t>Segmented Univariate Analysis  </a:t>
            </a:r>
          </a:p>
          <a:p>
            <a:pPr lvl="1"/>
            <a:r>
              <a:rPr lang="en-IN" sz="2000" dirty="0"/>
              <a:t>Bivariate Analysis  </a:t>
            </a:r>
          </a:p>
          <a:p>
            <a:r>
              <a:rPr lang="en-IN" sz="2400" dirty="0"/>
              <a:t>Deriving Insights from Analysis  </a:t>
            </a:r>
          </a:p>
          <a:p>
            <a:r>
              <a:rPr lang="en-IN" sz="2400" dirty="0"/>
              <a:t>Formulating Data-Driven Recommendations </a:t>
            </a:r>
          </a:p>
        </p:txBody>
      </p:sp>
    </p:spTree>
    <p:extLst>
      <p:ext uri="{BB962C8B-B14F-4D97-AF65-F5344CB8AC3E}">
        <p14:creationId xmlns:p14="http://schemas.microsoft.com/office/powerpoint/2010/main" val="3606632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20830-4963-35D3-AC29-2DDECFFC3A47}"/>
              </a:ext>
            </a:extLst>
          </p:cNvPr>
          <p:cNvSpPr>
            <a:spLocks noGrp="1"/>
          </p:cNvSpPr>
          <p:nvPr>
            <p:ph type="title"/>
          </p:nvPr>
        </p:nvSpPr>
        <p:spPr/>
        <p:txBody>
          <a:bodyPr/>
          <a:lstStyle/>
          <a:p>
            <a:r>
              <a:rPr lang="en-IN" sz="4400" dirty="0"/>
              <a:t>Data Exploration and Understanding  </a:t>
            </a:r>
          </a:p>
        </p:txBody>
      </p:sp>
      <p:sp>
        <p:nvSpPr>
          <p:cNvPr id="3" name="Content Placeholder 2">
            <a:extLst>
              <a:ext uri="{FF2B5EF4-FFF2-40B4-BE49-F238E27FC236}">
                <a16:creationId xmlns:a16="http://schemas.microsoft.com/office/drawing/2014/main" id="{A2ABF4B0-6B9F-DC09-C2C2-82D40AB3DDF9}"/>
              </a:ext>
            </a:extLst>
          </p:cNvPr>
          <p:cNvSpPr>
            <a:spLocks noGrp="1"/>
          </p:cNvSpPr>
          <p:nvPr>
            <p:ph idx="1"/>
          </p:nvPr>
        </p:nvSpPr>
        <p:spPr/>
        <p:txBody>
          <a:bodyPr>
            <a:normAutofit/>
          </a:bodyPr>
          <a:lstStyle/>
          <a:p>
            <a:r>
              <a:rPr lang="en-IN" sz="2400" dirty="0"/>
              <a:t>The data set has 39717 records and 111 columns</a:t>
            </a:r>
          </a:p>
          <a:p>
            <a:r>
              <a:rPr lang="en-IN" sz="2400" dirty="0"/>
              <a:t>The Data Dictionary is helpful to understand the meanings of the columns</a:t>
            </a:r>
          </a:p>
          <a:p>
            <a:r>
              <a:rPr lang="en-IN" sz="2400" dirty="0"/>
              <a:t>The columns can be classified as –</a:t>
            </a:r>
          </a:p>
          <a:p>
            <a:pPr lvl="1"/>
            <a:r>
              <a:rPr lang="en-IN" sz="2000" dirty="0"/>
              <a:t>Consumer Attributes</a:t>
            </a:r>
          </a:p>
          <a:p>
            <a:pPr lvl="1"/>
            <a:r>
              <a:rPr lang="en-IN" sz="2000" dirty="0"/>
              <a:t>Loan Attributes </a:t>
            </a:r>
          </a:p>
          <a:p>
            <a:pPr lvl="1"/>
            <a:r>
              <a:rPr lang="en-IN" sz="2000" dirty="0"/>
              <a:t>Delinquency and Risk Indicators </a:t>
            </a:r>
          </a:p>
          <a:p>
            <a:pPr lvl="1"/>
            <a:r>
              <a:rPr lang="en-IN" sz="2000" dirty="0"/>
              <a:t>Credit Utilization and Account Details</a:t>
            </a:r>
          </a:p>
          <a:p>
            <a:pPr lvl="1"/>
            <a:r>
              <a:rPr lang="en-IN" sz="2000" dirty="0"/>
              <a:t>Metadata (these columns can be excluded from the analysis)</a:t>
            </a:r>
          </a:p>
          <a:p>
            <a:pPr lvl="2"/>
            <a:r>
              <a:rPr lang="en-IN" sz="1800" dirty="0"/>
              <a:t>Unique Identifiers</a:t>
            </a:r>
          </a:p>
          <a:p>
            <a:pPr lvl="2"/>
            <a:r>
              <a:rPr lang="en-IN" sz="1800" dirty="0"/>
              <a:t>Administrative</a:t>
            </a:r>
          </a:p>
          <a:p>
            <a:pPr lvl="2"/>
            <a:r>
              <a:rPr lang="en-IN" sz="1800" dirty="0"/>
              <a:t>Less Relevant Financial Details</a:t>
            </a:r>
          </a:p>
          <a:p>
            <a:pPr lvl="2"/>
            <a:endParaRPr lang="en-IN" dirty="0"/>
          </a:p>
        </p:txBody>
      </p:sp>
    </p:spTree>
    <p:extLst>
      <p:ext uri="{BB962C8B-B14F-4D97-AF65-F5344CB8AC3E}">
        <p14:creationId xmlns:p14="http://schemas.microsoft.com/office/powerpoint/2010/main" val="1905616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E35BB-5E88-F7D5-6611-A9E4CC0400CA}"/>
              </a:ext>
            </a:extLst>
          </p:cNvPr>
          <p:cNvSpPr>
            <a:spLocks noGrp="1"/>
          </p:cNvSpPr>
          <p:nvPr>
            <p:ph type="title"/>
          </p:nvPr>
        </p:nvSpPr>
        <p:spPr/>
        <p:txBody>
          <a:bodyPr/>
          <a:lstStyle/>
          <a:p>
            <a:r>
              <a:rPr lang="en-IN" sz="4400" dirty="0"/>
              <a:t>Data Exploration and Understanding </a:t>
            </a:r>
            <a:endParaRPr lang="en-IN" dirty="0"/>
          </a:p>
        </p:txBody>
      </p:sp>
      <p:graphicFrame>
        <p:nvGraphicFramePr>
          <p:cNvPr id="48" name="Content Placeholder 47">
            <a:extLst>
              <a:ext uri="{FF2B5EF4-FFF2-40B4-BE49-F238E27FC236}">
                <a16:creationId xmlns:a16="http://schemas.microsoft.com/office/drawing/2014/main" id="{349B3356-700F-CDC8-AC3A-9013F360BC22}"/>
              </a:ext>
            </a:extLst>
          </p:cNvPr>
          <p:cNvGraphicFramePr>
            <a:graphicFrameLocks noGrp="1"/>
          </p:cNvGraphicFramePr>
          <p:nvPr>
            <p:ph idx="1"/>
            <p:extLst>
              <p:ext uri="{D42A27DB-BD31-4B8C-83A1-F6EECF244321}">
                <p14:modId xmlns:p14="http://schemas.microsoft.com/office/powerpoint/2010/main" val="3374484967"/>
              </p:ext>
            </p:extLst>
          </p:nvPr>
        </p:nvGraphicFramePr>
        <p:xfrm>
          <a:off x="838200" y="1825625"/>
          <a:ext cx="10515600" cy="4028440"/>
        </p:xfrm>
        <a:graphic>
          <a:graphicData uri="http://schemas.openxmlformats.org/drawingml/2006/table">
            <a:tbl>
              <a:tblPr firstRow="1" bandRow="1">
                <a:tableStyleId>{5C22544A-7EE6-4342-B048-85BDC9FD1C3A}</a:tableStyleId>
              </a:tblPr>
              <a:tblGrid>
                <a:gridCol w="2490216">
                  <a:extLst>
                    <a:ext uri="{9D8B030D-6E8A-4147-A177-3AD203B41FA5}">
                      <a16:colId xmlns:a16="http://schemas.microsoft.com/office/drawing/2014/main" val="1335888795"/>
                    </a:ext>
                  </a:extLst>
                </a:gridCol>
                <a:gridCol w="8025384">
                  <a:extLst>
                    <a:ext uri="{9D8B030D-6E8A-4147-A177-3AD203B41FA5}">
                      <a16:colId xmlns:a16="http://schemas.microsoft.com/office/drawing/2014/main" val="940507906"/>
                    </a:ext>
                  </a:extLst>
                </a:gridCol>
              </a:tblGrid>
              <a:tr h="370840">
                <a:tc>
                  <a:txBody>
                    <a:bodyPr/>
                    <a:lstStyle/>
                    <a:p>
                      <a:r>
                        <a:rPr lang="en-IN" dirty="0"/>
                        <a:t>Category</a:t>
                      </a:r>
                    </a:p>
                  </a:txBody>
                  <a:tcPr/>
                </a:tc>
                <a:tc>
                  <a:txBody>
                    <a:bodyPr/>
                    <a:lstStyle/>
                    <a:p>
                      <a:r>
                        <a:rPr lang="en-IN" dirty="0"/>
                        <a:t>Variables</a:t>
                      </a:r>
                    </a:p>
                  </a:txBody>
                  <a:tcPr/>
                </a:tc>
                <a:extLst>
                  <a:ext uri="{0D108BD9-81ED-4DB2-BD59-A6C34878D82A}">
                    <a16:rowId xmlns:a16="http://schemas.microsoft.com/office/drawing/2014/main" val="1227583752"/>
                  </a:ext>
                </a:extLst>
              </a:tr>
              <a:tr h="370840">
                <a:tc>
                  <a:txBody>
                    <a:bodyPr/>
                    <a:lstStyle/>
                    <a:p>
                      <a:pPr algn="l" fontAlgn="base"/>
                      <a:r>
                        <a:rPr lang="en-IN" b="0" dirty="0">
                          <a:effectLst/>
                        </a:rPr>
                        <a:t>Consumer Attributes</a:t>
                      </a:r>
                      <a:endParaRPr lang="en-IN" dirty="0">
                        <a:effectLst/>
                      </a:endParaRPr>
                    </a:p>
                  </a:txBody>
                  <a:tcPr anchor="ctr"/>
                </a:tc>
                <a:tc>
                  <a:txBody>
                    <a:bodyPr/>
                    <a:lstStyle/>
                    <a:p>
                      <a:pPr algn="l" fontAlgn="base"/>
                      <a:r>
                        <a:rPr lang="en-US" dirty="0" err="1">
                          <a:effectLst/>
                        </a:rPr>
                        <a:t>annual_inc</a:t>
                      </a:r>
                      <a:r>
                        <a:rPr lang="en-US" dirty="0">
                          <a:effectLst/>
                        </a:rPr>
                        <a:t>, </a:t>
                      </a:r>
                      <a:r>
                        <a:rPr lang="en-US" dirty="0" err="1">
                          <a:effectLst/>
                        </a:rPr>
                        <a:t>annual_inc_joint</a:t>
                      </a:r>
                      <a:r>
                        <a:rPr lang="en-US" dirty="0">
                          <a:effectLst/>
                        </a:rPr>
                        <a:t>, </a:t>
                      </a:r>
                      <a:r>
                        <a:rPr lang="en-US" dirty="0" err="1">
                          <a:effectLst/>
                        </a:rPr>
                        <a:t>emp_length</a:t>
                      </a:r>
                      <a:r>
                        <a:rPr lang="en-US" dirty="0">
                          <a:effectLst/>
                        </a:rPr>
                        <a:t>, </a:t>
                      </a:r>
                      <a:r>
                        <a:rPr lang="en-US" dirty="0" err="1">
                          <a:effectLst/>
                        </a:rPr>
                        <a:t>home_ownership</a:t>
                      </a:r>
                      <a:r>
                        <a:rPr lang="en-US" dirty="0">
                          <a:effectLst/>
                        </a:rPr>
                        <a:t>, </a:t>
                      </a:r>
                      <a:r>
                        <a:rPr lang="en-US" dirty="0" err="1">
                          <a:effectLst/>
                        </a:rPr>
                        <a:t>zip_code</a:t>
                      </a:r>
                      <a:r>
                        <a:rPr lang="en-US" dirty="0">
                          <a:effectLst/>
                        </a:rPr>
                        <a:t>, </a:t>
                      </a:r>
                      <a:r>
                        <a:rPr lang="en-US" dirty="0" err="1">
                          <a:effectLst/>
                        </a:rPr>
                        <a:t>addr_state</a:t>
                      </a:r>
                      <a:r>
                        <a:rPr lang="en-US" dirty="0">
                          <a:effectLst/>
                        </a:rPr>
                        <a:t>, </a:t>
                      </a:r>
                      <a:r>
                        <a:rPr lang="en-US" dirty="0" err="1">
                          <a:effectLst/>
                        </a:rPr>
                        <a:t>verification_status</a:t>
                      </a:r>
                      <a:r>
                        <a:rPr lang="en-US" dirty="0">
                          <a:effectLst/>
                        </a:rPr>
                        <a:t>, </a:t>
                      </a:r>
                      <a:r>
                        <a:rPr lang="en-US" dirty="0" err="1">
                          <a:effectLst/>
                        </a:rPr>
                        <a:t>verification_status_joint</a:t>
                      </a:r>
                      <a:endParaRPr lang="en-US" dirty="0">
                        <a:effectLst/>
                      </a:endParaRPr>
                    </a:p>
                  </a:txBody>
                  <a:tcPr anchor="ctr"/>
                </a:tc>
                <a:extLst>
                  <a:ext uri="{0D108BD9-81ED-4DB2-BD59-A6C34878D82A}">
                    <a16:rowId xmlns:a16="http://schemas.microsoft.com/office/drawing/2014/main" val="1600981143"/>
                  </a:ext>
                </a:extLst>
              </a:tr>
              <a:tr h="370840">
                <a:tc>
                  <a:txBody>
                    <a:bodyPr/>
                    <a:lstStyle/>
                    <a:p>
                      <a:pPr algn="l" fontAlgn="base"/>
                      <a:r>
                        <a:rPr lang="en-IN" b="0" dirty="0">
                          <a:effectLst/>
                        </a:rPr>
                        <a:t>Loan Attributes</a:t>
                      </a:r>
                      <a:endParaRPr lang="en-IN" dirty="0">
                        <a:effectLst/>
                      </a:endParaRPr>
                    </a:p>
                  </a:txBody>
                  <a:tcPr anchor="ctr"/>
                </a:tc>
                <a:tc>
                  <a:txBody>
                    <a:bodyPr/>
                    <a:lstStyle/>
                    <a:p>
                      <a:pPr algn="l" fontAlgn="base"/>
                      <a:r>
                        <a:rPr lang="en-IN" dirty="0" err="1">
                          <a:effectLst/>
                        </a:rPr>
                        <a:t>loan_amnt</a:t>
                      </a:r>
                      <a:r>
                        <a:rPr lang="en-IN" dirty="0">
                          <a:effectLst/>
                        </a:rPr>
                        <a:t>, </a:t>
                      </a:r>
                      <a:r>
                        <a:rPr lang="en-IN" dirty="0" err="1">
                          <a:effectLst/>
                        </a:rPr>
                        <a:t>issue_d</a:t>
                      </a:r>
                      <a:r>
                        <a:rPr lang="en-IN" dirty="0">
                          <a:effectLst/>
                        </a:rPr>
                        <a:t>, term, </a:t>
                      </a:r>
                      <a:r>
                        <a:rPr lang="en-IN" dirty="0" err="1">
                          <a:effectLst/>
                        </a:rPr>
                        <a:t>loan_status</a:t>
                      </a:r>
                      <a:r>
                        <a:rPr lang="en-IN" dirty="0">
                          <a:effectLst/>
                        </a:rPr>
                        <a:t>, </a:t>
                      </a:r>
                      <a:r>
                        <a:rPr lang="en-IN" dirty="0" err="1">
                          <a:effectLst/>
                        </a:rPr>
                        <a:t>installment</a:t>
                      </a:r>
                      <a:r>
                        <a:rPr lang="en-IN" dirty="0">
                          <a:effectLst/>
                        </a:rPr>
                        <a:t>, </a:t>
                      </a:r>
                      <a:r>
                        <a:rPr lang="en-IN" dirty="0" err="1">
                          <a:effectLst/>
                        </a:rPr>
                        <a:t>out_prncp</a:t>
                      </a:r>
                      <a:r>
                        <a:rPr lang="en-IN" dirty="0">
                          <a:effectLst/>
                        </a:rPr>
                        <a:t>, </a:t>
                      </a:r>
                      <a:r>
                        <a:rPr lang="en-IN" dirty="0" err="1">
                          <a:effectLst/>
                        </a:rPr>
                        <a:t>out_prncp_inv</a:t>
                      </a:r>
                      <a:r>
                        <a:rPr lang="en-IN" dirty="0">
                          <a:effectLst/>
                        </a:rPr>
                        <a:t>, </a:t>
                      </a:r>
                      <a:r>
                        <a:rPr lang="en-IN" dirty="0" err="1">
                          <a:effectLst/>
                        </a:rPr>
                        <a:t>int_rate</a:t>
                      </a:r>
                      <a:r>
                        <a:rPr lang="en-IN" dirty="0">
                          <a:effectLst/>
                        </a:rPr>
                        <a:t>, </a:t>
                      </a:r>
                      <a:r>
                        <a:rPr lang="en-IN" dirty="0" err="1">
                          <a:effectLst/>
                        </a:rPr>
                        <a:t>total_pymnt</a:t>
                      </a:r>
                      <a:r>
                        <a:rPr lang="en-IN" dirty="0">
                          <a:effectLst/>
                        </a:rPr>
                        <a:t>, </a:t>
                      </a:r>
                      <a:r>
                        <a:rPr lang="en-IN" dirty="0" err="1">
                          <a:effectLst/>
                        </a:rPr>
                        <a:t>total_rec_prncp</a:t>
                      </a:r>
                      <a:r>
                        <a:rPr lang="en-IN" dirty="0">
                          <a:effectLst/>
                        </a:rPr>
                        <a:t>, </a:t>
                      </a:r>
                      <a:r>
                        <a:rPr lang="en-IN" dirty="0" err="1">
                          <a:effectLst/>
                        </a:rPr>
                        <a:t>total_rec_int</a:t>
                      </a:r>
                      <a:r>
                        <a:rPr lang="en-IN" dirty="0">
                          <a:effectLst/>
                        </a:rPr>
                        <a:t>, grade, </a:t>
                      </a:r>
                      <a:r>
                        <a:rPr lang="en-IN" dirty="0" err="1">
                          <a:effectLst/>
                        </a:rPr>
                        <a:t>sub_grade</a:t>
                      </a:r>
                      <a:r>
                        <a:rPr lang="en-IN" dirty="0">
                          <a:effectLst/>
                        </a:rPr>
                        <a:t>, purpose, </a:t>
                      </a:r>
                      <a:r>
                        <a:rPr lang="en-IN" sz="1800" b="0" i="0" kern="1200" dirty="0" err="1">
                          <a:solidFill>
                            <a:schemeClr val="dk1"/>
                          </a:solidFill>
                          <a:effectLst/>
                          <a:latin typeface="+mn-lt"/>
                          <a:ea typeface="+mn-ea"/>
                          <a:cs typeface="+mn-cs"/>
                        </a:rPr>
                        <a:t>policy_code</a:t>
                      </a:r>
                      <a:endParaRPr lang="en-IN" dirty="0">
                        <a:effectLst/>
                      </a:endParaRPr>
                    </a:p>
                  </a:txBody>
                  <a:tcPr anchor="ctr"/>
                </a:tc>
                <a:extLst>
                  <a:ext uri="{0D108BD9-81ED-4DB2-BD59-A6C34878D82A}">
                    <a16:rowId xmlns:a16="http://schemas.microsoft.com/office/drawing/2014/main" val="521285355"/>
                  </a:ext>
                </a:extLst>
              </a:tr>
              <a:tr h="370840">
                <a:tc>
                  <a:txBody>
                    <a:bodyPr/>
                    <a:lstStyle/>
                    <a:p>
                      <a:pPr algn="l" fontAlgn="base"/>
                      <a:r>
                        <a:rPr lang="en-IN" b="0" dirty="0">
                          <a:effectLst/>
                        </a:rPr>
                        <a:t>Delinquency Indicators</a:t>
                      </a:r>
                      <a:endParaRPr lang="en-IN" dirty="0">
                        <a:effectLst/>
                      </a:endParaRPr>
                    </a:p>
                  </a:txBody>
                  <a:tcPr anchor="ctr"/>
                </a:tc>
                <a:tc>
                  <a:txBody>
                    <a:bodyPr/>
                    <a:lstStyle/>
                    <a:p>
                      <a:pPr algn="l" fontAlgn="base"/>
                      <a:r>
                        <a:rPr lang="en-IN" dirty="0">
                          <a:effectLst/>
                        </a:rPr>
                        <a:t>delinq_2yrs, </a:t>
                      </a:r>
                      <a:r>
                        <a:rPr lang="en-IN" dirty="0" err="1">
                          <a:effectLst/>
                        </a:rPr>
                        <a:t>mths_since_last_delinq</a:t>
                      </a:r>
                      <a:r>
                        <a:rPr lang="en-IN" dirty="0">
                          <a:effectLst/>
                        </a:rPr>
                        <a:t>, collections_12_mths_ex_med, chargeoff_within_12_mths, </a:t>
                      </a:r>
                      <a:r>
                        <a:rPr lang="en-IN" dirty="0" err="1">
                          <a:effectLst/>
                        </a:rPr>
                        <a:t>pub_rec_bankruptcies</a:t>
                      </a:r>
                      <a:r>
                        <a:rPr lang="en-IN" dirty="0">
                          <a:effectLst/>
                        </a:rPr>
                        <a:t>, </a:t>
                      </a:r>
                      <a:r>
                        <a:rPr lang="en-IN" dirty="0" err="1">
                          <a:effectLst/>
                        </a:rPr>
                        <a:t>delinq_amnt</a:t>
                      </a:r>
                      <a:r>
                        <a:rPr lang="en-IN" dirty="0">
                          <a:effectLst/>
                        </a:rPr>
                        <a:t>, </a:t>
                      </a:r>
                    </a:p>
                    <a:p>
                      <a:pPr algn="l" fontAlgn="base"/>
                      <a:r>
                        <a:rPr lang="en-US" dirty="0" err="1">
                          <a:effectLst/>
                        </a:rPr>
                        <a:t>total_rec_late_fee</a:t>
                      </a:r>
                      <a:r>
                        <a:rPr lang="en-US" dirty="0">
                          <a:effectLst/>
                        </a:rPr>
                        <a:t>, recoveries, </a:t>
                      </a:r>
                      <a:r>
                        <a:rPr lang="en-US" dirty="0" err="1">
                          <a:effectLst/>
                        </a:rPr>
                        <a:t>collection_recovery_fee</a:t>
                      </a:r>
                      <a:r>
                        <a:rPr lang="en-US" dirty="0">
                          <a:effectLst/>
                        </a:rPr>
                        <a:t>, </a:t>
                      </a:r>
                      <a:r>
                        <a:rPr lang="en-US" dirty="0" err="1">
                          <a:effectLst/>
                        </a:rPr>
                        <a:t>last_pymnt_d</a:t>
                      </a:r>
                      <a:r>
                        <a:rPr lang="en-US" dirty="0">
                          <a:effectLst/>
                        </a:rPr>
                        <a:t>, </a:t>
                      </a:r>
                      <a:r>
                        <a:rPr lang="en-US" dirty="0" err="1">
                          <a:effectLst/>
                        </a:rPr>
                        <a:t>last_pymnt_amnt</a:t>
                      </a:r>
                      <a:r>
                        <a:rPr lang="en-US" dirty="0">
                          <a:effectLst/>
                        </a:rPr>
                        <a:t>, inq_last_6mths, inq_last_12mths, acc_open_past_24mths, </a:t>
                      </a:r>
                      <a:r>
                        <a:rPr lang="en-US" dirty="0" err="1">
                          <a:effectLst/>
                        </a:rPr>
                        <a:t>tot_coll_amt</a:t>
                      </a:r>
                      <a:endParaRPr lang="en-US" dirty="0">
                        <a:effectLst/>
                      </a:endParaRPr>
                    </a:p>
                  </a:txBody>
                  <a:tcPr anchor="ctr"/>
                </a:tc>
                <a:extLst>
                  <a:ext uri="{0D108BD9-81ED-4DB2-BD59-A6C34878D82A}">
                    <a16:rowId xmlns:a16="http://schemas.microsoft.com/office/drawing/2014/main" val="39625862"/>
                  </a:ext>
                </a:extLst>
              </a:tr>
              <a:tr h="370840">
                <a:tc>
                  <a:txBody>
                    <a:bodyPr/>
                    <a:lstStyle/>
                    <a:p>
                      <a:pPr algn="l" fontAlgn="base"/>
                      <a:r>
                        <a:rPr lang="en-IN" b="0" dirty="0">
                          <a:effectLst/>
                        </a:rPr>
                        <a:t>Credit Utilization</a:t>
                      </a:r>
                      <a:endParaRPr lang="en-IN" dirty="0">
                        <a:effectLst/>
                      </a:endParaRPr>
                    </a:p>
                  </a:txBody>
                  <a:tcPr anchor="ctr"/>
                </a:tc>
                <a:tc>
                  <a:txBody>
                    <a:bodyPr/>
                    <a:lstStyle/>
                    <a:p>
                      <a:pPr algn="l" fontAlgn="base"/>
                      <a:r>
                        <a:rPr lang="en-IN" dirty="0" err="1">
                          <a:effectLst/>
                        </a:rPr>
                        <a:t>revol_bal</a:t>
                      </a:r>
                      <a:r>
                        <a:rPr lang="en-IN" dirty="0">
                          <a:effectLst/>
                        </a:rPr>
                        <a:t>, </a:t>
                      </a:r>
                      <a:r>
                        <a:rPr lang="en-IN" dirty="0" err="1">
                          <a:effectLst/>
                        </a:rPr>
                        <a:t>revol_util</a:t>
                      </a:r>
                      <a:r>
                        <a:rPr lang="en-IN" dirty="0">
                          <a:effectLst/>
                        </a:rPr>
                        <a:t>, </a:t>
                      </a:r>
                      <a:r>
                        <a:rPr lang="en-IN" dirty="0" err="1">
                          <a:effectLst/>
                        </a:rPr>
                        <a:t>open_acc</a:t>
                      </a:r>
                      <a:r>
                        <a:rPr lang="en-IN" dirty="0">
                          <a:effectLst/>
                        </a:rPr>
                        <a:t>, </a:t>
                      </a:r>
                      <a:r>
                        <a:rPr lang="en-IN" dirty="0" err="1">
                          <a:effectLst/>
                        </a:rPr>
                        <a:t>total_acc</a:t>
                      </a:r>
                      <a:r>
                        <a:rPr lang="en-IN" dirty="0">
                          <a:effectLst/>
                        </a:rPr>
                        <a:t>, </a:t>
                      </a:r>
                      <a:r>
                        <a:rPr lang="en-IN" dirty="0" err="1">
                          <a:effectLst/>
                        </a:rPr>
                        <a:t>bc_util</a:t>
                      </a:r>
                      <a:r>
                        <a:rPr lang="en-IN" dirty="0">
                          <a:effectLst/>
                        </a:rPr>
                        <a:t>, </a:t>
                      </a:r>
                      <a:r>
                        <a:rPr lang="en-IN" dirty="0" err="1">
                          <a:effectLst/>
                        </a:rPr>
                        <a:t>avg_cur_bal</a:t>
                      </a:r>
                      <a:r>
                        <a:rPr lang="en-IN" dirty="0">
                          <a:effectLst/>
                        </a:rPr>
                        <a:t>, </a:t>
                      </a:r>
                      <a:r>
                        <a:rPr lang="en-IN" dirty="0" err="1">
                          <a:effectLst/>
                        </a:rPr>
                        <a:t>total_bal_ex_mort</a:t>
                      </a:r>
                      <a:r>
                        <a:rPr lang="en-IN" dirty="0">
                          <a:effectLst/>
                        </a:rPr>
                        <a:t>, </a:t>
                      </a:r>
                      <a:r>
                        <a:rPr lang="en-IN" dirty="0" err="1">
                          <a:effectLst/>
                        </a:rPr>
                        <a:t>total_bc_limit</a:t>
                      </a:r>
                      <a:r>
                        <a:rPr lang="en-IN" dirty="0">
                          <a:effectLst/>
                        </a:rPr>
                        <a:t>, </a:t>
                      </a:r>
                      <a:r>
                        <a:rPr lang="en-IN" dirty="0" err="1">
                          <a:effectLst/>
                        </a:rPr>
                        <a:t>all_util</a:t>
                      </a:r>
                      <a:endParaRPr lang="en-IN" dirty="0">
                        <a:effectLst/>
                      </a:endParaRPr>
                    </a:p>
                  </a:txBody>
                  <a:tcPr anchor="ctr"/>
                </a:tc>
                <a:extLst>
                  <a:ext uri="{0D108BD9-81ED-4DB2-BD59-A6C34878D82A}">
                    <a16:rowId xmlns:a16="http://schemas.microsoft.com/office/drawing/2014/main" val="2853178034"/>
                  </a:ext>
                </a:extLst>
              </a:tr>
            </a:tbl>
          </a:graphicData>
        </a:graphic>
      </p:graphicFrame>
    </p:spTree>
    <p:extLst>
      <p:ext uri="{BB962C8B-B14F-4D97-AF65-F5344CB8AC3E}">
        <p14:creationId xmlns:p14="http://schemas.microsoft.com/office/powerpoint/2010/main" val="1408263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8CE36-804B-241E-0E64-B6C2F43B51C0}"/>
              </a:ext>
            </a:extLst>
          </p:cNvPr>
          <p:cNvSpPr>
            <a:spLocks noGrp="1"/>
          </p:cNvSpPr>
          <p:nvPr>
            <p:ph type="title"/>
          </p:nvPr>
        </p:nvSpPr>
        <p:spPr/>
        <p:txBody>
          <a:bodyPr/>
          <a:lstStyle/>
          <a:p>
            <a:r>
              <a:rPr lang="en-IN" sz="4400" dirty="0"/>
              <a:t>Data Cleaning and Preparation  </a:t>
            </a:r>
          </a:p>
        </p:txBody>
      </p:sp>
      <p:graphicFrame>
        <p:nvGraphicFramePr>
          <p:cNvPr id="5" name="Content Placeholder 4">
            <a:extLst>
              <a:ext uri="{FF2B5EF4-FFF2-40B4-BE49-F238E27FC236}">
                <a16:creationId xmlns:a16="http://schemas.microsoft.com/office/drawing/2014/main" id="{8B23C571-54D0-4B23-0E71-03156641A803}"/>
              </a:ext>
            </a:extLst>
          </p:cNvPr>
          <p:cNvGraphicFramePr>
            <a:graphicFrameLocks noGrp="1"/>
          </p:cNvGraphicFramePr>
          <p:nvPr>
            <p:ph idx="1"/>
            <p:extLst>
              <p:ext uri="{D42A27DB-BD31-4B8C-83A1-F6EECF244321}">
                <p14:modId xmlns:p14="http://schemas.microsoft.com/office/powerpoint/2010/main" val="2001305922"/>
              </p:ext>
            </p:extLst>
          </p:nvPr>
        </p:nvGraphicFramePr>
        <p:xfrm>
          <a:off x="838200" y="1825625"/>
          <a:ext cx="10515601" cy="3571240"/>
        </p:xfrm>
        <a:graphic>
          <a:graphicData uri="http://schemas.openxmlformats.org/drawingml/2006/table">
            <a:tbl>
              <a:tblPr firstRow="1" bandRow="1">
                <a:tableStyleId>{5C22544A-7EE6-4342-B048-85BDC9FD1C3A}</a:tableStyleId>
              </a:tblPr>
              <a:tblGrid>
                <a:gridCol w="798576">
                  <a:extLst>
                    <a:ext uri="{9D8B030D-6E8A-4147-A177-3AD203B41FA5}">
                      <a16:colId xmlns:a16="http://schemas.microsoft.com/office/drawing/2014/main" val="1789625066"/>
                    </a:ext>
                  </a:extLst>
                </a:gridCol>
                <a:gridCol w="3760970">
                  <a:extLst>
                    <a:ext uri="{9D8B030D-6E8A-4147-A177-3AD203B41FA5}">
                      <a16:colId xmlns:a16="http://schemas.microsoft.com/office/drawing/2014/main" val="3723097628"/>
                    </a:ext>
                  </a:extLst>
                </a:gridCol>
                <a:gridCol w="5956055">
                  <a:extLst>
                    <a:ext uri="{9D8B030D-6E8A-4147-A177-3AD203B41FA5}">
                      <a16:colId xmlns:a16="http://schemas.microsoft.com/office/drawing/2014/main" val="2325794873"/>
                    </a:ext>
                  </a:extLst>
                </a:gridCol>
              </a:tblGrid>
              <a:tr h="370840">
                <a:tc>
                  <a:txBody>
                    <a:bodyPr/>
                    <a:lstStyle/>
                    <a:p>
                      <a:r>
                        <a:rPr lang="en-IN" dirty="0"/>
                        <a:t>Sr No.</a:t>
                      </a:r>
                    </a:p>
                  </a:txBody>
                  <a:tcPr/>
                </a:tc>
                <a:tc>
                  <a:txBody>
                    <a:bodyPr/>
                    <a:lstStyle/>
                    <a:p>
                      <a:r>
                        <a:rPr lang="en-IN" dirty="0"/>
                        <a:t>Anomalies</a:t>
                      </a:r>
                    </a:p>
                  </a:txBody>
                  <a:tcPr/>
                </a:tc>
                <a:tc>
                  <a:txBody>
                    <a:bodyPr/>
                    <a:lstStyle/>
                    <a:p>
                      <a:r>
                        <a:rPr lang="en-IN" dirty="0"/>
                        <a:t>Correction</a:t>
                      </a:r>
                    </a:p>
                  </a:txBody>
                  <a:tcPr/>
                </a:tc>
                <a:extLst>
                  <a:ext uri="{0D108BD9-81ED-4DB2-BD59-A6C34878D82A}">
                    <a16:rowId xmlns:a16="http://schemas.microsoft.com/office/drawing/2014/main" val="836508791"/>
                  </a:ext>
                </a:extLst>
              </a:tr>
              <a:tr h="370840">
                <a:tc>
                  <a:txBody>
                    <a:bodyPr/>
                    <a:lstStyle/>
                    <a:p>
                      <a:pPr algn="l" fontAlgn="base"/>
                      <a:r>
                        <a:rPr lang="en-US" dirty="0">
                          <a:effectLst/>
                        </a:rPr>
                        <a:t>1</a:t>
                      </a:r>
                    </a:p>
                  </a:txBody>
                  <a:tcPr anchor="ctr"/>
                </a:tc>
                <a:tc>
                  <a:txBody>
                    <a:bodyPr/>
                    <a:lstStyle/>
                    <a:p>
                      <a:pPr algn="l" fontAlgn="base"/>
                      <a:r>
                        <a:rPr lang="en-US" b="0" dirty="0">
                          <a:effectLst/>
                        </a:rPr>
                        <a:t>Few columns have NA Values</a:t>
                      </a:r>
                      <a:endParaRPr lang="en-US" dirty="0">
                        <a:effectLst/>
                      </a:endParaRPr>
                    </a:p>
                  </a:txBody>
                  <a:tcPr anchor="ctr"/>
                </a:tc>
                <a:tc>
                  <a:txBody>
                    <a:bodyPr/>
                    <a:lstStyle/>
                    <a:p>
                      <a:pPr algn="l" fontAlgn="base"/>
                      <a:r>
                        <a:rPr lang="en-US" dirty="0">
                          <a:effectLst/>
                        </a:rPr>
                        <a:t>Remove columns that have all rows as NA</a:t>
                      </a:r>
                    </a:p>
                  </a:txBody>
                  <a:tcPr anchor="ctr"/>
                </a:tc>
                <a:extLst>
                  <a:ext uri="{0D108BD9-81ED-4DB2-BD59-A6C34878D82A}">
                    <a16:rowId xmlns:a16="http://schemas.microsoft.com/office/drawing/2014/main" val="542934734"/>
                  </a:ext>
                </a:extLst>
              </a:tr>
              <a:tr h="370840">
                <a:tc>
                  <a:txBody>
                    <a:bodyPr/>
                    <a:lstStyle/>
                    <a:p>
                      <a:pPr algn="l" fontAlgn="base"/>
                      <a:r>
                        <a:rPr lang="en-US" dirty="0">
                          <a:effectLst/>
                        </a:rPr>
                        <a:t>2</a:t>
                      </a:r>
                    </a:p>
                  </a:txBody>
                  <a:tcPr anchor="ctr"/>
                </a:tc>
                <a:tc>
                  <a:txBody>
                    <a:bodyPr/>
                    <a:lstStyle/>
                    <a:p>
                      <a:pPr algn="l" fontAlgn="base"/>
                      <a:r>
                        <a:rPr lang="en-US" b="0" dirty="0">
                          <a:effectLst/>
                        </a:rPr>
                        <a:t>Columns </a:t>
                      </a:r>
                      <a:r>
                        <a:rPr lang="en-US" b="0" dirty="0" err="1">
                          <a:effectLst/>
                        </a:rPr>
                        <a:t>int_rate</a:t>
                      </a:r>
                      <a:r>
                        <a:rPr lang="en-US" b="0" dirty="0">
                          <a:effectLst/>
                        </a:rPr>
                        <a:t> and </a:t>
                      </a:r>
                      <a:r>
                        <a:rPr lang="en-US" b="0" dirty="0" err="1">
                          <a:effectLst/>
                        </a:rPr>
                        <a:t>revol_util</a:t>
                      </a:r>
                      <a:r>
                        <a:rPr lang="en-US" b="0" dirty="0">
                          <a:effectLst/>
                        </a:rPr>
                        <a:t> have a trailing percentage</a:t>
                      </a:r>
                      <a:endParaRPr lang="en-US" dirty="0">
                        <a:effectLst/>
                      </a:endParaRPr>
                    </a:p>
                  </a:txBody>
                  <a:tcPr anchor="ctr"/>
                </a:tc>
                <a:tc>
                  <a:txBody>
                    <a:bodyPr/>
                    <a:lstStyle/>
                    <a:p>
                      <a:r>
                        <a:rPr lang="en-IN" dirty="0"/>
                        <a:t>Remove the trailing % from these columns</a:t>
                      </a:r>
                    </a:p>
                    <a:p>
                      <a:r>
                        <a:rPr lang="en-IN" dirty="0"/>
                        <a:t>Convert the datatype of these from object to numerical</a:t>
                      </a:r>
                    </a:p>
                  </a:txBody>
                  <a:tcPr/>
                </a:tc>
                <a:extLst>
                  <a:ext uri="{0D108BD9-81ED-4DB2-BD59-A6C34878D82A}">
                    <a16:rowId xmlns:a16="http://schemas.microsoft.com/office/drawing/2014/main" val="3315145727"/>
                  </a:ext>
                </a:extLst>
              </a:tr>
              <a:tr h="370840">
                <a:tc>
                  <a:txBody>
                    <a:bodyPr/>
                    <a:lstStyle/>
                    <a:p>
                      <a:r>
                        <a:rPr lang="en-IN" dirty="0"/>
                        <a:t>3</a:t>
                      </a:r>
                    </a:p>
                  </a:txBody>
                  <a:tcPr/>
                </a:tc>
                <a:tc>
                  <a:txBody>
                    <a:bodyPr/>
                    <a:lstStyle/>
                    <a:p>
                      <a:r>
                        <a:rPr lang="en-IN" sz="1800" b="0" i="0" kern="1200" dirty="0" err="1">
                          <a:solidFill>
                            <a:schemeClr val="dk1"/>
                          </a:solidFill>
                          <a:effectLst/>
                          <a:latin typeface="+mn-lt"/>
                          <a:ea typeface="+mn-ea"/>
                          <a:cs typeface="+mn-cs"/>
                        </a:rPr>
                        <a:t>last_pymnt_d</a:t>
                      </a:r>
                      <a:r>
                        <a:rPr lang="en-IN" sz="1800" b="0" i="0" kern="1200" dirty="0">
                          <a:solidFill>
                            <a:schemeClr val="dk1"/>
                          </a:solidFill>
                          <a:effectLst/>
                          <a:latin typeface="+mn-lt"/>
                          <a:ea typeface="+mn-ea"/>
                          <a:cs typeface="+mn-cs"/>
                        </a:rPr>
                        <a:t> &amp; </a:t>
                      </a:r>
                      <a:r>
                        <a:rPr lang="en-IN" sz="1800" b="0" i="0" kern="1200" dirty="0" err="1">
                          <a:solidFill>
                            <a:schemeClr val="dk1"/>
                          </a:solidFill>
                          <a:effectLst/>
                          <a:latin typeface="+mn-lt"/>
                          <a:ea typeface="+mn-ea"/>
                          <a:cs typeface="+mn-cs"/>
                        </a:rPr>
                        <a:t>issue_d</a:t>
                      </a:r>
                      <a:r>
                        <a:rPr lang="en-IN" sz="1800" b="0" i="0" kern="1200" dirty="0">
                          <a:solidFill>
                            <a:schemeClr val="dk1"/>
                          </a:solidFill>
                          <a:effectLst/>
                          <a:latin typeface="+mn-lt"/>
                          <a:ea typeface="+mn-ea"/>
                          <a:cs typeface="+mn-cs"/>
                        </a:rPr>
                        <a:t> columns have object datatype</a:t>
                      </a:r>
                      <a:endParaRPr lang="en-IN" dirty="0"/>
                    </a:p>
                  </a:txBody>
                  <a:tcPr/>
                </a:tc>
                <a:tc>
                  <a:txBody>
                    <a:bodyPr/>
                    <a:lstStyle/>
                    <a:p>
                      <a:pPr algn="l" fontAlgn="base"/>
                      <a:r>
                        <a:rPr lang="en-US" dirty="0">
                          <a:effectLst/>
                        </a:rPr>
                        <a:t>Convert the </a:t>
                      </a:r>
                      <a:r>
                        <a:rPr lang="en-US" dirty="0" err="1">
                          <a:effectLst/>
                        </a:rPr>
                        <a:t>last_pymnt_d</a:t>
                      </a:r>
                      <a:r>
                        <a:rPr lang="en-US" dirty="0">
                          <a:effectLst/>
                        </a:rPr>
                        <a:t> column to datetime format for proper date handling.</a:t>
                      </a:r>
                    </a:p>
                  </a:txBody>
                  <a:tcPr anchor="ctr"/>
                </a:tc>
                <a:extLst>
                  <a:ext uri="{0D108BD9-81ED-4DB2-BD59-A6C34878D82A}">
                    <a16:rowId xmlns:a16="http://schemas.microsoft.com/office/drawing/2014/main" val="3688314354"/>
                  </a:ext>
                </a:extLst>
              </a:tr>
              <a:tr h="370840">
                <a:tc>
                  <a:txBody>
                    <a:bodyPr/>
                    <a:lstStyle/>
                    <a:p>
                      <a:r>
                        <a:rPr lang="en-IN" dirty="0"/>
                        <a:t>4</a:t>
                      </a:r>
                    </a:p>
                  </a:txBody>
                  <a:tcPr/>
                </a:tc>
                <a:tc>
                  <a:txBody>
                    <a:bodyPr/>
                    <a:lstStyle/>
                    <a:p>
                      <a:r>
                        <a:rPr lang="en-IN" sz="1800" b="0" i="0" kern="1200" dirty="0" err="1">
                          <a:solidFill>
                            <a:schemeClr val="dk1"/>
                          </a:solidFill>
                          <a:effectLst/>
                          <a:latin typeface="+mn-lt"/>
                          <a:ea typeface="+mn-ea"/>
                          <a:cs typeface="+mn-cs"/>
                        </a:rPr>
                        <a:t>zip_code</a:t>
                      </a:r>
                      <a:r>
                        <a:rPr lang="en-IN" sz="1800" b="0" i="0" kern="1200" dirty="0">
                          <a:solidFill>
                            <a:schemeClr val="dk1"/>
                          </a:solidFill>
                          <a:effectLst/>
                          <a:latin typeface="+mn-lt"/>
                          <a:ea typeface="+mn-ea"/>
                          <a:cs typeface="+mn-cs"/>
                        </a:rPr>
                        <a:t> has a trailing xx</a:t>
                      </a:r>
                      <a:endParaRPr lang="en-IN" dirty="0"/>
                    </a:p>
                  </a:txBody>
                  <a:tcPr/>
                </a:tc>
                <a:tc>
                  <a:txBody>
                    <a:bodyPr/>
                    <a:lstStyle/>
                    <a:p>
                      <a:pPr algn="l" fontAlgn="base"/>
                      <a:r>
                        <a:rPr lang="en-US" dirty="0">
                          <a:effectLst/>
                        </a:rPr>
                        <a:t>Remove the trailing 'xx' from the </a:t>
                      </a:r>
                      <a:r>
                        <a:rPr lang="en-US" dirty="0" err="1">
                          <a:effectLst/>
                        </a:rPr>
                        <a:t>zip_code</a:t>
                      </a:r>
                      <a:r>
                        <a:rPr lang="en-US" dirty="0">
                          <a:effectLst/>
                        </a:rPr>
                        <a:t> column to retain only the relevant numeric part.</a:t>
                      </a:r>
                    </a:p>
                  </a:txBody>
                  <a:tcPr anchor="ctr"/>
                </a:tc>
                <a:extLst>
                  <a:ext uri="{0D108BD9-81ED-4DB2-BD59-A6C34878D82A}">
                    <a16:rowId xmlns:a16="http://schemas.microsoft.com/office/drawing/2014/main" val="18884691"/>
                  </a:ext>
                </a:extLst>
              </a:tr>
              <a:tr h="370840">
                <a:tc>
                  <a:txBody>
                    <a:bodyPr/>
                    <a:lstStyle/>
                    <a:p>
                      <a:r>
                        <a:rPr lang="en-IN" dirty="0"/>
                        <a:t>5</a:t>
                      </a:r>
                    </a:p>
                  </a:txBody>
                  <a:tcPr/>
                </a:tc>
                <a:tc>
                  <a:txBody>
                    <a:bodyPr/>
                    <a:lstStyle/>
                    <a:p>
                      <a:r>
                        <a:rPr lang="en-IN" dirty="0" err="1"/>
                        <a:t>emp_length</a:t>
                      </a:r>
                      <a:r>
                        <a:rPr lang="en-IN" dirty="0"/>
                        <a:t> is an object</a:t>
                      </a:r>
                    </a:p>
                  </a:txBody>
                  <a:tcPr/>
                </a:tc>
                <a:tc>
                  <a:txBody>
                    <a:bodyPr/>
                    <a:lstStyle/>
                    <a:p>
                      <a:r>
                        <a:rPr lang="en-IN" dirty="0"/>
                        <a:t>Convert the </a:t>
                      </a:r>
                      <a:r>
                        <a:rPr lang="en-IN" dirty="0" err="1"/>
                        <a:t>emp_length</a:t>
                      </a:r>
                      <a:r>
                        <a:rPr lang="en-IN" dirty="0"/>
                        <a:t> to numerical data type by getting rid of trailing string year or years</a:t>
                      </a:r>
                    </a:p>
                  </a:txBody>
                  <a:tcPr/>
                </a:tc>
                <a:extLst>
                  <a:ext uri="{0D108BD9-81ED-4DB2-BD59-A6C34878D82A}">
                    <a16:rowId xmlns:a16="http://schemas.microsoft.com/office/drawing/2014/main" val="2247001142"/>
                  </a:ext>
                </a:extLst>
              </a:tr>
            </a:tbl>
          </a:graphicData>
        </a:graphic>
      </p:graphicFrame>
    </p:spTree>
    <p:extLst>
      <p:ext uri="{BB962C8B-B14F-4D97-AF65-F5344CB8AC3E}">
        <p14:creationId xmlns:p14="http://schemas.microsoft.com/office/powerpoint/2010/main" val="1866371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6E55D-0257-B19E-2F91-4D6E8085844B}"/>
              </a:ext>
            </a:extLst>
          </p:cNvPr>
          <p:cNvSpPr>
            <a:spLocks noGrp="1"/>
          </p:cNvSpPr>
          <p:nvPr>
            <p:ph type="title"/>
          </p:nvPr>
        </p:nvSpPr>
        <p:spPr/>
        <p:txBody>
          <a:bodyPr/>
          <a:lstStyle/>
          <a:p>
            <a:r>
              <a:rPr lang="en-IN" sz="4400" dirty="0" err="1"/>
              <a:t>Analyzing</a:t>
            </a:r>
            <a:r>
              <a:rPr lang="en-IN" sz="4400" dirty="0"/>
              <a:t> Data</a:t>
            </a:r>
            <a:endParaRPr lang="en-IN" dirty="0"/>
          </a:p>
        </p:txBody>
      </p:sp>
      <p:sp>
        <p:nvSpPr>
          <p:cNvPr id="3" name="Content Placeholder 2">
            <a:extLst>
              <a:ext uri="{FF2B5EF4-FFF2-40B4-BE49-F238E27FC236}">
                <a16:creationId xmlns:a16="http://schemas.microsoft.com/office/drawing/2014/main" id="{9E43EBE5-4778-6979-9749-8C046D76FF55}"/>
              </a:ext>
            </a:extLst>
          </p:cNvPr>
          <p:cNvSpPr>
            <a:spLocks noGrp="1"/>
          </p:cNvSpPr>
          <p:nvPr>
            <p:ph idx="1"/>
          </p:nvPr>
        </p:nvSpPr>
        <p:spPr/>
        <p:txBody>
          <a:bodyPr/>
          <a:lstStyle/>
          <a:p>
            <a:r>
              <a:rPr lang="en-IN" dirty="0"/>
              <a:t>We’ve used the following techniques of the Exploratory Data Analysis to </a:t>
            </a:r>
            <a:r>
              <a:rPr lang="en-IN" dirty="0" err="1"/>
              <a:t>analyze</a:t>
            </a:r>
            <a:r>
              <a:rPr lang="en-IN" dirty="0"/>
              <a:t> the data –</a:t>
            </a:r>
          </a:p>
          <a:p>
            <a:endParaRPr lang="en-IN" dirty="0"/>
          </a:p>
        </p:txBody>
      </p:sp>
      <p:graphicFrame>
        <p:nvGraphicFramePr>
          <p:cNvPr id="4" name="Table 3">
            <a:extLst>
              <a:ext uri="{FF2B5EF4-FFF2-40B4-BE49-F238E27FC236}">
                <a16:creationId xmlns:a16="http://schemas.microsoft.com/office/drawing/2014/main" id="{471B2958-039F-ACC4-498F-07EA6BA1D2DC}"/>
              </a:ext>
            </a:extLst>
          </p:cNvPr>
          <p:cNvGraphicFramePr>
            <a:graphicFrameLocks noGrp="1"/>
          </p:cNvGraphicFramePr>
          <p:nvPr>
            <p:extLst>
              <p:ext uri="{D42A27DB-BD31-4B8C-83A1-F6EECF244321}">
                <p14:modId xmlns:p14="http://schemas.microsoft.com/office/powerpoint/2010/main" val="3200038287"/>
              </p:ext>
            </p:extLst>
          </p:nvPr>
        </p:nvGraphicFramePr>
        <p:xfrm>
          <a:off x="1163320" y="2941658"/>
          <a:ext cx="8128000" cy="3388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32804343"/>
                    </a:ext>
                  </a:extLst>
                </a:gridCol>
                <a:gridCol w="4064000">
                  <a:extLst>
                    <a:ext uri="{9D8B030D-6E8A-4147-A177-3AD203B41FA5}">
                      <a16:colId xmlns:a16="http://schemas.microsoft.com/office/drawing/2014/main" val="1902877060"/>
                    </a:ext>
                  </a:extLst>
                </a:gridCol>
              </a:tblGrid>
              <a:tr h="370840">
                <a:tc>
                  <a:txBody>
                    <a:bodyPr/>
                    <a:lstStyle/>
                    <a:p>
                      <a:r>
                        <a:rPr lang="en-IN" dirty="0"/>
                        <a:t>Technique</a:t>
                      </a:r>
                    </a:p>
                  </a:txBody>
                  <a:tcPr/>
                </a:tc>
                <a:tc>
                  <a:txBody>
                    <a:bodyPr/>
                    <a:lstStyle/>
                    <a:p>
                      <a:r>
                        <a:rPr lang="en-IN" dirty="0"/>
                        <a:t>Description</a:t>
                      </a:r>
                    </a:p>
                  </a:txBody>
                  <a:tcPr/>
                </a:tc>
                <a:extLst>
                  <a:ext uri="{0D108BD9-81ED-4DB2-BD59-A6C34878D82A}">
                    <a16:rowId xmlns:a16="http://schemas.microsoft.com/office/drawing/2014/main" val="3721751352"/>
                  </a:ext>
                </a:extLst>
              </a:tr>
              <a:tr h="370840">
                <a:tc>
                  <a:txBody>
                    <a:bodyPr/>
                    <a:lstStyle/>
                    <a:p>
                      <a:r>
                        <a:rPr lang="en-IN" sz="1800" kern="1200" dirty="0">
                          <a:solidFill>
                            <a:schemeClr val="dk1"/>
                          </a:solidFill>
                          <a:effectLst/>
                          <a:latin typeface="+mn-lt"/>
                          <a:ea typeface="+mn-ea"/>
                          <a:cs typeface="+mn-cs"/>
                        </a:rPr>
                        <a:t>Univariate Analysis</a:t>
                      </a:r>
                      <a:endParaRPr lang="en-IN" dirty="0"/>
                    </a:p>
                  </a:txBody>
                  <a:tcPr/>
                </a:tc>
                <a:tc>
                  <a:txBody>
                    <a:bodyPr/>
                    <a:lstStyle/>
                    <a:p>
                      <a:r>
                        <a:rPr lang="en-IN" sz="1800" kern="1200" dirty="0">
                          <a:solidFill>
                            <a:schemeClr val="dk1"/>
                          </a:solidFill>
                          <a:effectLst/>
                          <a:latin typeface="+mn-lt"/>
                          <a:ea typeface="+mn-ea"/>
                          <a:cs typeface="+mn-cs"/>
                        </a:rPr>
                        <a:t>E</a:t>
                      </a:r>
                      <a:r>
                        <a:rPr lang="en-US" sz="1800" kern="1200" dirty="0" err="1">
                          <a:solidFill>
                            <a:schemeClr val="dk1"/>
                          </a:solidFill>
                          <a:effectLst/>
                          <a:latin typeface="+mn-lt"/>
                          <a:ea typeface="+mn-ea"/>
                          <a:cs typeface="+mn-cs"/>
                        </a:rPr>
                        <a:t>xamining</a:t>
                      </a:r>
                      <a:r>
                        <a:rPr lang="en-US" sz="1800" kern="1200" dirty="0">
                          <a:solidFill>
                            <a:schemeClr val="dk1"/>
                          </a:solidFill>
                          <a:effectLst/>
                          <a:latin typeface="+mn-lt"/>
                          <a:ea typeface="+mn-ea"/>
                          <a:cs typeface="+mn-cs"/>
                        </a:rPr>
                        <a:t> a single variable to summarize its characteristics and identify patterns</a:t>
                      </a:r>
                      <a:endParaRPr lang="en-IN" dirty="0"/>
                    </a:p>
                  </a:txBody>
                  <a:tcPr/>
                </a:tc>
                <a:extLst>
                  <a:ext uri="{0D108BD9-81ED-4DB2-BD59-A6C34878D82A}">
                    <a16:rowId xmlns:a16="http://schemas.microsoft.com/office/drawing/2014/main" val="1223161405"/>
                  </a:ext>
                </a:extLst>
              </a:tr>
              <a:tr h="370840">
                <a:tc>
                  <a:txBody>
                    <a:bodyPr/>
                    <a:lstStyle/>
                    <a:p>
                      <a:r>
                        <a:rPr lang="en-IN" sz="1800" kern="1200" dirty="0">
                          <a:solidFill>
                            <a:schemeClr val="dk1"/>
                          </a:solidFill>
                          <a:effectLst/>
                          <a:latin typeface="+mn-lt"/>
                          <a:ea typeface="+mn-ea"/>
                          <a:cs typeface="+mn-cs"/>
                        </a:rPr>
                        <a:t>Segmented Univariate Analysis</a:t>
                      </a:r>
                      <a:endParaRPr lang="en-IN" dirty="0"/>
                    </a:p>
                  </a:txBody>
                  <a:tcPr/>
                </a:tc>
                <a:tc>
                  <a:txBody>
                    <a:bodyPr/>
                    <a:lstStyle/>
                    <a:p>
                      <a:r>
                        <a:rPr lang="en-US" sz="1800" kern="1200" dirty="0">
                          <a:solidFill>
                            <a:schemeClr val="dk1"/>
                          </a:solidFill>
                          <a:effectLst/>
                          <a:latin typeface="+mn-lt"/>
                          <a:ea typeface="+mn-ea"/>
                          <a:cs typeface="+mn-cs"/>
                        </a:rPr>
                        <a:t>Analyzing a single variable across different segments or groups to uncover variations within those segments</a:t>
                      </a:r>
                      <a:endParaRPr lang="en-IN" dirty="0"/>
                    </a:p>
                  </a:txBody>
                  <a:tcPr/>
                </a:tc>
                <a:extLst>
                  <a:ext uri="{0D108BD9-81ED-4DB2-BD59-A6C34878D82A}">
                    <a16:rowId xmlns:a16="http://schemas.microsoft.com/office/drawing/2014/main" val="403700602"/>
                  </a:ext>
                </a:extLst>
              </a:tr>
              <a:tr h="370840">
                <a:tc>
                  <a:txBody>
                    <a:bodyPr/>
                    <a:lstStyle/>
                    <a:p>
                      <a:r>
                        <a:rPr lang="en-IN" sz="1800" kern="1200" dirty="0">
                          <a:solidFill>
                            <a:schemeClr val="dk1"/>
                          </a:solidFill>
                          <a:effectLst/>
                          <a:latin typeface="+mn-lt"/>
                          <a:ea typeface="+mn-ea"/>
                          <a:cs typeface="+mn-cs"/>
                        </a:rPr>
                        <a:t>Bivariate Analysis</a:t>
                      </a:r>
                      <a:endParaRPr lang="en-IN" dirty="0"/>
                    </a:p>
                  </a:txBody>
                  <a:tcPr/>
                </a:tc>
                <a:tc>
                  <a:txBody>
                    <a:bodyPr/>
                    <a:lstStyle/>
                    <a:p>
                      <a:r>
                        <a:rPr lang="en-IN" sz="1800" kern="1200" dirty="0">
                          <a:solidFill>
                            <a:schemeClr val="dk1"/>
                          </a:solidFill>
                          <a:effectLst/>
                          <a:latin typeface="+mn-lt"/>
                          <a:ea typeface="+mn-ea"/>
                          <a:cs typeface="+mn-cs"/>
                        </a:rPr>
                        <a:t>S</a:t>
                      </a:r>
                      <a:r>
                        <a:rPr lang="en-US" sz="1800" kern="1200" dirty="0" err="1">
                          <a:solidFill>
                            <a:schemeClr val="dk1"/>
                          </a:solidFill>
                          <a:effectLst/>
                          <a:latin typeface="+mn-lt"/>
                          <a:ea typeface="+mn-ea"/>
                          <a:cs typeface="+mn-cs"/>
                        </a:rPr>
                        <a:t>tudying</a:t>
                      </a:r>
                      <a:r>
                        <a:rPr lang="en-US" sz="1800" kern="1200" dirty="0">
                          <a:solidFill>
                            <a:schemeClr val="dk1"/>
                          </a:solidFill>
                          <a:effectLst/>
                          <a:latin typeface="+mn-lt"/>
                          <a:ea typeface="+mn-ea"/>
                          <a:cs typeface="+mn-cs"/>
                        </a:rPr>
                        <a:t> the relationship between two variables to understand how one may affect the other.</a:t>
                      </a:r>
                      <a:endParaRPr lang="en-IN" dirty="0"/>
                    </a:p>
                  </a:txBody>
                  <a:tcPr/>
                </a:tc>
                <a:extLst>
                  <a:ext uri="{0D108BD9-81ED-4DB2-BD59-A6C34878D82A}">
                    <a16:rowId xmlns:a16="http://schemas.microsoft.com/office/drawing/2014/main" val="3500858488"/>
                  </a:ext>
                </a:extLst>
              </a:tr>
            </a:tbl>
          </a:graphicData>
        </a:graphic>
      </p:graphicFrame>
    </p:spTree>
    <p:extLst>
      <p:ext uri="{BB962C8B-B14F-4D97-AF65-F5344CB8AC3E}">
        <p14:creationId xmlns:p14="http://schemas.microsoft.com/office/powerpoint/2010/main" val="3298280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365</TotalTime>
  <Words>4103</Words>
  <Application>Microsoft Office PowerPoint</Application>
  <PresentationFormat>Widescreen</PresentationFormat>
  <Paragraphs>358</Paragraphs>
  <Slides>46</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system-ui</vt:lpstr>
      <vt:lpstr>Aptos</vt:lpstr>
      <vt:lpstr>Aptos Display</vt:lpstr>
      <vt:lpstr>Arial</vt:lpstr>
      <vt:lpstr>Calibri</vt:lpstr>
      <vt:lpstr>Courier New</vt:lpstr>
      <vt:lpstr>Office Theme</vt:lpstr>
      <vt:lpstr>Lending Club Case Study</vt:lpstr>
      <vt:lpstr>Contents</vt:lpstr>
      <vt:lpstr>Overview</vt:lpstr>
      <vt:lpstr>Problem Statement</vt:lpstr>
      <vt:lpstr>Approach</vt:lpstr>
      <vt:lpstr>Data Exploration and Understanding  </vt:lpstr>
      <vt:lpstr>Data Exploration and Understanding </vt:lpstr>
      <vt:lpstr>Data Cleaning and Preparation  </vt:lpstr>
      <vt:lpstr>Analyzing Data</vt:lpstr>
      <vt:lpstr>Univariate Analysis</vt:lpstr>
      <vt:lpstr>Summary of Insights</vt:lpstr>
      <vt:lpstr>loan_status distribution</vt:lpstr>
      <vt:lpstr>dti (debt to income ratio) distribution</vt:lpstr>
      <vt:lpstr>loan_amnt distribution</vt:lpstr>
      <vt:lpstr>int_rate distribution</vt:lpstr>
      <vt:lpstr>addr_state distribution</vt:lpstr>
      <vt:lpstr>Grade distribution</vt:lpstr>
      <vt:lpstr>Loan Verification Status Distribution</vt:lpstr>
      <vt:lpstr>Segmented Univariate Analysis</vt:lpstr>
      <vt:lpstr>Summary of Insights</vt:lpstr>
      <vt:lpstr>int_rate vs verification_status</vt:lpstr>
      <vt:lpstr>addr_state vs loan_status</vt:lpstr>
      <vt:lpstr>purpose vs loan_amnt</vt:lpstr>
      <vt:lpstr>purpose vs dti</vt:lpstr>
      <vt:lpstr>int_rate vs loan_term</vt:lpstr>
      <vt:lpstr>Bivariate Analysis</vt:lpstr>
      <vt:lpstr>Summary of Insights</vt:lpstr>
      <vt:lpstr>grade vs loan_status</vt:lpstr>
      <vt:lpstr>int_rate vs loan_status</vt:lpstr>
      <vt:lpstr>int_rate vs issue_d</vt:lpstr>
      <vt:lpstr>purpose vs int_rate</vt:lpstr>
      <vt:lpstr>int_rate vs grade</vt:lpstr>
      <vt:lpstr>Recommendations</vt:lpstr>
      <vt:lpstr>Understanding Loan Default Patterns and Risk Factors</vt:lpstr>
      <vt:lpstr>Optimizing Loan Approval Decisions</vt:lpstr>
      <vt:lpstr>Reducing Financial Risk and Enhancing Profitability</vt:lpstr>
      <vt:lpstr>Appendix</vt:lpstr>
      <vt:lpstr>Detailed Insights from  Univariate Analysis</vt:lpstr>
      <vt:lpstr>PowerPoint Presentation</vt:lpstr>
      <vt:lpstr>PowerPoint Presentation</vt:lpstr>
      <vt:lpstr>Detailed Insights from  Segmented Univariate Analysis</vt:lpstr>
      <vt:lpstr>PowerPoint Presentation</vt:lpstr>
      <vt:lpstr>PowerPoint Presentation</vt:lpstr>
      <vt:lpstr>Detailed Insights from  Bivariate Analysis</vt:lpstr>
      <vt:lpstr>PowerPoint Presentation</vt:lpstr>
      <vt:lpstr>Thank you</vt:lpstr>
    </vt:vector>
  </TitlesOfParts>
  <Company>Dell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Deshmukh, Krantisinh</dc:creator>
  <cp:lastModifiedBy>Deshmukh, Krantisinh</cp:lastModifiedBy>
  <cp:revision>1</cp:revision>
  <dcterms:created xsi:type="dcterms:W3CDTF">2024-11-20T07:46:35Z</dcterms:created>
  <dcterms:modified xsi:type="dcterms:W3CDTF">2024-11-20T14:09:54Z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ad3be33-4108-4738-9e07-d8656a181486_Enabled">
    <vt:lpwstr>true</vt:lpwstr>
  </property>
  <property fmtid="{D5CDD505-2E9C-101B-9397-08002B2CF9AE}" pid="3" name="MSIP_Label_dad3be33-4108-4738-9e07-d8656a181486_SetDate">
    <vt:lpwstr>2024-11-20T08:04:45Z</vt:lpwstr>
  </property>
  <property fmtid="{D5CDD505-2E9C-101B-9397-08002B2CF9AE}" pid="4" name="MSIP_Label_dad3be33-4108-4738-9e07-d8656a181486_Method">
    <vt:lpwstr>Privileged</vt:lpwstr>
  </property>
  <property fmtid="{D5CDD505-2E9C-101B-9397-08002B2CF9AE}" pid="5" name="MSIP_Label_dad3be33-4108-4738-9e07-d8656a181486_Name">
    <vt:lpwstr>Public No Visual Label</vt:lpwstr>
  </property>
  <property fmtid="{D5CDD505-2E9C-101B-9397-08002B2CF9AE}" pid="6" name="MSIP_Label_dad3be33-4108-4738-9e07-d8656a181486_SiteId">
    <vt:lpwstr>945c199a-83a2-4e80-9f8c-5a91be5752dd</vt:lpwstr>
  </property>
  <property fmtid="{D5CDD505-2E9C-101B-9397-08002B2CF9AE}" pid="7" name="MSIP_Label_dad3be33-4108-4738-9e07-d8656a181486_ActionId">
    <vt:lpwstr>b4b0162e-a44d-45d0-b662-986f23d453b8</vt:lpwstr>
  </property>
  <property fmtid="{D5CDD505-2E9C-101B-9397-08002B2CF9AE}" pid="8" name="MSIP_Label_dad3be33-4108-4738-9e07-d8656a181486_ContentBits">
    <vt:lpwstr>0</vt:lpwstr>
  </property>
</Properties>
</file>