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a69afe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a69afe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a69afe8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a69afe8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a69afe8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a69afe8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a69afe8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a69afe8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a69afe8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a69afe8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a69afe8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a69afe8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a69afe8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a69afe8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a69afe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a69afe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a69afe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a69afe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a69afe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a69afe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a69afe8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a69afe8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a69afe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a69afe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a69afe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a69afe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a69afe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a69afe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68950" y="1211850"/>
            <a:ext cx="8606100" cy="13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H-1B Visa Petitions 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2011- 2016</a:t>
            </a:r>
            <a:endParaRPr sz="29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55800" y="2817975"/>
            <a:ext cx="18324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Nash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Krapil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421150" y="2124450"/>
            <a:ext cx="63699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Data Visualization</a:t>
            </a:r>
            <a:endParaRPr sz="4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175" y="376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Wage Breakdown ($)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901" y="1354250"/>
            <a:ext cx="5068650" cy="33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460950" y="2899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By Year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175" y="1312950"/>
            <a:ext cx="5031650" cy="3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90525" y="3188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Certifications By Year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163" y="1295675"/>
            <a:ext cx="5111663" cy="3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ctrTitle"/>
          </p:nvPr>
        </p:nvSpPr>
        <p:spPr>
          <a:xfrm>
            <a:off x="498725" y="2755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Employers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00" y="1381577"/>
            <a:ext cx="7656749" cy="29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460950" y="1817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Jobs By Title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50" y="1224450"/>
            <a:ext cx="7629100" cy="3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590550"/>
            <a:ext cx="6248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38" y="1671750"/>
            <a:ext cx="69723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263" y="3024775"/>
            <a:ext cx="57054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0" y="933475"/>
            <a:ext cx="8601999" cy="32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38" y="152400"/>
            <a:ext cx="55395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926025"/>
            <a:ext cx="61150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75" y="3252675"/>
            <a:ext cx="87344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762000"/>
            <a:ext cx="83534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88" y="152400"/>
            <a:ext cx="59530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590550"/>
            <a:ext cx="83724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