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62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69F7-CA8B-4021-934E-530C9B933958}" type="datetimeFigureOut">
              <a:rPr lang="en-US" smtClean="0"/>
              <a:t>07/03/2018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B181-59DC-4155-8DB8-BE71E82CC03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69F7-CA8B-4021-934E-530C9B933958}" type="datetimeFigureOut">
              <a:rPr lang="en-US" smtClean="0"/>
              <a:t>07/03/2018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B181-59DC-4155-8DB8-BE71E82CC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69F7-CA8B-4021-934E-530C9B933958}" type="datetimeFigureOut">
              <a:rPr lang="en-US" smtClean="0"/>
              <a:t>07/03/2018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B181-59DC-4155-8DB8-BE71E82CC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69F7-CA8B-4021-934E-530C9B933958}" type="datetimeFigureOut">
              <a:rPr lang="en-US" smtClean="0"/>
              <a:t>07/03/2018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B181-59DC-4155-8DB8-BE71E82CC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69F7-CA8B-4021-934E-530C9B933958}" type="datetimeFigureOut">
              <a:rPr lang="en-US" smtClean="0"/>
              <a:t>07/03/2018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B181-59DC-4155-8DB8-BE71E82CC0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69F7-CA8B-4021-934E-530C9B933958}" type="datetimeFigureOut">
              <a:rPr lang="en-US" smtClean="0"/>
              <a:t>07/03/2018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B181-59DC-4155-8DB8-BE71E82CC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69F7-CA8B-4021-934E-530C9B933958}" type="datetimeFigureOut">
              <a:rPr lang="en-US" smtClean="0"/>
              <a:t>07/03/2018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B181-59DC-4155-8DB8-BE71E82CC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69F7-CA8B-4021-934E-530C9B933958}" type="datetimeFigureOut">
              <a:rPr lang="en-US" smtClean="0"/>
              <a:t>07/03/2018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B181-59DC-4155-8DB8-BE71E82CC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69F7-CA8B-4021-934E-530C9B933958}" type="datetimeFigureOut">
              <a:rPr lang="en-US" smtClean="0"/>
              <a:t>07/03/2018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B181-59DC-4155-8DB8-BE71E82CC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69F7-CA8B-4021-934E-530C9B933958}" type="datetimeFigureOut">
              <a:rPr lang="en-US" smtClean="0"/>
              <a:t>07/03/2018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B181-59DC-4155-8DB8-BE71E82CC03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F5869F7-CA8B-4021-934E-530C9B933958}" type="datetimeFigureOut">
              <a:rPr lang="en-US" smtClean="0"/>
              <a:t>07/03/2018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315B181-59DC-4155-8DB8-BE71E82CC0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F5869F7-CA8B-4021-934E-530C9B933958}" type="datetimeFigureOut">
              <a:rPr lang="en-US" smtClean="0"/>
              <a:t>07/03/2018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315B181-59DC-4155-8DB8-BE71E82CC0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jpeg"/><Relationship Id="rId7" Type="http://schemas.openxmlformats.org/officeDocument/2006/relationships/slide" Target="slide2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7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zariba\test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238601" cy="18039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76056" y="3789040"/>
            <a:ext cx="3392779" cy="9233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/>
            <a:r>
              <a:rPr 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Team 2</a:t>
            </a:r>
            <a:endParaRPr lang="en-US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zariba\test\giphy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1440"/>
            <a:ext cx="9141720" cy="778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6060" y="1484784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7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Thank you !</a:t>
            </a:r>
            <a:endParaRPr lang="en-US" sz="6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235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59" y="1988840"/>
            <a:ext cx="8229600" cy="4625609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3600" dirty="0" smtClean="0">
                <a:hlinkClick r:id="rId3" action="ppaction://hlinksldjump"/>
              </a:rPr>
              <a:t>Team</a:t>
            </a:r>
            <a:endParaRPr lang="bg-BG" sz="3600" dirty="0" smtClean="0"/>
          </a:p>
          <a:p>
            <a:pPr>
              <a:buBlip>
                <a:blip r:embed="rId2"/>
              </a:buBlip>
            </a:pPr>
            <a:r>
              <a:rPr lang="en-US" sz="3600" dirty="0" smtClean="0">
                <a:hlinkClick r:id="rId4" action="ppaction://hlinksldjump"/>
              </a:rPr>
              <a:t>Game Idea</a:t>
            </a:r>
            <a:endParaRPr lang="en-US" sz="3600" dirty="0" smtClean="0"/>
          </a:p>
          <a:p>
            <a:pPr>
              <a:buBlip>
                <a:blip r:embed="rId2"/>
              </a:buBlip>
            </a:pPr>
            <a:r>
              <a:rPr lang="en-US" sz="3600" dirty="0" smtClean="0">
                <a:hlinkClick r:id="rId5" action="ppaction://hlinksldjump"/>
              </a:rPr>
              <a:t>Graphic Design</a:t>
            </a:r>
            <a:endParaRPr lang="en-US" sz="3600" dirty="0" smtClean="0"/>
          </a:p>
          <a:p>
            <a:pPr>
              <a:buBlip>
                <a:blip r:embed="rId2"/>
              </a:buBlip>
            </a:pPr>
            <a:r>
              <a:rPr lang="en-US" sz="3600" dirty="0" smtClean="0">
                <a:hlinkClick r:id="rId6" action="ppaction://hlinksldjump"/>
              </a:rPr>
              <a:t>Implementation and </a:t>
            </a:r>
            <a:r>
              <a:rPr lang="en-US" sz="3600" dirty="0">
                <a:hlinkClick r:id="rId6" action="ppaction://hlinksldjump"/>
              </a:rPr>
              <a:t>Data Structures </a:t>
            </a:r>
            <a:endParaRPr lang="en-US" sz="3600" dirty="0"/>
          </a:p>
          <a:p>
            <a:pPr>
              <a:buBlip>
                <a:blip r:embed="rId2"/>
              </a:buBlip>
            </a:pPr>
            <a:r>
              <a:rPr lang="en-US" sz="3600" dirty="0" smtClean="0">
                <a:hlinkClick r:id="rId7" action="ppaction://hlinksldjump"/>
              </a:rPr>
              <a:t>Design Patterns</a:t>
            </a:r>
            <a:endParaRPr lang="en-US" sz="3600" dirty="0" smtClean="0"/>
          </a:p>
          <a:p>
            <a:pPr>
              <a:buBlip>
                <a:blip r:embed="rId2"/>
              </a:buBlip>
            </a:pPr>
            <a:r>
              <a:rPr lang="en-US" sz="3600" dirty="0" smtClean="0">
                <a:hlinkClick r:id="rId8" action="ppaction://hlinksldjump"/>
              </a:rPr>
              <a:t>OOP structure</a:t>
            </a:r>
            <a:endParaRPr lang="en-US" sz="3600" dirty="0" smtClean="0"/>
          </a:p>
          <a:p>
            <a:pPr>
              <a:buBlip>
                <a:blip r:embed="rId2"/>
              </a:buBlip>
            </a:pPr>
            <a:r>
              <a:rPr lang="en-US" sz="3600" dirty="0" smtClean="0">
                <a:hlinkClick r:id="rId9" action="ppaction://hlinksldjump"/>
              </a:rPr>
              <a:t>Future plans </a:t>
            </a:r>
            <a:endParaRPr lang="en-US" sz="3600" dirty="0" smtClean="0"/>
          </a:p>
          <a:p>
            <a:pPr>
              <a:buBlip>
                <a:blip r:embed="rId2"/>
              </a:buBlip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23488" y="260648"/>
            <a:ext cx="588334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6000" b="1" cap="none" spc="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static void Main</a:t>
            </a:r>
            <a:r>
              <a:rPr lang="en-US" sz="60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()</a:t>
            </a:r>
            <a:endParaRPr lang="en-US" sz="60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579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Team</a:t>
            </a:r>
            <a:endParaRPr lang="en-US" sz="6600" dirty="0"/>
          </a:p>
        </p:txBody>
      </p:sp>
      <p:pic>
        <p:nvPicPr>
          <p:cNvPr id="2050" name="Picture 2" descr="E:\zariba\test\pavk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027" y="3320408"/>
            <a:ext cx="1944215" cy="173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zariba\test\kras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027" y="1524808"/>
            <a:ext cx="1944215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zariba\test\m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022" y="5157192"/>
            <a:ext cx="198022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7544" y="1628800"/>
            <a:ext cx="595840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5"/>
              </a:buBlip>
            </a:pPr>
            <a:r>
              <a:rPr lang="en-US" sz="2800" dirty="0" err="1" smtClean="0"/>
              <a:t>Krasen</a:t>
            </a:r>
            <a:r>
              <a:rPr lang="en-US" sz="2800" dirty="0" smtClean="0"/>
              <a:t> </a:t>
            </a:r>
            <a:r>
              <a:rPr lang="en-US" sz="2800" dirty="0" err="1" smtClean="0"/>
              <a:t>Ivanov</a:t>
            </a:r>
            <a:r>
              <a:rPr lang="en-US" sz="2800" dirty="0" smtClean="0"/>
              <a:t> (Team leader)</a:t>
            </a:r>
          </a:p>
          <a:p>
            <a:pPr lvl="1">
              <a:buBlip>
                <a:blip r:embed="rId5"/>
              </a:buBlip>
            </a:pPr>
            <a:r>
              <a:rPr lang="en-US" sz="2400" dirty="0" smtClean="0"/>
              <a:t>Items</a:t>
            </a:r>
            <a:endParaRPr lang="en-US" sz="2400" dirty="0"/>
          </a:p>
          <a:p>
            <a:pPr lvl="1">
              <a:buBlip>
                <a:blip r:embed="rId5"/>
              </a:buBlip>
            </a:pPr>
            <a:r>
              <a:rPr lang="en-US" sz="2400" dirty="0" smtClean="0"/>
              <a:t>Player</a:t>
            </a:r>
          </a:p>
          <a:p>
            <a:pPr lvl="1">
              <a:buBlip>
                <a:blip r:embed="rId5"/>
              </a:buBlip>
            </a:pPr>
            <a:r>
              <a:rPr lang="en-US" sz="2400" dirty="0" smtClean="0"/>
              <a:t>Enemy</a:t>
            </a:r>
          </a:p>
          <a:p>
            <a:pPr lvl="1"/>
            <a:endParaRPr lang="bg-BG" sz="2400" dirty="0" smtClean="0"/>
          </a:p>
          <a:p>
            <a:pPr>
              <a:buBlip>
                <a:blip r:embed="rId5"/>
              </a:buBlip>
            </a:pPr>
            <a:r>
              <a:rPr lang="en-US" sz="2800" dirty="0" err="1" smtClean="0"/>
              <a:t>Pavel</a:t>
            </a:r>
            <a:r>
              <a:rPr lang="en-US" sz="2800" dirty="0" smtClean="0"/>
              <a:t> </a:t>
            </a:r>
            <a:r>
              <a:rPr lang="en-US" sz="2800" dirty="0" err="1" smtClean="0"/>
              <a:t>Dimitrov</a:t>
            </a:r>
            <a:endParaRPr lang="en-US" sz="2400" dirty="0"/>
          </a:p>
          <a:p>
            <a:pPr lvl="1">
              <a:buBlip>
                <a:blip r:embed="rId5"/>
              </a:buBlip>
            </a:pPr>
            <a:r>
              <a:rPr lang="en-US" sz="2400" dirty="0" smtClean="0"/>
              <a:t>Bombs</a:t>
            </a:r>
          </a:p>
          <a:p>
            <a:pPr lvl="1">
              <a:buBlip>
                <a:blip r:embed="rId5"/>
              </a:buBlip>
            </a:pPr>
            <a:r>
              <a:rPr lang="en-US" sz="2400" dirty="0" smtClean="0"/>
              <a:t>Map</a:t>
            </a:r>
          </a:p>
          <a:p>
            <a:pPr lvl="1"/>
            <a:endParaRPr lang="en-US" sz="2400" dirty="0" smtClean="0"/>
          </a:p>
          <a:p>
            <a:pPr>
              <a:buBlip>
                <a:blip r:embed="rId5"/>
              </a:buBlip>
            </a:pPr>
            <a:r>
              <a:rPr lang="en-US" sz="2800" dirty="0" err="1" smtClean="0"/>
              <a:t>Zheni</a:t>
            </a:r>
            <a:r>
              <a:rPr lang="en-US" sz="2800" dirty="0" smtClean="0"/>
              <a:t> </a:t>
            </a:r>
            <a:r>
              <a:rPr lang="en-US" sz="2800" dirty="0" err="1" smtClean="0"/>
              <a:t>Mincheva</a:t>
            </a:r>
            <a:endParaRPr lang="en-US" sz="2800" dirty="0" smtClean="0"/>
          </a:p>
          <a:p>
            <a:pPr lvl="1">
              <a:buBlip>
                <a:blip r:embed="rId5"/>
              </a:buBlip>
            </a:pPr>
            <a:r>
              <a:rPr lang="en-US" sz="2400" dirty="0" smtClean="0"/>
              <a:t>Power Ups </a:t>
            </a:r>
          </a:p>
          <a:p>
            <a:endParaRPr lang="en-US" sz="2000" dirty="0" smtClean="0"/>
          </a:p>
        </p:txBody>
      </p:sp>
      <p:pic>
        <p:nvPicPr>
          <p:cNvPr id="8" name="Picture 5" descr="E:\zariba\test\images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78" y="177248"/>
            <a:ext cx="659464" cy="65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5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MONOBOMBER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285002" y="2170047"/>
            <a:ext cx="9433048" cy="1365777"/>
          </a:xfrm>
        </p:spPr>
        <p:txBody>
          <a:bodyPr>
            <a:normAutofit/>
          </a:bodyPr>
          <a:lstStyle/>
          <a:p>
            <a:pPr marL="118872" indent="0" algn="ctr">
              <a:buNone/>
            </a:pPr>
            <a:r>
              <a:rPr lang="en-US" sz="3600" dirty="0" smtClean="0"/>
              <a:t>New </a:t>
            </a:r>
            <a:r>
              <a:rPr lang="en-US" sz="3600" dirty="0" err="1"/>
              <a:t>B</a:t>
            </a:r>
            <a:r>
              <a:rPr lang="en-US" sz="3600" dirty="0" err="1" smtClean="0"/>
              <a:t>omberman</a:t>
            </a:r>
            <a:r>
              <a:rPr lang="en-US" sz="3600" dirty="0" smtClean="0"/>
              <a:t>           on new place           with fun </a:t>
            </a:r>
            <a:r>
              <a:rPr lang="en-US" sz="3600" dirty="0"/>
              <a:t>additions </a:t>
            </a:r>
            <a:r>
              <a:rPr lang="en-US" sz="3600" dirty="0" smtClean="0"/>
              <a:t>                              </a:t>
            </a:r>
          </a:p>
        </p:txBody>
      </p:sp>
      <p:pic>
        <p:nvPicPr>
          <p:cNvPr id="3075" name="Picture 3" descr="E:\zariba\test\kris_castillo_bomberma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55270"/>
            <a:ext cx="10081120" cy="41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:\zariba\test\tru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988840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E:\zariba\test\grave_hand_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1" y="1891977"/>
            <a:ext cx="1057821" cy="10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:\zariba\test\mario-star-gif-4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794" y="3259963"/>
            <a:ext cx="1872208" cy="106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E:\zariba\test\MonoContra\Content\soni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42900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E:\zariba\test\images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78" y="177248"/>
            <a:ext cx="659464" cy="65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70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72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Graphic Design</a:t>
            </a:r>
            <a:endParaRPr lang="en-US" sz="6600" dirty="0"/>
          </a:p>
        </p:txBody>
      </p:sp>
      <p:pic>
        <p:nvPicPr>
          <p:cNvPr id="10" name="Picture 5" descr="E:\zariba\test\images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78" y="177248"/>
            <a:ext cx="659464" cy="65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3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116632"/>
            <a:ext cx="8229600" cy="1252728"/>
          </a:xfrm>
          <a:prstGeom prst="rect">
            <a:avLst/>
          </a:prstGeom>
        </p:spPr>
        <p:txBody>
          <a:bodyPr vert="horz" lIns="91440" rIns="45720" rtlCol="0" anchor="ctr">
            <a:normAutofit fontScale="6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72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Implementation and Data Structures</a:t>
            </a:r>
            <a:endParaRPr lang="en-US" sz="6600" dirty="0"/>
          </a:p>
        </p:txBody>
      </p:sp>
      <p:pic>
        <p:nvPicPr>
          <p:cNvPr id="7" name="Picture 5" descr="E:\zariba\test\images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78" y="177248"/>
            <a:ext cx="659464" cy="65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70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3034680" cy="2733929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State machine </a:t>
            </a:r>
          </a:p>
          <a:p>
            <a:pPr>
              <a:buBlip>
                <a:blip r:embed="rId2"/>
              </a:buBlip>
            </a:pPr>
            <a:endParaRPr lang="en-US" dirty="0"/>
          </a:p>
          <a:p>
            <a:pPr>
              <a:buBlip>
                <a:blip r:embed="rId2"/>
              </a:buBlip>
            </a:pPr>
            <a:endParaRPr lang="en-US" dirty="0" smtClean="0"/>
          </a:p>
          <a:p>
            <a:pPr>
              <a:buBlip>
                <a:blip r:embed="rId2"/>
              </a:buBlip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 smtClean="0"/>
              <a:t>Pattern 2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72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Design Patterns</a:t>
            </a:r>
            <a:endParaRPr lang="en-US" sz="6600" dirty="0"/>
          </a:p>
        </p:txBody>
      </p:sp>
      <p:pic>
        <p:nvPicPr>
          <p:cNvPr id="7" name="Picture 5" descr="E:\zariba\test\images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78" y="177248"/>
            <a:ext cx="659464" cy="65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4278550" y="1844823"/>
            <a:ext cx="4305543" cy="1948950"/>
            <a:chOff x="5029716" y="1844824"/>
            <a:chExt cx="3592408" cy="1540084"/>
          </a:xfrm>
        </p:grpSpPr>
        <p:sp>
          <p:nvSpPr>
            <p:cNvPr id="8" name="TextBox 7"/>
            <p:cNvSpPr txBox="1"/>
            <p:nvPr/>
          </p:nvSpPr>
          <p:spPr>
            <a:xfrm>
              <a:off x="6181136" y="1844824"/>
              <a:ext cx="1534255" cy="3161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State Machine 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48264" y="3068736"/>
              <a:ext cx="665772" cy="316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Intro</a:t>
              </a: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58984" y="3068736"/>
              <a:ext cx="768064" cy="316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Pause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29716" y="2444490"/>
              <a:ext cx="1261704" cy="316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Game Start</a:t>
              </a:r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75332" y="2444490"/>
              <a:ext cx="1146792" cy="316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Main Menu</a:t>
              </a:r>
              <a:endParaRPr lang="en-US" sz="20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5868144" y="2160996"/>
              <a:ext cx="423276" cy="2834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10" idx="0"/>
            </p:cNvCxnSpPr>
            <p:nvPr/>
          </p:nvCxnSpPr>
          <p:spPr>
            <a:xfrm flipH="1">
              <a:off x="6443016" y="2160996"/>
              <a:ext cx="145212" cy="9077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9" idx="0"/>
            </p:cNvCxnSpPr>
            <p:nvPr/>
          </p:nvCxnSpPr>
          <p:spPr>
            <a:xfrm>
              <a:off x="7164288" y="2160996"/>
              <a:ext cx="116862" cy="9077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553125" y="2160996"/>
              <a:ext cx="331243" cy="2834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>
            <a:endCxn id="8" idx="1"/>
          </p:cNvCxnSpPr>
          <p:nvPr/>
        </p:nvCxnSpPr>
        <p:spPr>
          <a:xfrm>
            <a:off x="4067944" y="1916832"/>
            <a:ext cx="1590596" cy="128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67944" y="1580745"/>
            <a:ext cx="7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state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41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116632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72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OOP structure</a:t>
            </a:r>
            <a:endParaRPr lang="en-US" sz="6600" dirty="0"/>
          </a:p>
        </p:txBody>
      </p:sp>
      <p:pic>
        <p:nvPicPr>
          <p:cNvPr id="7" name="Picture 5" descr="E:\zariba\test\images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78" y="177248"/>
            <a:ext cx="659464" cy="65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6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204864"/>
            <a:ext cx="4618856" cy="2733929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4000" dirty="0" smtClean="0"/>
              <a:t>More levels</a:t>
            </a:r>
          </a:p>
          <a:p>
            <a:pPr>
              <a:buBlip>
                <a:blip r:embed="rId2"/>
              </a:buBlip>
            </a:pPr>
            <a:r>
              <a:rPr lang="en-US" sz="4000" dirty="0" smtClean="0"/>
              <a:t>New power-ups </a:t>
            </a:r>
          </a:p>
          <a:p>
            <a:pPr>
              <a:buBlip>
                <a:blip r:embed="rId2"/>
              </a:buBlip>
            </a:pPr>
            <a:r>
              <a:rPr lang="en-US" sz="4000" dirty="0" smtClean="0"/>
              <a:t>Functionality</a:t>
            </a:r>
          </a:p>
          <a:p>
            <a:pPr>
              <a:buBlip>
                <a:blip r:embed="rId3"/>
              </a:buBlip>
            </a:pPr>
            <a:r>
              <a:rPr lang="en-US" sz="4000" dirty="0" smtClean="0"/>
              <a:t>Boss </a:t>
            </a:r>
            <a:endParaRPr lang="en-US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116632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72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Future plans</a:t>
            </a:r>
            <a:endParaRPr lang="en-US" sz="6600" dirty="0"/>
          </a:p>
        </p:txBody>
      </p:sp>
      <p:pic>
        <p:nvPicPr>
          <p:cNvPr id="7" name="Picture 5" descr="E:\zariba\test\images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78" y="177248"/>
            <a:ext cx="659464" cy="65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E:\zariba\test\AmusedBonyHellbender-max-1mb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924944"/>
            <a:ext cx="3261048" cy="326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2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210</TotalTime>
  <Words>82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PowerPoint Presentation</vt:lpstr>
      <vt:lpstr>PowerPoint Presentation</vt:lpstr>
      <vt:lpstr>Team</vt:lpstr>
      <vt:lpstr>MONOBOMBER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Потребител на Windows</dc:creator>
  <cp:lastModifiedBy>Потребител на Windows</cp:lastModifiedBy>
  <cp:revision>17</cp:revision>
  <dcterms:created xsi:type="dcterms:W3CDTF">2018-03-06T13:28:46Z</dcterms:created>
  <dcterms:modified xsi:type="dcterms:W3CDTF">2018-03-07T08:30:01Z</dcterms:modified>
</cp:coreProperties>
</file>