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2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F5869F7-CA8B-4021-934E-530C9B933958}" type="datetimeFigureOut">
              <a:rPr lang="en-US" smtClean="0"/>
              <a:t>08/03/2018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315B181-59DC-4155-8DB8-BE71E82CC0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eg"/><Relationship Id="rId7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zariba\test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238601" cy="18039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76056" y="3789040"/>
            <a:ext cx="3392779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Team 2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zariba\test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440"/>
            <a:ext cx="9141720" cy="778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6060" y="1484784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 !</a:t>
            </a:r>
            <a:endParaRPr lang="en-US" sz="6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23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59" y="1988840"/>
            <a:ext cx="8229600" cy="462560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dirty="0" smtClean="0">
                <a:hlinkClick r:id="rId3" action="ppaction://hlinksldjump"/>
              </a:rPr>
              <a:t>Team</a:t>
            </a:r>
            <a:endParaRPr lang="bg-BG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4" action="ppaction://hlinksldjump"/>
              </a:rPr>
              <a:t>Game Idea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5" action="ppaction://hlinksldjump"/>
              </a:rPr>
              <a:t>Graphic Design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6" action="ppaction://hlinksldjump"/>
              </a:rPr>
              <a:t>Implementation and </a:t>
            </a:r>
            <a:r>
              <a:rPr lang="en-US" sz="3600" dirty="0">
                <a:hlinkClick r:id="rId6" action="ppaction://hlinksldjump"/>
              </a:rPr>
              <a:t>Data Structures </a:t>
            </a:r>
            <a:endParaRPr lang="en-US" sz="3600" dirty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7" action="ppaction://hlinksldjump"/>
              </a:rPr>
              <a:t>Design Patterns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8" action="ppaction://hlinksldjump"/>
              </a:rPr>
              <a:t>OOP structure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r>
              <a:rPr lang="en-US" sz="3600" dirty="0" smtClean="0">
                <a:hlinkClick r:id="rId9" action="ppaction://hlinksldjump"/>
              </a:rPr>
              <a:t>Future plans </a:t>
            </a:r>
            <a:endParaRPr lang="en-US" sz="3600" dirty="0" smtClean="0"/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3488" y="260648"/>
            <a:ext cx="58833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static void Main</a:t>
            </a:r>
            <a:r>
              <a:rPr lang="en-US" sz="60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()</a:t>
            </a:r>
            <a:endParaRPr lang="en-US" sz="6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7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Team</a:t>
            </a:r>
            <a:endParaRPr lang="en-US" sz="6600" dirty="0"/>
          </a:p>
        </p:txBody>
      </p:sp>
      <p:pic>
        <p:nvPicPr>
          <p:cNvPr id="2050" name="Picture 2" descr="E:\zariba\test\pav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27" y="3320408"/>
            <a:ext cx="1944215" cy="173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zariba\test\kras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27" y="1524808"/>
            <a:ext cx="194421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zariba\test\m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22" y="5157192"/>
            <a:ext cx="198022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1628800"/>
            <a:ext cx="595840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5"/>
              </a:buBlip>
            </a:pPr>
            <a:r>
              <a:rPr lang="en-US" sz="2800" dirty="0" err="1" smtClean="0"/>
              <a:t>Krasen</a:t>
            </a:r>
            <a:r>
              <a:rPr lang="en-US" sz="2800" dirty="0" smtClean="0"/>
              <a:t> </a:t>
            </a:r>
            <a:r>
              <a:rPr lang="en-US" sz="2800" dirty="0" err="1" smtClean="0"/>
              <a:t>Ivanov</a:t>
            </a:r>
            <a:r>
              <a:rPr lang="en-US" sz="2800" dirty="0" smtClean="0"/>
              <a:t> (Team leader)</a:t>
            </a:r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Items</a:t>
            </a:r>
            <a:endParaRPr lang="en-US" sz="2400" dirty="0"/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Player</a:t>
            </a:r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Enemy</a:t>
            </a:r>
          </a:p>
          <a:p>
            <a:pPr lvl="1"/>
            <a:endParaRPr lang="bg-BG" sz="2400" dirty="0" smtClean="0"/>
          </a:p>
          <a:p>
            <a:pPr>
              <a:buBlip>
                <a:blip r:embed="rId5"/>
              </a:buBlip>
            </a:pPr>
            <a:r>
              <a:rPr lang="en-US" sz="2800" dirty="0" err="1" smtClean="0"/>
              <a:t>Pavel</a:t>
            </a:r>
            <a:r>
              <a:rPr lang="en-US" sz="2800" dirty="0" smtClean="0"/>
              <a:t> </a:t>
            </a:r>
            <a:r>
              <a:rPr lang="en-US" sz="2800" dirty="0" err="1" smtClean="0"/>
              <a:t>Dimitrov</a:t>
            </a:r>
            <a:endParaRPr lang="en-US" sz="2400" dirty="0"/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Bombs</a:t>
            </a:r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Map</a:t>
            </a:r>
          </a:p>
          <a:p>
            <a:pPr lvl="1"/>
            <a:endParaRPr lang="en-US" sz="2400" dirty="0" smtClean="0"/>
          </a:p>
          <a:p>
            <a:pPr>
              <a:buBlip>
                <a:blip r:embed="rId5"/>
              </a:buBlip>
            </a:pPr>
            <a:r>
              <a:rPr lang="en-US" sz="2800" dirty="0" err="1" smtClean="0"/>
              <a:t>Zheni</a:t>
            </a:r>
            <a:r>
              <a:rPr lang="en-US" sz="2800" dirty="0" smtClean="0"/>
              <a:t> </a:t>
            </a:r>
            <a:r>
              <a:rPr lang="en-US" sz="2800" dirty="0" err="1" smtClean="0"/>
              <a:t>Mincheva</a:t>
            </a:r>
            <a:endParaRPr lang="en-US" sz="2800" dirty="0" smtClean="0"/>
          </a:p>
          <a:p>
            <a:pPr lvl="1">
              <a:buBlip>
                <a:blip r:embed="rId5"/>
              </a:buBlip>
            </a:pPr>
            <a:r>
              <a:rPr lang="en-US" sz="2400" dirty="0" smtClean="0"/>
              <a:t>Power Ups </a:t>
            </a:r>
          </a:p>
          <a:p>
            <a:endParaRPr lang="en-US" sz="2000" dirty="0" smtClean="0"/>
          </a:p>
        </p:txBody>
      </p:sp>
      <p:pic>
        <p:nvPicPr>
          <p:cNvPr id="8" name="Picture 5" descr="E:\zariba\test\images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MONOBOMBER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285002" y="2170047"/>
            <a:ext cx="9433048" cy="1365777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3600" dirty="0" smtClean="0"/>
              <a:t>New </a:t>
            </a:r>
            <a:r>
              <a:rPr lang="en-US" sz="3600" dirty="0" err="1"/>
              <a:t>B</a:t>
            </a:r>
            <a:r>
              <a:rPr lang="en-US" sz="3600" dirty="0" err="1" smtClean="0"/>
              <a:t>omberman</a:t>
            </a:r>
            <a:r>
              <a:rPr lang="en-US" sz="3600" dirty="0" smtClean="0"/>
              <a:t>           on new place           with fun </a:t>
            </a:r>
            <a:r>
              <a:rPr lang="en-US" sz="3600" dirty="0"/>
              <a:t>additions </a:t>
            </a:r>
            <a:r>
              <a:rPr lang="en-US" sz="3600" dirty="0" smtClean="0"/>
              <a:t>                              </a:t>
            </a:r>
          </a:p>
        </p:txBody>
      </p:sp>
      <p:pic>
        <p:nvPicPr>
          <p:cNvPr id="3075" name="Picture 3" descr="E:\zariba\test\kris_castillo_bomberma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55270"/>
            <a:ext cx="10081120" cy="41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zariba\test\tru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88840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zariba\test\grave_hand_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1891977"/>
            <a:ext cx="1057821" cy="10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zariba\test\mario-star-gif-4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94" y="3259963"/>
            <a:ext cx="1872208" cy="10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E:\zariba\test\MonoContra\Content\soni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E:\zariba\test\images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Graphic Design</a:t>
            </a:r>
            <a:endParaRPr lang="en-US" sz="6600" dirty="0"/>
          </a:p>
        </p:txBody>
      </p:sp>
      <p:pic>
        <p:nvPicPr>
          <p:cNvPr id="10" name="Picture 5" descr="E:\zariba\test\images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zariba\test\Untitle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72816"/>
            <a:ext cx="81153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11663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 fontScale="6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Implementation and Data Structures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zariba\test\47720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1730">
            <a:off x="1256300" y="2633580"/>
            <a:ext cx="26670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899918">
            <a:off x="5412151" y="253607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ENUMS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20633030">
            <a:off x="5652120" y="4509120"/>
            <a:ext cx="260765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Classes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7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034680" cy="2733929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State machine 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Design </a:t>
            </a:r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Pattern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8" idx="1"/>
          </p:cNvCxnSpPr>
          <p:nvPr/>
        </p:nvCxnSpPr>
        <p:spPr>
          <a:xfrm>
            <a:off x="1942694" y="3479109"/>
            <a:ext cx="1939199" cy="250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10664" y="3068688"/>
            <a:ext cx="5413664" cy="2808584"/>
            <a:chOff x="2376592" y="2999404"/>
            <a:chExt cx="4348179" cy="2287364"/>
          </a:xfrm>
        </p:grpSpPr>
        <p:grpSp>
          <p:nvGrpSpPr>
            <p:cNvPr id="23" name="Group 22"/>
            <p:cNvGrpSpPr/>
            <p:nvPr/>
          </p:nvGrpSpPr>
          <p:grpSpPr>
            <a:xfrm>
              <a:off x="2419228" y="3337816"/>
              <a:ext cx="4305543" cy="1948952"/>
              <a:chOff x="5029716" y="1844823"/>
              <a:chExt cx="3592408" cy="154008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81136" y="1844823"/>
                <a:ext cx="1534255" cy="3161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State Machine </a:t>
                </a:r>
                <a:endParaRPr lang="en-US" sz="2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48264" y="3068736"/>
                <a:ext cx="665772" cy="316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Intro</a:t>
                </a:r>
                <a:endParaRPr lang="en-US" sz="2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58984" y="3068736"/>
                <a:ext cx="768064" cy="316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Pause</a:t>
                </a:r>
                <a:endParaRPr lang="en-US" sz="2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29716" y="2444490"/>
                <a:ext cx="1261704" cy="316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Game Start</a:t>
                </a:r>
                <a:endParaRPr lang="en-US" sz="2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75332" y="2444490"/>
                <a:ext cx="1146792" cy="31617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Main Menu</a:t>
                </a:r>
                <a:endParaRPr lang="en-US" sz="2000" dirty="0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5868144" y="2160996"/>
                <a:ext cx="423276" cy="283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10" idx="0"/>
              </p:cNvCxnSpPr>
              <p:nvPr/>
            </p:nvCxnSpPr>
            <p:spPr>
              <a:xfrm flipH="1">
                <a:off x="6443016" y="2160996"/>
                <a:ext cx="145212" cy="9077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9" idx="0"/>
              </p:cNvCxnSpPr>
              <p:nvPr/>
            </p:nvCxnSpPr>
            <p:spPr>
              <a:xfrm>
                <a:off x="7164288" y="2160996"/>
                <a:ext cx="116862" cy="9077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553125" y="2160996"/>
                <a:ext cx="331243" cy="283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 rot="357151">
              <a:off x="2376592" y="2999404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4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2098576" cy="2301881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States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Objects</a:t>
            </a:r>
          </a:p>
          <a:p>
            <a:pPr>
              <a:buBlip>
                <a:blip r:embed="rId2"/>
              </a:buBlip>
            </a:pPr>
            <a:r>
              <a:rPr lang="en-US" dirty="0"/>
              <a:t>Units</a:t>
            </a:r>
          </a:p>
          <a:p>
            <a:pPr>
              <a:buBlip>
                <a:blip r:embed="rId2"/>
              </a:buBlip>
            </a:pPr>
            <a:r>
              <a:rPr lang="en-US" dirty="0" err="1"/>
              <a:t>Utils</a:t>
            </a:r>
            <a:endParaRPr lang="en-US" dirty="0"/>
          </a:p>
          <a:p>
            <a:pPr>
              <a:buBlip>
                <a:blip r:embed="rId2"/>
              </a:buBlip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16632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OOP structure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zariba\test\teno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4743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4618856" cy="2733929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4000" dirty="0" smtClean="0"/>
              <a:t>More levels</a:t>
            </a:r>
          </a:p>
          <a:p>
            <a:pPr>
              <a:buBlip>
                <a:blip r:embed="rId2"/>
              </a:buBlip>
            </a:pPr>
            <a:r>
              <a:rPr lang="en-US" sz="4000" dirty="0" smtClean="0"/>
              <a:t>New power-ups </a:t>
            </a:r>
          </a:p>
          <a:p>
            <a:pPr>
              <a:buBlip>
                <a:blip r:embed="rId2"/>
              </a:buBlip>
            </a:pPr>
            <a:r>
              <a:rPr lang="en-US" sz="4000" dirty="0" smtClean="0"/>
              <a:t>Functionality</a:t>
            </a:r>
          </a:p>
          <a:p>
            <a:pPr>
              <a:buBlip>
                <a:blip r:embed="rId3"/>
              </a:buBlip>
            </a:pPr>
            <a:r>
              <a:rPr lang="en-US" sz="4000" dirty="0" smtClean="0"/>
              <a:t>Boss 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16632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72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Future plans</a:t>
            </a:r>
            <a:endParaRPr lang="en-US" sz="6600" dirty="0"/>
          </a:p>
        </p:txBody>
      </p:sp>
      <p:pic>
        <p:nvPicPr>
          <p:cNvPr id="7" name="Picture 5" descr="E:\zariba\test\images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78" y="177248"/>
            <a:ext cx="659464" cy="6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zariba\test\AmusedBonyHellbender-max-1mb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24944"/>
            <a:ext cx="3261048" cy="32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2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225</TotalTime>
  <Words>86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PowerPoint Presentation</vt:lpstr>
      <vt:lpstr>PowerPoint Presentation</vt:lpstr>
      <vt:lpstr>Team</vt:lpstr>
      <vt:lpstr>MONOBOMBER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Потребител на Windows</dc:creator>
  <cp:lastModifiedBy>Потребител на Windows</cp:lastModifiedBy>
  <cp:revision>18</cp:revision>
  <dcterms:created xsi:type="dcterms:W3CDTF">2018-03-06T13:28:46Z</dcterms:created>
  <dcterms:modified xsi:type="dcterms:W3CDTF">2018-03-08T10:09:11Z</dcterms:modified>
</cp:coreProperties>
</file>