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5E20-076F-4FD7-AABE-081C0931410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AC7D-FEB7-4C50-894C-FDB867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3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5E20-076F-4FD7-AABE-081C0931410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AC7D-FEB7-4C50-894C-FDB867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1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5E20-076F-4FD7-AABE-081C0931410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AC7D-FEB7-4C50-894C-FDB867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0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5E20-076F-4FD7-AABE-081C0931410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AC7D-FEB7-4C50-894C-FDB867E3D0D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4335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5E20-076F-4FD7-AABE-081C0931410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AC7D-FEB7-4C50-894C-FDB867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96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5E20-076F-4FD7-AABE-081C0931410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AC7D-FEB7-4C50-894C-FDB867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2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5E20-076F-4FD7-AABE-081C0931410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AC7D-FEB7-4C50-894C-FDB867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34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5E20-076F-4FD7-AABE-081C0931410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AC7D-FEB7-4C50-894C-FDB867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8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5E20-076F-4FD7-AABE-081C0931410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AC7D-FEB7-4C50-894C-FDB867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0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5E20-076F-4FD7-AABE-081C0931410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AC7D-FEB7-4C50-894C-FDB867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5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5E20-076F-4FD7-AABE-081C0931410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AC7D-FEB7-4C50-894C-FDB867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6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5E20-076F-4FD7-AABE-081C0931410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AC7D-FEB7-4C50-894C-FDB867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1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5E20-076F-4FD7-AABE-081C0931410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AC7D-FEB7-4C50-894C-FDB867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9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5E20-076F-4FD7-AABE-081C0931410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AC7D-FEB7-4C50-894C-FDB867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2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5E20-076F-4FD7-AABE-081C0931410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AC7D-FEB7-4C50-894C-FDB867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0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5E20-076F-4FD7-AABE-081C0931410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AC7D-FEB7-4C50-894C-FDB867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4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5E20-076F-4FD7-AABE-081C0931410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AC7D-FEB7-4C50-894C-FDB867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4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115E20-076F-4FD7-AABE-081C0931410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5AC7D-FEB7-4C50-894C-FDB867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38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KrashM/It-Career_Softwa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AEA4-4789-4E1A-A201-8BFF50206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dirty="0"/>
              <a:t>Софтуер за верига магазини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9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451D-F9AB-4D3E-894B-7764EE91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Автори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FAFB9-9238-484E-A4A7-3D4C7EC1F402}"/>
              </a:ext>
            </a:extLst>
          </p:cNvPr>
          <p:cNvSpPr txBox="1"/>
          <p:nvPr/>
        </p:nvSpPr>
        <p:spPr>
          <a:xfrm>
            <a:off x="646111" y="1853248"/>
            <a:ext cx="2988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bg-BG" sz="2400" dirty="0"/>
              <a:t>Христо Канев</a:t>
            </a:r>
          </a:p>
          <a:p>
            <a:pPr marL="342900" indent="-342900">
              <a:buAutoNum type="arabicPeriod"/>
            </a:pPr>
            <a:r>
              <a:rPr lang="bg-BG" sz="2400" dirty="0"/>
              <a:t>Веселин Зинков</a:t>
            </a:r>
          </a:p>
          <a:p>
            <a:pPr marL="342900" indent="-342900">
              <a:buAutoNum type="arabicPeriod"/>
            </a:pPr>
            <a:r>
              <a:rPr lang="bg-BG" sz="2400" dirty="0"/>
              <a:t>Валери Янков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60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A2CF-F5BC-4F96-ACEF-1B19E070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Функционалности на проекта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8309B-5CCB-410C-BA3A-0EB617666E8A}"/>
              </a:ext>
            </a:extLst>
          </p:cNvPr>
          <p:cNvSpPr txBox="1"/>
          <p:nvPr/>
        </p:nvSpPr>
        <p:spPr>
          <a:xfrm>
            <a:off x="646111" y="2173705"/>
            <a:ext cx="72491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Функционалности: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/>
              <a:t>Потребители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bg-BG" dirty="0"/>
              <a:t>Регистрация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bg-BG" dirty="0"/>
              <a:t>Влизане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bg-BG" dirty="0"/>
              <a:t>Управление на информацията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bg-BG" dirty="0"/>
              <a:t>Количка с продукти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bg-BG" dirty="0"/>
              <a:t>Закупуване на продукти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dirty="0"/>
              <a:t>Управление на веригата магазини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bg-BG" dirty="0"/>
              <a:t>Създаване на нови офиси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bg-BG" dirty="0"/>
              <a:t>Дистрибуция на продукти по офисите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bg-BG" dirty="0"/>
              <a:t>Преместване на продукти от един към друг офис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bg-BG" dirty="0"/>
              <a:t>Търсене на продукти по веригата</a:t>
            </a:r>
          </a:p>
        </p:txBody>
      </p:sp>
    </p:spTree>
    <p:extLst>
      <p:ext uri="{BB962C8B-B14F-4D97-AF65-F5344CB8AC3E}">
        <p14:creationId xmlns:p14="http://schemas.microsoft.com/office/powerpoint/2010/main" val="382804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C265-34F8-47E1-A57D-0BA420AF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Визия на проекта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E16B3-594B-447F-B43E-330583632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65157"/>
            <a:ext cx="6917743" cy="36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63C1-EF0C-4951-B7A6-AECD28F1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Линк към прокета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6278F-7145-488C-957C-59D48349F5E1}"/>
              </a:ext>
            </a:extLst>
          </p:cNvPr>
          <p:cNvSpPr txBox="1"/>
          <p:nvPr/>
        </p:nvSpPr>
        <p:spPr>
          <a:xfrm>
            <a:off x="646111" y="1483916"/>
            <a:ext cx="539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https://github.com/KrashM/It-Career_Software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3E495-2579-40BA-841E-BDDDB3F51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2" y="2358189"/>
            <a:ext cx="5386168" cy="356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51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71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Софтуер за верига магазини</vt:lpstr>
      <vt:lpstr>Автори</vt:lpstr>
      <vt:lpstr>Функционалности на проекта</vt:lpstr>
      <vt:lpstr>Визия на проекта</vt:lpstr>
      <vt:lpstr>Линк към прокета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Софтуер за верига магазини</dc:title>
  <dc:creator>Hristo Kanev</dc:creator>
  <cp:lastModifiedBy>Hristo Kanev</cp:lastModifiedBy>
  <cp:revision>3</cp:revision>
  <dcterms:created xsi:type="dcterms:W3CDTF">2020-05-30T11:03:07Z</dcterms:created>
  <dcterms:modified xsi:type="dcterms:W3CDTF">2020-05-30T11:37:19Z</dcterms:modified>
</cp:coreProperties>
</file>