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E82A-CBB7-4D61-AF27-2B92944B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5AA83-40F8-41E8-B4CD-428DFC6E6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AD92-8348-414C-9442-593A49F3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373B-F7F2-4B20-8CD8-B5E13335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2B3E-5169-4959-A191-4175FDAA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2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5578-AFB0-41A1-A04F-2DA8DAAF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BF98-FC34-4BC6-BB4C-DDC4DE553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B6F9-00AD-4274-B3EE-2851A0C3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F3AB-3DBB-41DC-BC67-F3AE30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C1B3-C503-4636-8D61-9B5D67E6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13E94-EE5A-4FB2-B92D-72D9007C2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ACC1-5F6A-4719-94B0-DC39C8740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00135-3A51-494C-8EBD-41889E5B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9514-36A2-492A-87F9-DB99023E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9079-2609-4126-A4D9-B8B5E15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2DEC-818E-4DCC-87E1-2E473AA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1931-7600-46B2-81F6-3E0326FA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33362-6552-4E71-877C-85DA25B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5912-8C5F-47B2-9D33-E4CF2D8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F2CA-662C-49B8-8C6E-DB379CAA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4836-A4A8-4C01-89F6-C27C08B5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E2C8-CF45-4249-A648-320D7869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5C6D-5772-4A53-9100-E77FFA32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0F17-659A-454E-A365-A10952D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F636-5A68-47BF-9CB5-FF907338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A591-6A03-4A3A-BE9F-C1AFC361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9A87-341F-4535-8338-4C5FD7C5D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D1D0A-75BE-4006-9782-B9A9CE95D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929C-AE87-4CDA-986F-5C81A65D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E5502-EAD5-4A59-9123-899005AE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6A36-28FC-409B-9569-4652EB90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CFF8-4F46-42D5-AEE8-73B7B3FC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DE9F8-6E74-4ADD-B67A-FD0F68C6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5CA6A-AA62-4797-A6C2-687CBBF05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14CD7-4A8A-47FB-8A2D-64DB8A2AD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A376D-B71F-4AF4-93DD-5694F9A43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35E8-FC7F-43C4-AEC7-CA721E66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A5B33-944B-44EA-9D14-B9F09C1F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0AD5F-8A47-4ECD-9E43-E40D9280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CADC-87FF-43BB-A944-813995D0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296BD-52BE-49D0-982E-5AB7A2EA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B8FAB-1957-452A-A7BD-D579F35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95579-AC30-419B-A7DA-52A93799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FB2B9-7F25-4A6D-8E7B-3AE05FB3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A528B-6E54-40F7-A37F-55DF6D7F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C115-99E8-4BB3-8D49-EE432EA7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5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C31-BAEA-4139-95E1-BC424247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7D3F-CAA0-4EE2-A527-F21EC56E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FF596-093D-4A12-BE45-04EA4068E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63EA5-4794-47C4-961F-D8172D22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495E4-7808-4F83-9F4D-078C615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AD7E-D98A-4E49-82BD-9C700D3C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9A48-BCCD-4CD2-9011-AC50BAEA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2C5C5-6811-4CDB-8037-38BED8FC2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8754-681E-4C0F-BBC9-21D544F8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078B-5CBC-4F6B-81AB-C25CDA76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F45DB-48E6-4C4F-9EFF-8A09E94C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29D5-CD93-459E-8633-7F375DD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0B05B-2A22-40E8-B793-E7B25146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ECAC-3E33-4335-AECA-51437888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80FF-767B-450C-8F4D-B7F937969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50D0E-3652-4B31-A0A2-23CEE552CA4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9C4A-3D76-4121-A2E5-7328B7829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C3D59-6BC7-49AF-88E2-F8949D36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3F54-673A-4539-BEC9-73D3CD25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-hh51ncgD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eq5YpKHXJD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9ucrwiW2KB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rashM/modul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2" y="1122363"/>
            <a:ext cx="3612756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Minimaxed tic tac toe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45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bg-BG" sz="4800" dirty="0"/>
              <a:t>Какво представлява?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ABC77-F3B7-4E40-B36B-A88C1D5C7D37}"/>
              </a:ext>
            </a:extLst>
          </p:cNvPr>
          <p:cNvSpPr txBox="1"/>
          <p:nvPr/>
        </p:nvSpPr>
        <p:spPr>
          <a:xfrm>
            <a:off x="477982" y="4785631"/>
            <a:ext cx="352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Minimaxed tic tac toe </a:t>
            </a:r>
            <a:r>
              <a:rPr lang="bg-BG" dirty="0"/>
              <a:t>е проект, чрез който човек и изкуствен интелект се сблъскват едно срещу друго в играта морски шах.</a:t>
            </a:r>
            <a:endParaRPr lang="en-US" dirty="0"/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3ABCD909-01FE-407C-BE0E-0527665B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8" y="872040"/>
            <a:ext cx="3524523" cy="20510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19506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Компоненти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14E45-7048-4494-AC5F-C30AE8B0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9" y="-82615"/>
            <a:ext cx="4491360" cy="395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742111F-F403-4722-AB9B-1714EE9B6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17" y="625683"/>
            <a:ext cx="4512406" cy="2653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5F055D-19FC-459B-815A-DD8F704E7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797" y="3278978"/>
            <a:ext cx="1429459" cy="33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94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1730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Схема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482B0-9AA9-4EF6-8A42-3D327892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3" y="771988"/>
            <a:ext cx="2843273" cy="280930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548177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1730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Използвани технологии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15813-C35F-4AAC-B14B-AED6E7620772}"/>
              </a:ext>
            </a:extLst>
          </p:cNvPr>
          <p:cNvSpPr txBox="1"/>
          <p:nvPr/>
        </p:nvSpPr>
        <p:spPr>
          <a:xfrm>
            <a:off x="477981" y="4918895"/>
            <a:ext cx="28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https://www.tinkercad.com/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8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1730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Помощни материали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15813-C35F-4AAC-B14B-AED6E7620772}"/>
              </a:ext>
            </a:extLst>
          </p:cNvPr>
          <p:cNvSpPr txBox="1"/>
          <p:nvPr/>
        </p:nvSpPr>
        <p:spPr>
          <a:xfrm>
            <a:off x="477981" y="4918895"/>
            <a:ext cx="5037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Алгоритъмът, с който играе компютъра(</a:t>
            </a:r>
            <a:r>
              <a:rPr lang="en-US" dirty="0"/>
              <a:t>minimax</a:t>
            </a:r>
            <a:r>
              <a:rPr lang="bg-BG" dirty="0"/>
              <a:t>)</a:t>
            </a:r>
            <a:endParaRPr lang="bg-BG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https://www.youtube.com/watch?v=l-hh51ncgDI</a:t>
            </a:r>
            <a:endParaRPr lang="en-US" dirty="0"/>
          </a:p>
          <a:p>
            <a:r>
              <a:rPr lang="bg-BG" dirty="0"/>
              <a:t>Пренос на данни от една платка към друга</a:t>
            </a:r>
          </a:p>
          <a:p>
            <a:r>
              <a:rPr lang="en-US" dirty="0">
                <a:hlinkClick r:id="rId4"/>
              </a:rPr>
              <a:t>https://www.youtube.com/watch?v=eq5YpKHXJDM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2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wire fence&#10;&#10;Description automatically generated">
            <a:extLst>
              <a:ext uri="{FF2B5EF4-FFF2-40B4-BE49-F238E27FC236}">
                <a16:creationId xmlns:a16="http://schemas.microsoft.com/office/drawing/2014/main" id="{05AAE033-3F93-43BC-8992-3475C5E40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t="9091" r="20634"/>
          <a:stretch/>
        </p:blipFill>
        <p:spPr>
          <a:xfrm>
            <a:off x="3521730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D7F9-2BA7-4390-99B3-6712305B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/>
              <a:t>Линкове към материалите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15813-C35F-4AAC-B14B-AED6E7620772}"/>
              </a:ext>
            </a:extLst>
          </p:cNvPr>
          <p:cNvSpPr txBox="1"/>
          <p:nvPr/>
        </p:nvSpPr>
        <p:spPr>
          <a:xfrm>
            <a:off x="477981" y="4918895"/>
            <a:ext cx="4832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https://www.tinkercad.com/things/9ucrwiW2KBY</a:t>
            </a:r>
            <a:endParaRPr lang="bg-BG" dirty="0"/>
          </a:p>
          <a:p>
            <a:r>
              <a:rPr lang="en-US" dirty="0">
                <a:hlinkClick r:id="rId4"/>
              </a:rPr>
              <a:t>https://github.com/KrashM/modul-8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37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Minimaxed tic tac toe</vt:lpstr>
      <vt:lpstr>Какво представлява?</vt:lpstr>
      <vt:lpstr>Компоненти</vt:lpstr>
      <vt:lpstr>Схема</vt:lpstr>
      <vt:lpstr>Използвани технологии</vt:lpstr>
      <vt:lpstr>Помощни материали</vt:lpstr>
      <vt:lpstr>Линкове към материалите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Minimaxed tic-tac-toe</dc:title>
  <dc:creator>Hristo Kanev</dc:creator>
  <cp:lastModifiedBy>Hristo Kanev</cp:lastModifiedBy>
  <cp:revision>5</cp:revision>
  <dcterms:created xsi:type="dcterms:W3CDTF">2020-07-09T19:13:34Z</dcterms:created>
  <dcterms:modified xsi:type="dcterms:W3CDTF">2020-07-09T19:55:20Z</dcterms:modified>
</cp:coreProperties>
</file>