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495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1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449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6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0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0905"/>
            <a:ext cx="2628900" cy="543605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0905"/>
            <a:ext cx="7734300" cy="5436057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4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73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6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449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53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9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4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2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82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54C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15.7.2015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8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kdkennedy/7-rules-for-creating-gorgeous-ui-part-2-430de537ba96" TargetMode="External"/><Relationship Id="rId2" Type="http://schemas.openxmlformats.org/officeDocument/2006/relationships/hyperlink" Target="https://medium.com/@erikdkennedy/7-rules-for-creating-gorgeous-ui-part-1-559d4e805cd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interest.com/kokodonchev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262ilb51hltx0.cloudfront.net/max/800/1*YAB8zDDxCmvegvxCu7d8kw.png" TargetMode="External"/><Relationship Id="rId2" Type="http://schemas.openxmlformats.org/officeDocument/2006/relationships/hyperlink" Target="https://d262ilb51hltx0.cloudfront.net/max/800/1*DTB4xeMLpg0DW6NLOYBehw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262ilb51hltx0.cloudfront.net/max/800/1*Zqcjyz-oIqZZojyYyWVl2Q.png" TargetMode="External"/><Relationship Id="rId5" Type="http://schemas.openxmlformats.org/officeDocument/2006/relationships/hyperlink" Target="https://d262ilb51hltx0.cloudfront.net/fit/c/720/720/1*sHg3HCEciqqAk1xE8qMrdg.png" TargetMode="External"/><Relationship Id="rId4" Type="http://schemas.openxmlformats.org/officeDocument/2006/relationships/hyperlink" Target="https://d262ilb51hltx0.cloudfront.net/max/1267/1*TtuBo6cCUTyP8XIYGSrIyg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62ilb51hltx0.cloudfront.net/max/1213/1*YxV7C-nHHir-PSbJ4-jqhQ.png" TargetMode="External"/><Relationship Id="rId7" Type="http://schemas.openxmlformats.org/officeDocument/2006/relationships/hyperlink" Target="https://d262ilb51hltx0.cloudfront.net/max/873/1*JsbQFaIY6g697PMeEuMwvA.png" TargetMode="External"/><Relationship Id="rId2" Type="http://schemas.openxmlformats.org/officeDocument/2006/relationships/hyperlink" Target="https://d262ilb51hltx0.cloudfront.net/max/1145/1*qheNNhQhjjwxMeJ5XGocsA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262ilb51hltx0.cloudfront.net/max/544/1*OraO1vxtkxYteZyE4CXrOQ.png" TargetMode="External"/><Relationship Id="rId5" Type="http://schemas.openxmlformats.org/officeDocument/2006/relationships/hyperlink" Target="https://d262ilb51hltx0.cloudfront.net/max/400/1*EnbssykGOuXeXMV3AQFyjw.png" TargetMode="External"/><Relationship Id="rId4" Type="http://schemas.openxmlformats.org/officeDocument/2006/relationships/hyperlink" Target="https://d262ilb51hltx0.cloudfront.net/max/800/1*RckBhZxKQfveClU7rwGuyg.jpe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62ilb51hltx0.cloudfront.net/max/600/1*jSC64LYfVYlMHaI_B7xfKQ.png" TargetMode="External"/><Relationship Id="rId7" Type="http://schemas.openxmlformats.org/officeDocument/2006/relationships/hyperlink" Target="https://d262ilb51hltx0.cloudfront.net/max/800/1*SVtl39B-dSsHo3HFI0h4FA.png" TargetMode="External"/><Relationship Id="rId2" Type="http://schemas.openxmlformats.org/officeDocument/2006/relationships/hyperlink" Target="https://d262ilb51hltx0.cloudfront.net/max/1067/1*qFwXZ_05pRv2OtiaJHIp6Q.jpe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262ilb51hltx0.cloudfront.net/max/544/1*OraO1vxtkxYteZyE4CXrOQ.png" TargetMode="External"/><Relationship Id="rId5" Type="http://schemas.openxmlformats.org/officeDocument/2006/relationships/hyperlink" Target="https://d262ilb51hltx0.cloudfront.net/max/800/1*g6m0YZVyMEVMuLXzO512gg.png" TargetMode="External"/><Relationship Id="rId4" Type="http://schemas.openxmlformats.org/officeDocument/2006/relationships/hyperlink" Target="https://d262ilb51hltx0.cloudfront.net/max/600/1*43qoikq5esyOer2PpETX_Q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Rules &amp; Trends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Krasi</a:t>
            </a:r>
            <a:r>
              <a:rPr lang="en-US" dirty="0" smtClean="0"/>
              <a:t> </a:t>
            </a:r>
            <a:r>
              <a:rPr lang="en-US" dirty="0" err="1" smtClean="0"/>
              <a:t>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3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Steal like an artist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in the Resource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90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additional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https://medium.com/@</a:t>
            </a:r>
            <a:r>
              <a:rPr lang="en-US" sz="2400" dirty="0" smtClean="0">
                <a:hlinkClick r:id="rId2"/>
              </a:rPr>
              <a:t>erikdkennedy/7-rules-for-creating-gorgeous-ui-part-1-559d4e805cda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https://medium.com/@</a:t>
            </a:r>
            <a:r>
              <a:rPr lang="en-US" sz="2400" dirty="0" smtClean="0">
                <a:hlinkClick r:id="rId3"/>
              </a:rPr>
              <a:t>erikdkennedy/7-rules-for-creating-gorgeous-ui-part-2-430de537ba96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https://www.pinterest.com/kokodonchev/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8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74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7 golden rules</a:t>
            </a:r>
          </a:p>
          <a:p>
            <a:pPr lvl="1"/>
            <a:r>
              <a:rPr lang="en-US" dirty="0" smtClean="0"/>
              <a:t>Light comes from the sky</a:t>
            </a:r>
          </a:p>
          <a:p>
            <a:pPr lvl="1"/>
            <a:r>
              <a:rPr lang="en-US" dirty="0" smtClean="0"/>
              <a:t>Black &amp; White first</a:t>
            </a:r>
          </a:p>
          <a:p>
            <a:pPr lvl="1"/>
            <a:r>
              <a:rPr lang="en-US" dirty="0" smtClean="0"/>
              <a:t>Double your whitespace</a:t>
            </a:r>
          </a:p>
          <a:p>
            <a:pPr lvl="1"/>
            <a:r>
              <a:rPr lang="en-US" dirty="0" smtClean="0"/>
              <a:t>Methods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overlaying text on images</a:t>
            </a:r>
          </a:p>
          <a:p>
            <a:pPr lvl="1"/>
            <a:r>
              <a:rPr lang="en-US" dirty="0" smtClean="0"/>
              <a:t>Make text pop – and un-pop</a:t>
            </a:r>
          </a:p>
          <a:p>
            <a:pPr lvl="1"/>
            <a:r>
              <a:rPr lang="en-US" dirty="0" smtClean="0"/>
              <a:t>Only use good fonts</a:t>
            </a:r>
          </a:p>
          <a:p>
            <a:pPr lvl="1"/>
            <a:r>
              <a:rPr lang="en-US" dirty="0" smtClean="0"/>
              <a:t>Steal like an artist</a:t>
            </a:r>
          </a:p>
          <a:p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Flat Design</a:t>
            </a:r>
          </a:p>
          <a:p>
            <a:pPr lvl="1"/>
            <a:r>
              <a:rPr lang="en-US" dirty="0" smtClean="0"/>
              <a:t>Material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62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7 golden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01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comes from the sky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Illuminates </a:t>
            </a:r>
            <a:r>
              <a:rPr lang="en-US" dirty="0"/>
              <a:t>the tops of things and casts shadows below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The tops of stuff </a:t>
            </a:r>
            <a:r>
              <a:rPr lang="en-US" dirty="0" smtClean="0"/>
              <a:t>are lighter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bottoms are </a:t>
            </a:r>
            <a:r>
              <a:rPr lang="en-US" dirty="0" smtClean="0"/>
              <a:t>darker</a:t>
            </a:r>
            <a:endParaRPr lang="bg-BG" dirty="0" smtClean="0"/>
          </a:p>
          <a:p>
            <a:r>
              <a:rPr lang="en-GB" dirty="0" smtClean="0">
                <a:hlinkClick r:id="rId2"/>
              </a:rPr>
              <a:t>Good example 1</a:t>
            </a:r>
            <a:endParaRPr lang="en-GB" dirty="0"/>
          </a:p>
          <a:p>
            <a:r>
              <a:rPr lang="en-GB" dirty="0" smtClean="0">
                <a:hlinkClick r:id="rId3"/>
              </a:rPr>
              <a:t>Good example 2</a:t>
            </a:r>
            <a:endParaRPr lang="en-GB" dirty="0"/>
          </a:p>
          <a:p>
            <a:r>
              <a:rPr lang="en-GB" dirty="0" smtClean="0">
                <a:hlinkClick r:id="rId4"/>
              </a:rPr>
              <a:t>Good example 3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Good example 4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Bad example 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69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&amp; White first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Designing in grayscale before adding color simplifies the most complex element of visual </a:t>
            </a:r>
            <a:r>
              <a:rPr lang="en-US" sz="2400" dirty="0" smtClean="0"/>
              <a:t>design</a:t>
            </a:r>
            <a:endParaRPr lang="bg-BG" dirty="0" smtClean="0"/>
          </a:p>
          <a:p>
            <a:r>
              <a:rPr lang="en-GB" dirty="0" smtClean="0">
                <a:hlinkClick r:id="rId2"/>
              </a:rPr>
              <a:t>Good example 1</a:t>
            </a:r>
            <a:endParaRPr lang="en-GB" dirty="0"/>
          </a:p>
          <a:p>
            <a:r>
              <a:rPr lang="en-GB" dirty="0" smtClean="0">
                <a:hlinkClick r:id="rId3"/>
              </a:rPr>
              <a:t>Good example 2</a:t>
            </a:r>
            <a:endParaRPr lang="en-GB" dirty="0"/>
          </a:p>
          <a:p>
            <a:r>
              <a:rPr lang="en-GB" dirty="0" smtClean="0">
                <a:hlinkClick r:id="rId4"/>
              </a:rPr>
              <a:t>Good example 3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Good example 4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Really colourful example 1</a:t>
            </a:r>
            <a:endParaRPr lang="en-GB" dirty="0"/>
          </a:p>
          <a:p>
            <a:r>
              <a:rPr lang="en-GB" dirty="0">
                <a:hlinkClick r:id="rId7"/>
              </a:rPr>
              <a:t>Really </a:t>
            </a:r>
            <a:r>
              <a:rPr lang="en-GB" dirty="0" smtClean="0">
                <a:hlinkClick r:id="rId7"/>
              </a:rPr>
              <a:t>colourful </a:t>
            </a:r>
            <a:r>
              <a:rPr lang="en-GB" dirty="0">
                <a:hlinkClick r:id="rId7"/>
              </a:rPr>
              <a:t>example </a:t>
            </a:r>
            <a:r>
              <a:rPr lang="en-GB" dirty="0" smtClean="0">
                <a:hlinkClick r:id="rId7"/>
              </a:rPr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0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your whitespace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Good </a:t>
            </a:r>
            <a:r>
              <a:rPr lang="en-GB" dirty="0" smtClean="0">
                <a:hlinkClick r:id="rId2"/>
              </a:rPr>
              <a:t>example 1</a:t>
            </a:r>
            <a:endParaRPr lang="en-GB" dirty="0"/>
          </a:p>
          <a:p>
            <a:r>
              <a:rPr lang="en-GB" dirty="0" smtClean="0">
                <a:hlinkClick r:id="rId3"/>
              </a:rPr>
              <a:t>Good example 2</a:t>
            </a:r>
            <a:endParaRPr lang="en-GB" dirty="0"/>
          </a:p>
          <a:p>
            <a:r>
              <a:rPr lang="en-GB" dirty="0" smtClean="0">
                <a:hlinkClick r:id="rId4"/>
              </a:rPr>
              <a:t>Good example 3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Good example </a:t>
            </a:r>
            <a:r>
              <a:rPr lang="en-GB" dirty="0" smtClean="0">
                <a:hlinkClick r:id="rId5"/>
              </a:rPr>
              <a:t>4</a:t>
            </a:r>
            <a:endParaRPr lang="en-GB" dirty="0"/>
          </a:p>
          <a:p>
            <a:r>
              <a:rPr lang="en-GB" dirty="0">
                <a:hlinkClick r:id="rId6"/>
              </a:rPr>
              <a:t>Good example </a:t>
            </a:r>
            <a:r>
              <a:rPr lang="en-GB" dirty="0" smtClean="0">
                <a:hlinkClick r:id="rId6"/>
              </a:rPr>
              <a:t>5</a:t>
            </a:r>
            <a:endParaRPr lang="en-GB" dirty="0"/>
          </a:p>
          <a:p>
            <a:r>
              <a:rPr lang="en-GB" dirty="0">
                <a:hlinkClick r:id="rId7"/>
              </a:rPr>
              <a:t>Good example </a:t>
            </a:r>
            <a:r>
              <a:rPr lang="en-GB" dirty="0" smtClean="0">
                <a:hlinkClick r:id="rId7"/>
              </a:rPr>
              <a:t>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2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Methods </a:t>
            </a:r>
            <a:r>
              <a:rPr lang="en-US" sz="4000" dirty="0" smtClean="0"/>
              <a:t>for </a:t>
            </a:r>
            <a:r>
              <a:rPr lang="en-US" sz="4000" dirty="0"/>
              <a:t>overlaying text on images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in the Resource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Make text pop – and un-pop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in the Resource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27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Only use good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in the Resource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39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Desig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Design_Theme" id="{25473650-9A3A-4911-A88B-F32CBFFED2A5}" vid="{B9A8B449-4F73-41BB-86C9-1D6961010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MaterialDesign_Theme</Template>
  <TotalTime>75</TotalTime>
  <Words>216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MaterialDesign_Theme</vt:lpstr>
      <vt:lpstr>UI Rules &amp; Trends</vt:lpstr>
      <vt:lpstr>Table of content</vt:lpstr>
      <vt:lpstr>The 7 golden rules</vt:lpstr>
      <vt:lpstr>Light comes from the sky</vt:lpstr>
      <vt:lpstr>Black &amp; White first</vt:lpstr>
      <vt:lpstr>Double your whitespace</vt:lpstr>
      <vt:lpstr>Methods for overlaying text on images</vt:lpstr>
      <vt:lpstr>Make text pop – and un-pop</vt:lpstr>
      <vt:lpstr>Only use good fonts</vt:lpstr>
      <vt:lpstr>Steal like an artist</vt:lpstr>
      <vt:lpstr>Resources and additional links</vt:lpstr>
      <vt:lpstr>Thanks for watching</vt:lpstr>
    </vt:vector>
  </TitlesOfParts>
  <Company>ProDevity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Rules &amp; Trends</dc:title>
  <dc:creator>Krasimir Stoyanov</dc:creator>
  <cp:lastModifiedBy>Krasimir Stoyanov</cp:lastModifiedBy>
  <cp:revision>26</cp:revision>
  <dcterms:created xsi:type="dcterms:W3CDTF">2015-07-14T19:33:01Z</dcterms:created>
  <dcterms:modified xsi:type="dcterms:W3CDTF">2015-07-15T06:14:22Z</dcterms:modified>
</cp:coreProperties>
</file>