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58" r:id="rId7"/>
    <p:sldId id="260" r:id="rId8"/>
    <p:sldId id="272" r:id="rId9"/>
    <p:sldId id="261" r:id="rId10"/>
    <p:sldId id="262" r:id="rId11"/>
    <p:sldId id="273" r:id="rId12"/>
    <p:sldId id="263" r:id="rId13"/>
    <p:sldId id="264" r:id="rId14"/>
    <p:sldId id="266" r:id="rId15"/>
    <p:sldId id="267" r:id="rId16"/>
    <p:sldId id="265" r:id="rId17"/>
    <p:sldId id="268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92EFD-7C8A-19D5-D525-C7269A24C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5F644B-4FBE-0D9D-924C-7F2AF392A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1F8D07-854B-4B34-11B6-8A82EEEA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DFF404-163C-3670-FD99-58EF8C9C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560D3A-0791-3AC2-07D2-CDB03455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81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A7695-6C51-84A4-A6CD-84C45FF7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1288F4-0F35-47A3-37CD-2DD1562C9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930AA-5D2E-83FC-3D04-249BCD89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5F1B2C-92FF-6516-4537-441A3616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740F8C-5E8F-5312-DB53-9C46B940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E798D8-789A-E216-3A59-EDC4E4207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EC5FF41-707B-5CFD-6386-2AE173469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62225B-EF37-DFF8-474D-7926AEF4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4FCE97-FFB9-FC3F-8644-26EE74611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D87BAB-2CE8-559C-BBDF-E8A18F55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14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73D7E-CF46-DD78-15EF-8718C971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1EE05-DA70-CF8B-70F8-92359B71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18E67-BE61-57C1-7948-7BAAFCB1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EAA440-5AD6-A9ED-3E67-7F81D9B6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60C514-46BC-079A-1BC3-75F1F43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AC1A8-3EC8-142B-5376-C883B4E4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8D8C14-622C-C148-3C25-1C0EAA2B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691340-7B52-6B07-3DC3-80E95C67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ACDFB-1007-2136-3ADD-072809D6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293B5-1F7D-C4B4-B0F9-5EC8102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61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AEEE3-FA6A-6731-B0A4-A8B51B6AF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6917C-0123-C80D-FBE7-C7E3DFBAF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6F99C-597E-E5DB-4AE8-76C33C8F7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066725-A560-2073-30E1-2A9CFCC0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18CBB5-D7B6-3A30-8410-622F80A0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900F1-0D2D-A093-5249-B63B1A87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00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ACDA5-72FC-B51D-B3E1-61A659B8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EFAA34-F498-2776-73A2-98841EE9C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5C1E90-C980-7067-C516-CE2B366F7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EA5A4E-C275-C8B6-D766-E0652A832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0B9DD9-74AC-0C30-B559-6198FE59F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876562-DBB9-6A35-3039-CAD26608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18E414-5EB6-2BCA-34A1-05FD2E68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EF87ED-0ACE-8F3D-6A3F-A24E373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322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36DDC-94E1-1D10-2A79-4FA3223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083CD6-C229-61D4-0740-4E80262D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675C92-C593-3AF2-5179-BA351B69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38EB3E-A4E5-9401-7A45-A9458989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69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45B5F2-3090-DC34-D994-38E78180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5E629CD-AD26-3670-B2D0-5C570A27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4A8430-10B5-F0F4-841F-66FF6CE8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B7B5B-61A7-75DB-3347-ABB88552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7410A-CFA9-E369-F9B7-C500B00A1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5DEF2-9F66-3D01-0C9D-129DDF55E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5562A-99F1-11CC-FC12-739A433D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F01DC-7F17-D9C6-CEFB-86B547B4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8FF91-F3E3-3EA6-D16A-7E32C23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41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B8A01-DE81-E44B-983B-13670FBF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86DC39-EF05-50D6-E600-92265C49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0C17D-4357-D22B-4B8A-9BD4CB6F0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BAEF92-3127-9D3C-875E-8C260A1D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6D5E21-4611-24C1-7A19-399AEF9E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5E7B8C-9196-DA49-A60D-59140D52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3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9D8EC-B5D2-AB23-DCFC-B5B2101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5060B2-B0BB-E9BC-5EE1-47AB891F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37D491-9AC4-B670-6975-E5679524C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324D-FF05-4D5D-9F2C-DA6808C32452}" type="datetimeFigureOut">
              <a:rPr lang="ru-RU" smtClean="0"/>
              <a:t>17.09.2023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42512-070E-9F19-69B9-3E97B6DAF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AEEC25-A841-DCC6-0FFD-D4ADE2DD4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53348-9792-4492-BE2F-5E5E29169A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4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C91E3-15E5-5105-1A33-696ED871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систем.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6A72E5-6AF5-E24C-4470-1F33BB13D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2588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35D89E53-E5D2-E09C-CF68-71480C96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5 поколение </a:t>
            </a:r>
            <a:r>
              <a:rPr lang="en-US" b="1" dirty="0">
                <a:solidFill>
                  <a:schemeClr val="tx2"/>
                </a:solidFill>
              </a:rPr>
              <a:t>FPGA. </a:t>
            </a:r>
            <a:r>
              <a:rPr lang="ru-RU" b="1" dirty="0">
                <a:solidFill>
                  <a:schemeClr val="tx2"/>
                </a:solidFill>
              </a:rPr>
              <a:t>Основная структура для построения простых схем.</a:t>
            </a:r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5AC5E8CA-B942-3175-C880-953C37741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950" y="1825625"/>
            <a:ext cx="9004947" cy="4700996"/>
          </a:xfrm>
        </p:spPr>
      </p:pic>
    </p:spTree>
    <p:extLst>
      <p:ext uri="{BB962C8B-B14F-4D97-AF65-F5344CB8AC3E}">
        <p14:creationId xmlns:p14="http://schemas.microsoft.com/office/powerpoint/2010/main" val="297090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FD849-A1EE-2ED8-09DF-97E1992034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Фрагмент структуры АЛМ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B6AEFF90-0111-D6D7-C9FA-465CBBF4C6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3711" y="1683266"/>
            <a:ext cx="7545614" cy="4809609"/>
          </a:xfrm>
        </p:spPr>
      </p:pic>
    </p:spTree>
    <p:extLst>
      <p:ext uri="{BB962C8B-B14F-4D97-AF65-F5344CB8AC3E}">
        <p14:creationId xmlns:p14="http://schemas.microsoft.com/office/powerpoint/2010/main" val="420441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83F88F9-D4E5-11BC-C3AE-FD7C0723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Адаптивных Логических Модулей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C2724DE-A8A9-B561-197F-3919C1A2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651"/>
            <a:ext cx="10515600" cy="4123311"/>
          </a:xfrm>
        </p:spPr>
        <p:txBody>
          <a:bodyPr/>
          <a:lstStyle/>
          <a:p>
            <a:r>
              <a:rPr lang="ru-RU" dirty="0"/>
              <a:t>1. Обычный режим. Используются </a:t>
            </a:r>
            <a:r>
              <a:rPr lang="en-US" dirty="0"/>
              <a:t>LUT </a:t>
            </a:r>
            <a:r>
              <a:rPr lang="ru-RU" dirty="0"/>
              <a:t>от 3 до 5 входов.</a:t>
            </a:r>
          </a:p>
          <a:p>
            <a:r>
              <a:rPr lang="ru-RU" dirty="0"/>
              <a:t>2. Режим расширенного </a:t>
            </a:r>
            <a:r>
              <a:rPr lang="en-US" dirty="0"/>
              <a:t>LUT.</a:t>
            </a:r>
            <a:r>
              <a:rPr lang="ru-RU" dirty="0"/>
              <a:t>  Блок из 2-х</a:t>
            </a:r>
            <a:r>
              <a:rPr lang="en-US" dirty="0"/>
              <a:t> LUT </a:t>
            </a:r>
            <a:r>
              <a:rPr lang="ru-RU" dirty="0"/>
              <a:t>на 5 входов.</a:t>
            </a:r>
          </a:p>
          <a:p>
            <a:r>
              <a:rPr lang="ru-RU" dirty="0"/>
              <a:t>3. Арифметический режим. Двухразрядный сумматор. Используются 2 пары </a:t>
            </a:r>
            <a:r>
              <a:rPr lang="en-US" dirty="0"/>
              <a:t>LUT </a:t>
            </a:r>
            <a:r>
              <a:rPr lang="ru-RU" dirty="0"/>
              <a:t>на 4 входа.</a:t>
            </a:r>
          </a:p>
          <a:p>
            <a:r>
              <a:rPr lang="ru-RU" dirty="0"/>
              <a:t>4. Объединенный арифметический режим. Многоразрядный сумматор собирается из двухразрядных частей.</a:t>
            </a:r>
          </a:p>
        </p:txBody>
      </p:sp>
    </p:spTree>
    <p:extLst>
      <p:ext uri="{BB962C8B-B14F-4D97-AF65-F5344CB8AC3E}">
        <p14:creationId xmlns:p14="http://schemas.microsoft.com/office/powerpoint/2010/main" val="81629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7D44EAF-F4A9-FB1E-3565-641D24DE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расширенного </a:t>
            </a:r>
            <a:r>
              <a:rPr lang="en-US" b="1" dirty="0">
                <a:solidFill>
                  <a:schemeClr val="tx2"/>
                </a:solidFill>
              </a:rPr>
              <a:t>LUT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B3F10BFD-B9E7-D479-6551-09FE0AC50C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249" y="1825625"/>
            <a:ext cx="1009350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704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DC22872-5B0D-C939-AA8C-26AE8873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52033482-5041-8EC3-1EB3-9C676F697F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2324" y="2443397"/>
            <a:ext cx="4950767" cy="3117954"/>
          </a:xfrm>
        </p:spPr>
      </p:pic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BFCEE485-0424-DA0D-DC1A-65926EF9AC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31169" y="2113613"/>
            <a:ext cx="6036023" cy="420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70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6D3C898-753A-EFB1-B1DC-33AF51DF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</a:t>
            </a:r>
            <a:endParaRPr lang="ru-RU" dirty="0">
              <a:solidFill>
                <a:schemeClr val="tx2"/>
              </a:solidFill>
            </a:endParaRPr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0533BC2A-5DF9-C543-17F9-C4F9DE917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5638" y="2833142"/>
            <a:ext cx="5099104" cy="1618938"/>
          </a:xfrm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0A66CEFB-BC12-601D-F407-20F372F1B634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259" y="2293494"/>
            <a:ext cx="5099104" cy="323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41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D6235F-8E5D-E142-1AE6-02A19CE0F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340" y="2315368"/>
            <a:ext cx="5630598" cy="3725667"/>
          </a:xfr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2B3CEEC-5F26-BDF0-13A0-6B071D67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Распределение для цепи ускоренного переноса.</a:t>
            </a:r>
          </a:p>
        </p:txBody>
      </p:sp>
    </p:spTree>
    <p:extLst>
      <p:ext uri="{BB962C8B-B14F-4D97-AF65-F5344CB8AC3E}">
        <p14:creationId xmlns:p14="http://schemas.microsoft.com/office/powerpoint/2010/main" val="1515507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96CB00-DBBC-FDAB-FBCD-5895F278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Сумматор с ускоренным переносом</a:t>
            </a:r>
            <a:r>
              <a:rPr lang="ru-RU" dirty="0"/>
              <a:t>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4191E2-5506-1369-E9E0-75B19D530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851" y="2173573"/>
            <a:ext cx="10429363" cy="3912433"/>
          </a:xfrm>
        </p:spPr>
      </p:pic>
    </p:spTree>
    <p:extLst>
      <p:ext uri="{BB962C8B-B14F-4D97-AF65-F5344CB8AC3E}">
        <p14:creationId xmlns:p14="http://schemas.microsoft.com/office/powerpoint/2010/main" val="582596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8340A-8547-5C07-3850-4090B67E2E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Арифметический режим.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1E6737B-F19F-5AA6-7B4A-ACF11BE9E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862" y="1825624"/>
            <a:ext cx="7393032" cy="4968179"/>
          </a:xfrm>
        </p:spPr>
      </p:pic>
    </p:spTree>
    <p:extLst>
      <p:ext uri="{BB962C8B-B14F-4D97-AF65-F5344CB8AC3E}">
        <p14:creationId xmlns:p14="http://schemas.microsoft.com/office/powerpoint/2010/main" val="10504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EBE0D0-0B4B-A67A-E195-AB9B70D4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Техническое задание.</a:t>
            </a:r>
          </a:p>
          <a:p>
            <a:r>
              <a:rPr lang="ru-RU" dirty="0">
                <a:solidFill>
                  <a:srgbClr val="FF0000"/>
                </a:solidFill>
              </a:rPr>
              <a:t>2. Таблица истинности.</a:t>
            </a:r>
          </a:p>
          <a:p>
            <a:r>
              <a:rPr lang="ru-RU" dirty="0">
                <a:solidFill>
                  <a:srgbClr val="7030A0"/>
                </a:solidFill>
              </a:rPr>
              <a:t>3. Система логических уравнений в канонической форме.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5B7979-1BE1-6EE1-712F-8AFE7139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tx2"/>
                </a:solidFill>
              </a:rPr>
              <a:t>Этапы синтеза КЦУ.</a:t>
            </a:r>
          </a:p>
        </p:txBody>
      </p:sp>
    </p:spTree>
    <p:extLst>
      <p:ext uri="{BB962C8B-B14F-4D97-AF65-F5344CB8AC3E}">
        <p14:creationId xmlns:p14="http://schemas.microsoft.com/office/powerpoint/2010/main" val="56688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4C69FA5-46FC-D2A5-0787-8207806D8F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CPLD</a:t>
            </a:r>
          </a:p>
          <a:p>
            <a:r>
              <a:rPr lang="ru-RU" dirty="0">
                <a:solidFill>
                  <a:srgbClr val="7030A0"/>
                </a:solidFill>
              </a:rPr>
              <a:t>Матричное строение блоков. Первичная матрица – И, вторичная ИЛИ.</a:t>
            </a:r>
          </a:p>
          <a:p>
            <a:r>
              <a:rPr lang="ru-RU" dirty="0">
                <a:solidFill>
                  <a:srgbClr val="7030A0"/>
                </a:solidFill>
              </a:rPr>
              <a:t>Недостаток – нет ресурса для организации внутренней памяти.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E0D05-6B01-73E6-CA55-10D9718122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FPGA</a:t>
            </a:r>
          </a:p>
          <a:p>
            <a:r>
              <a:rPr lang="ru-RU" dirty="0">
                <a:solidFill>
                  <a:srgbClr val="FF0000"/>
                </a:solidFill>
              </a:rPr>
              <a:t>Матричное расположение блоков. Основа блока – элемент памяти, хранящий отклики КЦУ на все входные комбинации относительно 1 выхода.</a:t>
            </a:r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7D805A6-9D9E-3B93-5EA2-33E1FBFE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Типы ПЛИС.</a:t>
            </a:r>
          </a:p>
        </p:txBody>
      </p:sp>
    </p:spTree>
    <p:extLst>
      <p:ext uri="{BB962C8B-B14F-4D97-AF65-F5344CB8AC3E}">
        <p14:creationId xmlns:p14="http://schemas.microsoft.com/office/powerpoint/2010/main" val="669852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63CF9-7219-D778-E601-E91F34C7E2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Элементы структуры программируемой логической матрицы (ПЛМ, ПМЛ).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AD0B1E-94BA-71B0-80B7-6F00F29D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9213" y="5533053"/>
            <a:ext cx="4077325" cy="606490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A93F44-1000-DF46-C0FC-F4DD8C1ED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5412" y="4871802"/>
            <a:ext cx="4507545" cy="479685"/>
          </a:xfrm>
        </p:spPr>
        <p:txBody>
          <a:bodyPr>
            <a:normAutofit/>
          </a:bodyPr>
          <a:lstStyle/>
          <a:p>
            <a:r>
              <a:rPr lang="ru-RU" dirty="0"/>
              <a:t>Фрагмент матрицы ИЛИ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555052-C61F-7F74-7189-BE713934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70" y="1576873"/>
            <a:ext cx="5061520" cy="38628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EB11413-B50A-D287-77D7-5FBB73DB8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579" y="2269817"/>
            <a:ext cx="464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37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63BDB-C00C-955F-FEDD-BDBDFFEE397F}"/>
              </a:ext>
            </a:extLst>
          </p:cNvPr>
          <p:cNvSpPr txBox="1"/>
          <p:nvPr/>
        </p:nvSpPr>
        <p:spPr>
          <a:xfrm>
            <a:off x="899410" y="569626"/>
            <a:ext cx="1067299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Кристаллы, в которых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каждый выход матрицы ИЛИ связан со всеми термами, называется программируемая логическая матрица (ПЛМ). Кристаллы, в которых матрица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связана, т.е. в каждый выход входит только определенное количество термов, носят название программируемая матричная логика (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ПМЛ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Из комбинации этих двух структур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ыли созданы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Complex Programmable Logic Devices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– сложные программируемые логические устройства. Их логические блоки построены по принципу ПМЛ, блок состоит из некоторого количества (16, 18)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макроячеек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где на один выход возможно подключение 5 термов. Объединение ячеек производится по принципу ПЛМ, равнодоступно. Каждая ячейка содержит 1 триггер для возможности фиксации состояния выхода. Таким образом, на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CPLD 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 строить только схемы КЦУ.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7704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238E52-1F86-9D30-3448-CDB8FEDA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первого поколения.</a:t>
            </a:r>
          </a:p>
        </p:txBody>
      </p:sp>
      <p:pic>
        <p:nvPicPr>
          <p:cNvPr id="5" name="Объект 8">
            <a:extLst>
              <a:ext uri="{FF2B5EF4-FFF2-40B4-BE49-F238E27FC236}">
                <a16:creationId xmlns:a16="http://schemas.microsoft.com/office/drawing/2014/main" id="{D1D96643-4576-B282-62D6-F8AEE3EE4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44" y="1933731"/>
            <a:ext cx="5038806" cy="4691921"/>
          </a:xfrm>
        </p:spPr>
      </p:pic>
    </p:spTree>
    <p:extLst>
      <p:ext uri="{BB962C8B-B14F-4D97-AF65-F5344CB8AC3E}">
        <p14:creationId xmlns:p14="http://schemas.microsoft.com/office/powerpoint/2010/main" val="454410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3DB33E-902A-548B-F217-747D587D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накопителя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для </a:t>
            </a:r>
            <a:r>
              <a:rPr lang="en-US" b="1" dirty="0">
                <a:solidFill>
                  <a:schemeClr val="tx2"/>
                </a:solidFill>
              </a:rPr>
              <a:t>LUT-4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B39C56E9-EE30-5754-86CE-2555001EE02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3417" y="1910817"/>
            <a:ext cx="7054904" cy="4582057"/>
          </a:xfrm>
        </p:spPr>
      </p:pic>
    </p:spTree>
    <p:extLst>
      <p:ext uri="{BB962C8B-B14F-4D97-AF65-F5344CB8AC3E}">
        <p14:creationId xmlns:p14="http://schemas.microsoft.com/office/powerpoint/2010/main" val="113014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76C99-A46B-79FA-D264-5ED9889008E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Структура запоминающего элемента.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AADDC30-0121-F748-A37F-318565942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0979" y="2253456"/>
            <a:ext cx="5719646" cy="3682649"/>
          </a:xfrm>
        </p:spPr>
      </p:pic>
    </p:spTree>
    <p:extLst>
      <p:ext uri="{BB962C8B-B14F-4D97-AF65-F5344CB8AC3E}">
        <p14:creationId xmlns:p14="http://schemas.microsoft.com/office/powerpoint/2010/main" val="2549055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6521F37-FA39-DA6D-CD9C-1663382E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FPGA </a:t>
            </a:r>
            <a:r>
              <a:rPr lang="ru-RU" b="1" dirty="0">
                <a:solidFill>
                  <a:schemeClr val="tx2"/>
                </a:solidFill>
              </a:rPr>
              <a:t>третьего поколения.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2E36BDD4-1E2B-7F80-1D8E-BB64BEE7B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461" y="2015579"/>
            <a:ext cx="4925060" cy="4593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7272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334</Words>
  <Application>Microsoft Office PowerPoint</Application>
  <PresentationFormat>Широкоэкранный</PresentationFormat>
  <Paragraphs>33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систем.</vt:lpstr>
      <vt:lpstr>Этапы синтеза КЦУ.</vt:lpstr>
      <vt:lpstr>Типы ПЛИС.</vt:lpstr>
      <vt:lpstr>Элементы структуры программируемой логической матрицы (ПЛМ, ПМЛ).</vt:lpstr>
      <vt:lpstr>Презентация PowerPoint</vt:lpstr>
      <vt:lpstr>Структура FPGA первого поколения.</vt:lpstr>
      <vt:lpstr>Структура накопителя SRAM для LUT-4</vt:lpstr>
      <vt:lpstr>Структура запоминающего элемента.</vt:lpstr>
      <vt:lpstr>Структура FPGA третьего поколения.</vt:lpstr>
      <vt:lpstr>5 поколение FPGA. Основная структура для построения простых схем.</vt:lpstr>
      <vt:lpstr>Фрагмент структуры АЛМ</vt:lpstr>
      <vt:lpstr>Режимы работы Адаптивных Логических Модулей</vt:lpstr>
      <vt:lpstr>Режим расширенного LUT</vt:lpstr>
      <vt:lpstr>Сумматор</vt:lpstr>
      <vt:lpstr>Сумматор</vt:lpstr>
      <vt:lpstr>Распределение для цепи ускоренного переноса.</vt:lpstr>
      <vt:lpstr>Сумматор с ускоренным переносом.</vt:lpstr>
      <vt:lpstr>Арифметический режим.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систем.</dc:title>
  <dc:creator> </dc:creator>
  <cp:lastModifiedBy> </cp:lastModifiedBy>
  <cp:revision>7</cp:revision>
  <dcterms:created xsi:type="dcterms:W3CDTF">2022-09-10T13:44:12Z</dcterms:created>
  <dcterms:modified xsi:type="dcterms:W3CDTF">2023-09-17T13:24:53Z</dcterms:modified>
</cp:coreProperties>
</file>