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1" r:id="rId3"/>
    <p:sldMasterId id="2147483654" r:id="rId4"/>
  </p:sldMasterIdLst>
  <p:sldIdLst>
    <p:sldId id="256" r:id="rId5"/>
    <p:sldId id="257" r:id="rId6"/>
    <p:sldId id="258" r:id="rId7"/>
    <p:sldId id="259" r:id="rId8"/>
    <p:sldId id="260" r:id="rId9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8ED2FD9-ABC1-4CD3-9E0E-397AC78E8BAB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48920" y="118440"/>
            <a:ext cx="5631120" cy="130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48920" y="1840680"/>
            <a:ext cx="781020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8363356-146E-45E4-A06E-ECC24F18E723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48920" y="118440"/>
            <a:ext cx="5631120" cy="130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48920" y="1840680"/>
            <a:ext cx="781020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A871B54-CBE7-428A-8980-85D9CE763882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435E01A-C36B-4ED5-A8B8-172A76E68F25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5D58A41-D0FC-41DA-A47D-E8209D0EA663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67f00"/>
            </a:gs>
            <a:gs pos="100000">
              <a:srgbClr val="ffae3b"/>
            </a:gs>
          </a:gsLst>
          <a:lin ang="7464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6;p1" descr=""/>
          <p:cNvPicPr/>
          <p:nvPr/>
        </p:nvPicPr>
        <p:blipFill>
          <a:blip r:embed="rId2"/>
          <a:srcRect l="0" t="55" r="0" b="55"/>
          <a:stretch/>
        </p:blipFill>
        <p:spPr>
          <a:xfrm>
            <a:off x="333000" y="1118520"/>
            <a:ext cx="11934000" cy="4444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" name="Google Shape;8;p1" descr="Image"/>
          <p:cNvPicPr/>
          <p:nvPr/>
        </p:nvPicPr>
        <p:blipFill>
          <a:blip r:embed="rId3"/>
          <a:stretch/>
        </p:blipFill>
        <p:spPr>
          <a:xfrm>
            <a:off x="7068600" y="359640"/>
            <a:ext cx="1635480" cy="421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" name="Google Shape;12;p2" descr=""/>
          <p:cNvPicPr/>
          <p:nvPr/>
        </p:nvPicPr>
        <p:blipFill>
          <a:blip r:embed="rId4"/>
          <a:srcRect l="0" t="55" r="0" b="55"/>
          <a:stretch/>
        </p:blipFill>
        <p:spPr>
          <a:xfrm>
            <a:off x="333000" y="1118520"/>
            <a:ext cx="11934000" cy="4444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48920" y="118440"/>
            <a:ext cx="5631120" cy="130716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b">
            <a:noAutofit/>
          </a:bodyPr>
          <a:p>
            <a:pPr indent="0">
              <a:buNone/>
            </a:pPr>
            <a:r>
              <a:rPr b="0" lang="en-US" sz="42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48920" y="1840680"/>
            <a:ext cx="7810200" cy="44604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en-US" sz="2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en-US" sz="2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en-US" sz="2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en-US" sz="2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en-US" sz="2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en-US" sz="2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en-US" sz="2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" name="Google Shape;15;p2" descr="Image"/>
          <p:cNvPicPr/>
          <p:nvPr/>
        </p:nvPicPr>
        <p:blipFill>
          <a:blip r:embed="rId5"/>
          <a:stretch/>
        </p:blipFill>
        <p:spPr>
          <a:xfrm>
            <a:off x="7072200" y="359640"/>
            <a:ext cx="1636920" cy="421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" name="PlaceHolder 3"/>
          <p:cNvSpPr>
            <a:spLocks noGrp="1"/>
          </p:cNvSpPr>
          <p:nvPr>
            <p:ph type="sldNum" idx="1"/>
          </p:nvPr>
        </p:nvSpPr>
        <p:spPr>
          <a:xfrm>
            <a:off x="8709480" y="4822200"/>
            <a:ext cx="205920" cy="14508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100" strike="noStrike" u="none">
                <a:solidFill>
                  <a:srgbClr val="4d4e4f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70CCD7E-9FB2-4457-BDBF-E8DC385CDF5A}" type="slidenum">
              <a:rPr b="0" lang="ru" sz="1100" strike="noStrike" u="none">
                <a:solidFill>
                  <a:srgbClr val="4d4e4f"/>
                </a:solidFill>
                <a:uFillTx/>
                <a:latin typeface="Arial"/>
                <a:ea typeface="Arial"/>
              </a:rPr>
              <a:t>&lt;номер&gt;</a:t>
            </a:fld>
            <a:endParaRPr b="0" lang="en-US" sz="11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6"/>
    <p:sldLayoutId id="2147483650" r:id="rId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6;p1" descr=""/>
          <p:cNvPicPr/>
          <p:nvPr/>
        </p:nvPicPr>
        <p:blipFill>
          <a:blip r:embed="rId2"/>
          <a:srcRect l="0" t="55" r="0" b="55"/>
          <a:stretch/>
        </p:blipFill>
        <p:spPr>
          <a:xfrm>
            <a:off x="333000" y="1118520"/>
            <a:ext cx="11934000" cy="4444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" name="Google Shape;8;p1" descr="Image"/>
          <p:cNvPicPr/>
          <p:nvPr/>
        </p:nvPicPr>
        <p:blipFill>
          <a:blip r:embed="rId3"/>
          <a:stretch/>
        </p:blipFill>
        <p:spPr>
          <a:xfrm>
            <a:off x="7068600" y="359640"/>
            <a:ext cx="1635480" cy="421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42800" y="337680"/>
            <a:ext cx="6255720" cy="44028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p>
            <a:pPr indent="0">
              <a:buNone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ldNum" idx="2"/>
          </p:nvPr>
        </p:nvSpPr>
        <p:spPr>
          <a:xfrm>
            <a:off x="8704080" y="4816440"/>
            <a:ext cx="205920" cy="14508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100" strike="noStrike" u="none">
                <a:solidFill>
                  <a:srgbClr val="4d4e4f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B08D87E-5EA0-454C-8926-F4921DF6B591}" type="slidenum">
              <a:rPr b="0" lang="ru" sz="1100" strike="noStrike" u="none">
                <a:solidFill>
                  <a:srgbClr val="4d4e4f"/>
                </a:solidFill>
                <a:uFillTx/>
                <a:latin typeface="Arial"/>
                <a:ea typeface="Arial"/>
              </a:rPr>
              <a:t>1</a:t>
            </a:fld>
            <a:endParaRPr b="0" lang="en-US" sz="11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39920" y="1066320"/>
            <a:ext cx="8264160" cy="375012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4"/>
    <p:sldLayoutId id="2147483653" r:id="rId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6;p1" descr=""/>
          <p:cNvPicPr/>
          <p:nvPr/>
        </p:nvPicPr>
        <p:blipFill>
          <a:blip r:embed="rId2"/>
          <a:srcRect l="0" t="55" r="0" b="55"/>
          <a:stretch/>
        </p:blipFill>
        <p:spPr>
          <a:xfrm>
            <a:off x="333000" y="1118520"/>
            <a:ext cx="11934000" cy="4444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7" name="Google Shape;8;p1" descr="Image"/>
          <p:cNvPicPr/>
          <p:nvPr/>
        </p:nvPicPr>
        <p:blipFill>
          <a:blip r:embed="rId3"/>
          <a:stretch/>
        </p:blipFill>
        <p:spPr>
          <a:xfrm>
            <a:off x="7068600" y="359640"/>
            <a:ext cx="1635480" cy="421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" name="PlaceHolder 1"/>
          <p:cNvSpPr>
            <a:spLocks noGrp="1"/>
          </p:cNvSpPr>
          <p:nvPr>
            <p:ph type="sldNum" idx="3"/>
          </p:nvPr>
        </p:nvSpPr>
        <p:spPr>
          <a:xfrm>
            <a:off x="4363560" y="4321800"/>
            <a:ext cx="205920" cy="14508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100" strike="noStrike" u="none">
                <a:solidFill>
                  <a:srgbClr val="4d4e4f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E354124-3D71-420A-9D5E-28EB15EC152E}" type="slidenum">
              <a:rPr b="0" lang="ru" sz="1100" strike="noStrike" u="none">
                <a:solidFill>
                  <a:srgbClr val="4d4e4f"/>
                </a:solidFill>
                <a:uFillTx/>
                <a:latin typeface="Arial"/>
                <a:ea typeface="Arial"/>
              </a:rPr>
              <a:t>1</a:t>
            </a:fld>
            <a:endParaRPr b="0" lang="en-US" sz="11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72000"/>
            <a:ext cx="6172200" cy="114300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800" strike="noStrike" u="none">
                <a:solidFill>
                  <a:srgbClr val="ffffff"/>
                </a:solidFill>
                <a:uFillTx/>
                <a:latin typeface="Arial"/>
                <a:ea typeface="Arial"/>
              </a:rPr>
              <a:t>Санкт-Петербургский государственный университет телекоммуникаций им. проф. М.А. Бонч-Бруевича</a:t>
            </a:r>
            <a:br>
              <a:rPr sz="1800"/>
            </a:b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48920" y="1420200"/>
            <a:ext cx="8466480" cy="342900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200" strike="noStrike" u="none">
                <a:solidFill>
                  <a:srgbClr val="ffffff"/>
                </a:solidFill>
                <a:uFillTx/>
                <a:latin typeface="Arial"/>
                <a:ea typeface="Arial"/>
              </a:rPr>
              <a:t>Выпускная квалификационная работа на тему: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200" strike="noStrike" u="none">
                <a:solidFill>
                  <a:srgbClr val="ffffff"/>
                </a:solidFill>
                <a:uFillTx/>
                <a:latin typeface="Arial"/>
                <a:ea typeface="Arial"/>
              </a:rPr>
              <a:t>«Моделирование системы управления объектом на базе </a:t>
            </a:r>
            <a:r>
              <a:rPr b="0" lang="ru" sz="2200" strike="noStrike" u="none">
                <a:solidFill>
                  <a:srgbClr val="ffffff"/>
                </a:solidFill>
                <a:uFillTx/>
                <a:latin typeface="Arial"/>
                <a:ea typeface="Arial"/>
              </a:rPr>
              <a:t>нейронной сети»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800" strike="noStrike" u="none">
                <a:solidFill>
                  <a:srgbClr val="ffffff"/>
                </a:solidFill>
                <a:uFillTx/>
                <a:latin typeface="Arial"/>
                <a:ea typeface="Arial"/>
              </a:rPr>
              <a:t>Выполнил: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800" strike="noStrike" u="none">
                <a:solidFill>
                  <a:srgbClr val="ffffff"/>
                </a:solidFill>
                <a:uFillTx/>
                <a:latin typeface="Arial"/>
                <a:ea typeface="Arial"/>
              </a:rPr>
              <a:t>  </a:t>
            </a:r>
            <a:r>
              <a:rPr b="0" lang="ru" sz="1800" strike="noStrike" u="none">
                <a:solidFill>
                  <a:srgbClr val="ffffff"/>
                </a:solidFill>
                <a:uFillTx/>
                <a:latin typeface="Arial"/>
                <a:ea typeface="Arial"/>
              </a:rPr>
              <a:t>Студент группы ИКПИ-11 Дунаев В.Е.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800" strike="noStrike" u="none">
                <a:solidFill>
                  <a:srgbClr val="ffffff"/>
                </a:solidFill>
                <a:uFillTx/>
                <a:latin typeface="Arial"/>
                <a:ea typeface="Arial"/>
              </a:rPr>
              <a:t>Научный руководитель: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800" strike="noStrike" u="none">
                <a:solidFill>
                  <a:srgbClr val="ffffff"/>
                </a:solidFill>
                <a:uFillTx/>
                <a:latin typeface="Arial"/>
                <a:ea typeface="Arial"/>
              </a:rPr>
              <a:t>  </a:t>
            </a:r>
            <a:r>
              <a:rPr b="0" lang="ru" sz="1800" strike="noStrike" u="none">
                <a:solidFill>
                  <a:srgbClr val="ffffff"/>
                </a:solidFill>
                <a:uFillTx/>
                <a:latin typeface="Arial"/>
                <a:ea typeface="Arial"/>
              </a:rPr>
              <a:t>Доцент кафедры ПИиВТ Ерофеев С.А.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800" strike="noStrike" u="none">
                <a:solidFill>
                  <a:srgbClr val="ffffff"/>
                </a:solidFill>
                <a:uFillTx/>
                <a:latin typeface="Arial"/>
                <a:ea typeface="Arial"/>
              </a:rPr>
              <a:t>2025 год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sldNum" idx="4"/>
          </p:nvPr>
        </p:nvSpPr>
        <p:spPr>
          <a:xfrm>
            <a:off x="8709480" y="4822200"/>
            <a:ext cx="205920" cy="14508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100" strike="noStrike" u="none">
                <a:solidFill>
                  <a:srgbClr val="4d4e4f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FDD8E20-355F-406B-A38B-EB102B6E4879}" type="slidenum">
              <a:rPr b="0" lang="ru" sz="1100" strike="noStrike" u="none">
                <a:solidFill>
                  <a:srgbClr val="4d4e4f"/>
                </a:solidFill>
                <a:uFillTx/>
                <a:latin typeface="Arial"/>
                <a:ea typeface="Arial"/>
              </a:rPr>
              <a:t>1</a:t>
            </a:fld>
            <a:endParaRPr b="0" lang="en-US" sz="11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42800" y="337680"/>
            <a:ext cx="6255720" cy="44028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ru" sz="2400" strike="noStrike" u="none">
                <a:solidFill>
                  <a:srgbClr val="ff9400"/>
                </a:solidFill>
                <a:uFillTx/>
                <a:latin typeface="Arial"/>
                <a:ea typeface="Arial"/>
              </a:rPr>
              <a:t>Постановка задачи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ldNum" idx="5"/>
          </p:nvPr>
        </p:nvSpPr>
        <p:spPr>
          <a:xfrm>
            <a:off x="8704080" y="4816440"/>
            <a:ext cx="205920" cy="14508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100" strike="noStrike" u="none">
                <a:solidFill>
                  <a:srgbClr val="4d4e4f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A9B3BE9-7068-4DE1-927E-41A06B6161F1}" type="slidenum">
              <a:rPr b="0" lang="ru" sz="1100" strike="noStrike" u="none">
                <a:solidFill>
                  <a:srgbClr val="4d4e4f"/>
                </a:solidFill>
                <a:uFillTx/>
                <a:latin typeface="Arial"/>
                <a:ea typeface="Arial"/>
              </a:rPr>
              <a:t>1</a:t>
            </a:fld>
            <a:endParaRPr b="0" lang="en-US" sz="11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39920" y="1066320"/>
            <a:ext cx="8264160" cy="375012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p>
            <a:pPr indent="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ru" sz="2000" strike="noStrike" u="none">
                <a:solidFill>
                  <a:srgbClr val="4d4e4f"/>
                </a:solidFill>
                <a:uFillTx/>
                <a:latin typeface="Arial"/>
                <a:ea typeface="Arial"/>
              </a:rPr>
              <a:t>Основная цель дипломной работы: 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ru" sz="2000" strike="noStrike" u="none">
                <a:solidFill>
                  <a:srgbClr val="4d4e4f"/>
                </a:solidFill>
                <a:uFillTx/>
                <a:latin typeface="Arial"/>
                <a:ea typeface="Arial"/>
              </a:rPr>
              <a:t>  </a:t>
            </a:r>
            <a:r>
              <a:rPr b="0" lang="ru" sz="2000" strike="noStrike" u="none">
                <a:solidFill>
                  <a:srgbClr val="4d4e4f"/>
                </a:solidFill>
                <a:uFillTx/>
                <a:latin typeface="Arial"/>
                <a:ea typeface="Arial"/>
              </a:rPr>
              <a:t>Провести сравнение численных интеграторов применимых к  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ru" sz="2000" strike="noStrike" u="none">
                <a:solidFill>
                  <a:srgbClr val="4d4e4f"/>
                </a:solidFill>
                <a:uFillTx/>
                <a:latin typeface="Arial"/>
                <a:ea typeface="Arial"/>
              </a:rPr>
              <a:t>  </a:t>
            </a:r>
            <a:r>
              <a:rPr b="0" lang="ru" sz="2000" strike="noStrike" u="none">
                <a:solidFill>
                  <a:srgbClr val="4d4e4f"/>
                </a:solidFill>
                <a:uFillTx/>
                <a:latin typeface="Arial"/>
                <a:ea typeface="Arial"/>
              </a:rPr>
              <a:t>Нейронным ОДУ (Neural ODE) на примере сингулярного линейно- 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ru" sz="2000" strike="noStrike" u="none">
                <a:solidFill>
                  <a:srgbClr val="4d4e4f"/>
                </a:solidFill>
                <a:uFillTx/>
                <a:latin typeface="Arial"/>
                <a:ea typeface="Arial"/>
              </a:rPr>
              <a:t>  </a:t>
            </a:r>
            <a:r>
              <a:rPr b="0" lang="ru" sz="2000" strike="noStrike" u="none">
                <a:solidFill>
                  <a:srgbClr val="4d4e4f"/>
                </a:solidFill>
                <a:uFillTx/>
                <a:latin typeface="Arial"/>
                <a:ea typeface="Arial"/>
              </a:rPr>
              <a:t>квадратичного регулятора (LQR) из теории оптимального 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ru" sz="2000" strike="noStrike" u="none">
                <a:solidFill>
                  <a:srgbClr val="4d4e4f"/>
                </a:solidFill>
                <a:uFillTx/>
                <a:latin typeface="Arial"/>
                <a:ea typeface="Arial"/>
              </a:rPr>
              <a:t>  </a:t>
            </a:r>
            <a:r>
              <a:rPr b="0" lang="ru" sz="2000" strike="noStrike" u="none">
                <a:solidFill>
                  <a:srgbClr val="4d4e4f"/>
                </a:solidFill>
                <a:uFillTx/>
                <a:latin typeface="Arial"/>
                <a:ea typeface="Arial"/>
              </a:rPr>
              <a:t>управления.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20000"/>
              </a:lnSpc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42800" y="337680"/>
            <a:ext cx="6255720" cy="44028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ru" sz="2400" strike="noStrike" u="none">
                <a:solidFill>
                  <a:srgbClr val="ff9400"/>
                </a:solidFill>
                <a:uFillTx/>
                <a:latin typeface="Arial"/>
                <a:ea typeface="Arial"/>
              </a:rPr>
              <a:t>Заголовок слайда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ldNum" idx="6"/>
          </p:nvPr>
        </p:nvSpPr>
        <p:spPr>
          <a:xfrm>
            <a:off x="8704080" y="4816440"/>
            <a:ext cx="205920" cy="14508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100" strike="noStrike" u="none">
                <a:solidFill>
                  <a:srgbClr val="4d4e4f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4F847D8-55A1-42B7-9A48-B732BB1A28CA}" type="slidenum">
              <a:rPr b="0" lang="ru" sz="1100" strike="noStrike" u="none">
                <a:solidFill>
                  <a:srgbClr val="4d4e4f"/>
                </a:solidFill>
                <a:uFillTx/>
                <a:latin typeface="Arial"/>
                <a:ea typeface="Arial"/>
              </a:rPr>
              <a:t>1</a:t>
            </a:fld>
            <a:endParaRPr b="0" lang="en-US" sz="11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39920" y="914400"/>
            <a:ext cx="8264160" cy="375012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p>
            <a:pPr indent="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ru" sz="1800" strike="noStrike" u="none">
                <a:solidFill>
                  <a:srgbClr val="4d4e4f"/>
                </a:solidFill>
                <a:uFillTx/>
                <a:latin typeface="Arial"/>
                <a:ea typeface="Arial"/>
              </a:rPr>
              <a:t>Для достижения этой цели были поставлены следующие задачи: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" sz="1800" strike="noStrike" u="none">
                <a:solidFill>
                  <a:srgbClr val="4d4e4f"/>
                </a:solidFill>
                <a:uFillTx/>
                <a:latin typeface="Arial"/>
                <a:ea typeface="Arial"/>
              </a:rPr>
              <a:t>Изучить теоретические основы Neural ODE и численных методов </a:t>
            </a:r>
            <a:r>
              <a:rPr b="0" lang="ru" sz="1800" strike="noStrike" u="none">
                <a:solidFill>
                  <a:srgbClr val="4d4e4f"/>
                </a:solidFill>
                <a:uFillTx/>
                <a:latin typeface="Arial"/>
                <a:ea typeface="Arial"/>
              </a:rPr>
              <a:t>интегрирования, используемых для приближённого решения </a:t>
            </a:r>
            <a:r>
              <a:rPr b="0" lang="ru" sz="1800" strike="noStrike" u="none">
                <a:solidFill>
                  <a:srgbClr val="4d4e4f"/>
                </a:solidFill>
                <a:uFillTx/>
                <a:latin typeface="Arial"/>
                <a:ea typeface="Arial"/>
              </a:rPr>
              <a:t>дифференциальных уравнений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" sz="1800" strike="noStrike" u="none">
                <a:solidFill>
                  <a:srgbClr val="4d4e4f"/>
                </a:solidFill>
                <a:uFillTx/>
                <a:latin typeface="Arial"/>
                <a:ea typeface="Arial"/>
              </a:rPr>
              <a:t>Проанализировать особенности задачи оптимального управления в </a:t>
            </a:r>
            <a:r>
              <a:rPr b="0" lang="ru" sz="1800" strike="noStrike" u="none">
                <a:solidFill>
                  <a:srgbClr val="4d4e4f"/>
                </a:solidFill>
                <a:uFillTx/>
                <a:latin typeface="Arial"/>
                <a:ea typeface="Arial"/>
              </a:rPr>
              <a:t>сингулярных линейных системах и сформулировать соответствующее </a:t>
            </a:r>
            <a:r>
              <a:rPr b="0" lang="ru" sz="1800" strike="noStrike" u="none">
                <a:solidFill>
                  <a:srgbClr val="4d4e4f"/>
                </a:solidFill>
                <a:uFillTx/>
                <a:latin typeface="Arial"/>
                <a:ea typeface="Arial"/>
              </a:rPr>
              <a:t>уравнение Риккати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" sz="1800" strike="noStrike" u="none">
                <a:solidFill>
                  <a:srgbClr val="4d4e4f"/>
                </a:solidFill>
                <a:uFillTx/>
                <a:latin typeface="Arial"/>
                <a:ea typeface="Arial"/>
              </a:rPr>
              <a:t>Реализовать архитектуру модели, в которой динамика аппроксимируется </a:t>
            </a:r>
            <a:r>
              <a:rPr b="0" lang="ru" sz="1800" strike="noStrike" u="none">
                <a:solidFill>
                  <a:srgbClr val="4d4e4f"/>
                </a:solidFill>
                <a:uFillTx/>
                <a:latin typeface="Arial"/>
                <a:ea typeface="Arial"/>
              </a:rPr>
              <a:t>нейросетью, а обновление состояния осуществляется с использованием </a:t>
            </a:r>
            <a:r>
              <a:rPr b="0" lang="ru" sz="1800" strike="noStrike" u="none">
                <a:solidFill>
                  <a:srgbClr val="4d4e4f"/>
                </a:solidFill>
                <a:uFillTx/>
                <a:latin typeface="Arial"/>
                <a:ea typeface="Arial"/>
              </a:rPr>
              <a:t>различных интеграторов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" sz="1800" strike="noStrike" u="none">
                <a:solidFill>
                  <a:srgbClr val="4d4e4f"/>
                </a:solidFill>
                <a:uFillTx/>
                <a:latin typeface="Arial"/>
                <a:ea typeface="Arial"/>
              </a:rPr>
              <a:t>Провести исследование работы интеграторов, оценив их точность, </a:t>
            </a:r>
            <a:r>
              <a:rPr b="0" lang="ru" sz="1800" strike="noStrike" u="none">
                <a:solidFill>
                  <a:srgbClr val="4d4e4f"/>
                </a:solidFill>
                <a:uFillTx/>
                <a:latin typeface="Arial"/>
                <a:ea typeface="Arial"/>
              </a:rPr>
              <a:t>устойчивость и вычислительную эффективность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42800" y="337680"/>
            <a:ext cx="6255720" cy="44028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ru" sz="2400" strike="noStrike" u="none">
                <a:solidFill>
                  <a:srgbClr val="ff9400"/>
                </a:solidFill>
                <a:uFillTx/>
                <a:latin typeface="Arial"/>
                <a:ea typeface="Arial"/>
              </a:rPr>
              <a:t>З</a:t>
            </a:r>
            <a:r>
              <a:rPr b="1" lang="ru" sz="2400" strike="noStrike" u="none">
                <a:solidFill>
                  <a:srgbClr val="ff9400"/>
                </a:solidFill>
                <a:uFillTx/>
                <a:latin typeface="Arial"/>
                <a:ea typeface="Arial"/>
              </a:rPr>
              <a:t>а</a:t>
            </a:r>
            <a:r>
              <a:rPr b="1" lang="ru" sz="2400" strike="noStrike" u="none">
                <a:solidFill>
                  <a:srgbClr val="ff9400"/>
                </a:solidFill>
                <a:uFillTx/>
                <a:latin typeface="Arial"/>
                <a:ea typeface="Arial"/>
              </a:rPr>
              <a:t>г</a:t>
            </a:r>
            <a:r>
              <a:rPr b="1" lang="ru" sz="2400" strike="noStrike" u="none">
                <a:solidFill>
                  <a:srgbClr val="ff9400"/>
                </a:solidFill>
                <a:uFillTx/>
                <a:latin typeface="Arial"/>
                <a:ea typeface="Arial"/>
              </a:rPr>
              <a:t>о</a:t>
            </a:r>
            <a:r>
              <a:rPr b="1" lang="ru" sz="2400" strike="noStrike" u="none">
                <a:solidFill>
                  <a:srgbClr val="ff9400"/>
                </a:solidFill>
                <a:uFillTx/>
                <a:latin typeface="Arial"/>
                <a:ea typeface="Arial"/>
              </a:rPr>
              <a:t>л</a:t>
            </a:r>
            <a:r>
              <a:rPr b="1" lang="ru" sz="2400" strike="noStrike" u="none">
                <a:solidFill>
                  <a:srgbClr val="ff9400"/>
                </a:solidFill>
                <a:uFillTx/>
                <a:latin typeface="Arial"/>
                <a:ea typeface="Arial"/>
              </a:rPr>
              <a:t>о</a:t>
            </a:r>
            <a:r>
              <a:rPr b="1" lang="ru" sz="2400" strike="noStrike" u="none">
                <a:solidFill>
                  <a:srgbClr val="ff9400"/>
                </a:solidFill>
                <a:uFillTx/>
                <a:latin typeface="Arial"/>
                <a:ea typeface="Arial"/>
              </a:rPr>
              <a:t>в</a:t>
            </a:r>
            <a:r>
              <a:rPr b="1" lang="ru" sz="2400" strike="noStrike" u="none">
                <a:solidFill>
                  <a:srgbClr val="ff9400"/>
                </a:solidFill>
                <a:uFillTx/>
                <a:latin typeface="Arial"/>
                <a:ea typeface="Arial"/>
              </a:rPr>
              <a:t>о</a:t>
            </a:r>
            <a:r>
              <a:rPr b="1" lang="ru" sz="2400" strike="noStrike" u="none">
                <a:solidFill>
                  <a:srgbClr val="ff9400"/>
                </a:solidFill>
                <a:uFillTx/>
                <a:latin typeface="Arial"/>
                <a:ea typeface="Arial"/>
              </a:rPr>
              <a:t>к </a:t>
            </a:r>
            <a:r>
              <a:rPr b="1" lang="ru" sz="2400" strike="noStrike" u="none">
                <a:solidFill>
                  <a:srgbClr val="ff9400"/>
                </a:solidFill>
                <a:uFillTx/>
                <a:latin typeface="Arial"/>
                <a:ea typeface="Arial"/>
              </a:rPr>
              <a:t>с</a:t>
            </a:r>
            <a:r>
              <a:rPr b="1" lang="ru" sz="2400" strike="noStrike" u="none">
                <a:solidFill>
                  <a:srgbClr val="ff9400"/>
                </a:solidFill>
                <a:uFillTx/>
                <a:latin typeface="Arial"/>
                <a:ea typeface="Arial"/>
              </a:rPr>
              <a:t>л</a:t>
            </a:r>
            <a:r>
              <a:rPr b="1" lang="ru" sz="2400" strike="noStrike" u="none">
                <a:solidFill>
                  <a:srgbClr val="ff9400"/>
                </a:solidFill>
                <a:uFillTx/>
                <a:latin typeface="Arial"/>
                <a:ea typeface="Arial"/>
              </a:rPr>
              <a:t>а</a:t>
            </a:r>
            <a:r>
              <a:rPr b="1" lang="ru" sz="2400" strike="noStrike" u="none">
                <a:solidFill>
                  <a:srgbClr val="ff9400"/>
                </a:solidFill>
                <a:uFillTx/>
                <a:latin typeface="Arial"/>
                <a:ea typeface="Arial"/>
              </a:rPr>
              <a:t>й</a:t>
            </a:r>
            <a:r>
              <a:rPr b="1" lang="ru" sz="2400" strike="noStrike" u="none">
                <a:solidFill>
                  <a:srgbClr val="ff9400"/>
                </a:solidFill>
                <a:uFillTx/>
                <a:latin typeface="Arial"/>
                <a:ea typeface="Arial"/>
              </a:rPr>
              <a:t>д</a:t>
            </a:r>
            <a:r>
              <a:rPr b="1" lang="ru" sz="2400" strike="noStrike" u="none">
                <a:solidFill>
                  <a:srgbClr val="ff9400"/>
                </a:solidFill>
                <a:uFillTx/>
                <a:latin typeface="Arial"/>
                <a:ea typeface="Arial"/>
              </a:rPr>
              <a:t>а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sldNum" idx="7"/>
          </p:nvPr>
        </p:nvSpPr>
        <p:spPr>
          <a:xfrm>
            <a:off x="8704080" y="4816440"/>
            <a:ext cx="205920" cy="14508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100" strike="noStrike" u="none">
                <a:solidFill>
                  <a:srgbClr val="4d4e4f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20807AF-3D12-4DCB-AFBE-CE2BB6FE7D06}" type="slidenum">
              <a:rPr b="0" lang="ru" sz="1100" strike="noStrike" u="none">
                <a:solidFill>
                  <a:srgbClr val="4d4e4f"/>
                </a:solidFill>
                <a:uFillTx/>
                <a:latin typeface="Arial"/>
                <a:ea typeface="Arial"/>
              </a:rPr>
              <a:t>&lt;номер&gt;</a:t>
            </a:fld>
            <a:endParaRPr b="0" lang="en-US" sz="11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39920" y="1066320"/>
            <a:ext cx="8264160" cy="375012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p>
            <a:pPr indent="0"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ru" sz="2400" strike="noStrike" u="none">
                <a:solidFill>
                  <a:srgbClr val="4d4e4f"/>
                </a:solidFill>
                <a:uFillTx/>
                <a:latin typeface="Arial"/>
                <a:ea typeface="Arial"/>
              </a:rPr>
              <a:t>Подзаголовок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ru" sz="1800" strike="noStrike" u="none">
                <a:solidFill>
                  <a:srgbClr val="4d4e4f"/>
                </a:solidFill>
                <a:uFillTx/>
                <a:latin typeface="Arial"/>
                <a:ea typeface="Arial"/>
              </a:rPr>
              <a:t>текст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/>
          </p:nvPr>
        </p:nvSpPr>
        <p:spPr>
          <a:xfrm>
            <a:off x="457200" y="2057400"/>
            <a:ext cx="8466480" cy="114300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4000" strike="noStrike" u="none">
                <a:solidFill>
                  <a:srgbClr val="ffffff"/>
                </a:solidFill>
                <a:uFillTx/>
                <a:latin typeface="Arial"/>
                <a:ea typeface="Arial"/>
              </a:rPr>
              <a:t>Спасибо за внимание!</a:t>
            </a:r>
            <a:endParaRPr b="0" lang="en-US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ldNum" idx="8"/>
          </p:nvPr>
        </p:nvSpPr>
        <p:spPr>
          <a:xfrm>
            <a:off x="8709480" y="4822200"/>
            <a:ext cx="205920" cy="14508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100" strike="noStrike" u="none">
                <a:solidFill>
                  <a:srgbClr val="4d4e4f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67C857A-34F4-4371-AA08-E3A732F260D7}" type="slidenum">
              <a:rPr b="0" lang="ru" sz="1100" strike="noStrike" u="none">
                <a:solidFill>
                  <a:srgbClr val="4d4e4f"/>
                </a:solidFill>
                <a:uFillTx/>
                <a:latin typeface="Arial"/>
                <a:ea typeface="Arial"/>
              </a:rPr>
              <a:t>&lt;номер&gt;</a:t>
            </a:fld>
            <a:endParaRPr b="0" lang="en-US" sz="11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Application>LibreOffice/24.8.7.2$Linux_X86_64 LibreOffice_project/480$Build-2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2025-06-05T22:10:22Z</dcterms:modified>
  <cp:revision>6</cp:revision>
  <dc:subject/>
  <dc:title/>
</cp:coreProperties>
</file>