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Красников" initials="ЕК" lastIdx="0" clrIdx="0">
    <p:extLst>
      <p:ext uri="{19B8F6BF-5375-455C-9EA6-DF929625EA0E}">
        <p15:presenceInfo xmlns:p15="http://schemas.microsoft.com/office/powerpoint/2012/main" userId="10cc774901b0a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5449B-4D48-431C-9454-83936160435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7C984-BDA0-4A1B-A9A2-719FADED8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69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1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72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1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6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2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4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5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4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81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371-8F64-4691-A66C-FC1983B6649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EAD1-8CB7-47F8-8CA7-53C0FEA9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5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3080" y="2560321"/>
            <a:ext cx="7916800" cy="967930"/>
          </a:xfrm>
        </p:spPr>
        <p:txBody>
          <a:bodyPr>
            <a:noAutofit/>
          </a:bodyPr>
          <a:lstStyle/>
          <a:p>
            <a:r>
              <a:rPr lang="ru-RU" sz="8000" dirty="0" smtClean="0"/>
              <a:t>Калькулятор</a:t>
            </a:r>
            <a:endParaRPr lang="ru-RU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9079992" y="4654296"/>
            <a:ext cx="247696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sz="2800" dirty="0" smtClean="0"/>
              <a:t>Красников</a:t>
            </a:r>
          </a:p>
          <a:p>
            <a:r>
              <a:rPr lang="ru-RU" sz="2800" dirty="0" smtClean="0"/>
              <a:t>Егор</a:t>
            </a:r>
          </a:p>
          <a:p>
            <a:r>
              <a:rPr lang="ru-RU" sz="2800" dirty="0" smtClean="0"/>
              <a:t>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2328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3040" y="777240"/>
            <a:ext cx="10113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проекта: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мультифункциональный Калькулятор с возможностью решать уравнения, неравенства, системы уравнений и неравенств.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63040" y="2582841"/>
            <a:ext cx="10113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проекта:</a:t>
            </a:r>
            <a:endParaRPr lang="ru-RU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Написать логику приложения «Калькулятор».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Создать понятный для пользователя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8118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61" y="199017"/>
            <a:ext cx="4715533" cy="625879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858870" y="592574"/>
            <a:ext cx="47905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Калькулятор написан на языке программирования </a:t>
            </a:r>
            <a:r>
              <a:rPr lang="en-US" sz="4000" dirty="0" smtClean="0"/>
              <a:t>Python</a:t>
            </a:r>
            <a:r>
              <a:rPr lang="ru-RU" sz="4000" dirty="0" smtClean="0"/>
              <a:t>.</a:t>
            </a:r>
            <a:endParaRPr lang="en-US" sz="4000" dirty="0" smtClean="0"/>
          </a:p>
          <a:p>
            <a:r>
              <a:rPr lang="ru-RU" sz="4000" dirty="0" smtClean="0"/>
              <a:t>При разработке были использованы библиотеки</a:t>
            </a:r>
            <a:r>
              <a:rPr lang="en-US" sz="4000" dirty="0" smtClean="0"/>
              <a:t>:</a:t>
            </a:r>
            <a:r>
              <a:rPr lang="en-US" sz="4000" dirty="0"/>
              <a:t> </a:t>
            </a:r>
            <a:r>
              <a:rPr lang="en-US" sz="4000" dirty="0" smtClean="0"/>
              <a:t>PyQt5, </a:t>
            </a:r>
            <a:r>
              <a:rPr lang="en-US" sz="4000" dirty="0" err="1" smtClean="0"/>
              <a:t>SymP</a:t>
            </a:r>
            <a:r>
              <a:rPr lang="en-US" sz="4000" dirty="0" err="1"/>
              <a:t>y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1127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14216" y="190238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Возможности</a:t>
            </a:r>
            <a:r>
              <a:rPr lang="en-US" sz="4400" b="1" dirty="0" smtClean="0"/>
              <a:t>:</a:t>
            </a:r>
            <a:endParaRPr lang="ru-RU" sz="4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15853" y="1194290"/>
            <a:ext cx="4150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Преобразование выражений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19331" y="1214365"/>
            <a:ext cx="4253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линейных уравнений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78" y="1930718"/>
            <a:ext cx="3196657" cy="4249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37" y="1930716"/>
            <a:ext cx="3199926" cy="4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508" y="714339"/>
            <a:ext cx="523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уравнений высших степеней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88" y="1583240"/>
            <a:ext cx="3201523" cy="42492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55106" y="760505"/>
            <a:ext cx="400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Решение иррациональных уравнений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99" y="1583240"/>
            <a:ext cx="3196971" cy="42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90" y="1584911"/>
            <a:ext cx="3206115" cy="42445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17" y="1578421"/>
            <a:ext cx="3206115" cy="425102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36499" y="714337"/>
            <a:ext cx="5657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тригонометрических уравнений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24100" y="714336"/>
            <a:ext cx="528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логарифмических уравнений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367747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58" y="1628960"/>
            <a:ext cx="3199926" cy="42492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91790" y="755380"/>
            <a:ext cx="293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неравенств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05" y="1614251"/>
            <a:ext cx="3206115" cy="42640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014521" y="755379"/>
            <a:ext cx="2344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 систем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771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32654" y="682228"/>
            <a:ext cx="33778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Заключение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31642" y="2577649"/>
            <a:ext cx="10095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Поставленные задачи моего проекта – были выполнены</a:t>
            </a:r>
            <a:r>
              <a:rPr lang="en-US" sz="2800" dirty="0" smtClean="0"/>
              <a:t>. </a:t>
            </a:r>
            <a:r>
              <a:rPr lang="ru-RU" sz="2800" dirty="0" smtClean="0"/>
              <a:t>На выходе получилось приложение которым могут пользоваться учащиеся при обучении.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439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06" y="391477"/>
            <a:ext cx="62103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106</TotalTime>
  <Words>104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Контур</vt:lpstr>
      <vt:lpstr>Калькулятор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Егор Красников</dc:creator>
  <cp:lastModifiedBy>Егор Красников</cp:lastModifiedBy>
  <cp:revision>11</cp:revision>
  <dcterms:created xsi:type="dcterms:W3CDTF">2022-11-10T18:15:12Z</dcterms:created>
  <dcterms:modified xsi:type="dcterms:W3CDTF">2022-11-10T20:02:04Z</dcterms:modified>
</cp:coreProperties>
</file>