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87" r:id="rId10"/>
    <p:sldId id="288" r:id="rId11"/>
    <p:sldId id="264" r:id="rId12"/>
    <p:sldId id="28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8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8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6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A9C3-53F1-C448-9F0E-0E2CEADD9E98}" type="datetimeFigureOut">
              <a:rPr lang="en-US" smtClean="0"/>
              <a:t>16-06-29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084A-D13F-4A4B-AE53-EFCADE9D6C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pring.sh-600x600.png"/>
          <p:cNvPicPr>
            <a:picLocks noChangeAspect="1"/>
          </p:cNvPicPr>
          <p:nvPr userDrawn="1"/>
        </p:nvPicPr>
        <p:blipFill>
          <a:blip r:embed="rId1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1" y="160172"/>
            <a:ext cx="6697827" cy="66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8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pring.io/autorepo/docs/spring-security/4.0.3.RELEASE/apidocs/org/springframework/security/core/Authenticatio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Security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An Introduction To Securing Spring Applications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7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AuthenticationManager</a:t>
            </a:r>
            <a:endParaRPr lang="en-US" dirty="0" smtClean="0"/>
          </a:p>
          <a:p>
            <a:pPr lvl="1"/>
            <a:r>
              <a:rPr lang="en-US" dirty="0" smtClean="0"/>
              <a:t>Contains a list of </a:t>
            </a:r>
            <a:r>
              <a:rPr lang="en-US" dirty="0" err="1" smtClean="0"/>
              <a:t>AuthenticationProviders</a:t>
            </a:r>
            <a:endParaRPr lang="en-US" dirty="0" smtClean="0"/>
          </a:p>
          <a:p>
            <a:pPr lvl="2"/>
            <a:r>
              <a:rPr lang="en-US" dirty="0" smtClean="0"/>
              <a:t>Takes authentication objects</a:t>
            </a:r>
          </a:p>
          <a:p>
            <a:pPr lvl="2"/>
            <a:r>
              <a:rPr lang="en-US" dirty="0" smtClean="0"/>
              <a:t>If authorities granted returns the object fully populated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docs.spring.io</a:t>
            </a:r>
            <a:r>
              <a:rPr lang="en-US" dirty="0"/>
              <a:t>/</a:t>
            </a:r>
            <a:r>
              <a:rPr lang="en-US" dirty="0" err="1"/>
              <a:t>autorepo</a:t>
            </a:r>
            <a:r>
              <a:rPr lang="en-US" dirty="0"/>
              <a:t>/docs/spring-security/4.1.0.RELEASE/</a:t>
            </a:r>
            <a:r>
              <a:rPr lang="en-US" dirty="0" err="1"/>
              <a:t>apidocs</a:t>
            </a:r>
            <a:r>
              <a:rPr lang="en-US" dirty="0"/>
              <a:t>/org/</a:t>
            </a:r>
            <a:r>
              <a:rPr lang="en-US" dirty="0" err="1"/>
              <a:t>springframework</a:t>
            </a:r>
            <a:r>
              <a:rPr lang="en-US" dirty="0"/>
              <a:t>/security/authentication/</a:t>
            </a:r>
            <a:r>
              <a:rPr lang="en-US" dirty="0" err="1"/>
              <a:t>AuthenticationManager.html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66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SecurityContextHolder</a:t>
            </a:r>
            <a:endParaRPr lang="en-US" dirty="0"/>
          </a:p>
          <a:p>
            <a:pPr lvl="1"/>
            <a:r>
              <a:rPr lang="en-US" dirty="0" smtClean="0"/>
              <a:t>Provides a series of method to access the Security </a:t>
            </a:r>
            <a:r>
              <a:rPr lang="en-US" dirty="0" smtClean="0"/>
              <a:t>Context</a:t>
            </a:r>
          </a:p>
          <a:p>
            <a:pPr lvl="2"/>
            <a:r>
              <a:rPr lang="en-US" dirty="0" smtClean="0"/>
              <a:t>Contains currently Authenticated Principle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docs.spring.io</a:t>
            </a:r>
            <a:r>
              <a:rPr lang="en-US" dirty="0" smtClean="0"/>
              <a:t>/spring-security/site/docs/4.0.0.RELEASE/</a:t>
            </a:r>
            <a:r>
              <a:rPr lang="en-US" dirty="0" err="1" smtClean="0"/>
              <a:t>apidocs</a:t>
            </a:r>
            <a:r>
              <a:rPr lang="en-US" dirty="0" smtClean="0"/>
              <a:t>/org/</a:t>
            </a:r>
            <a:r>
              <a:rPr lang="en-US" dirty="0" err="1" smtClean="0"/>
              <a:t>springframework</a:t>
            </a:r>
            <a:r>
              <a:rPr lang="en-US" dirty="0" smtClean="0"/>
              <a:t>/security/core/context/</a:t>
            </a:r>
            <a:r>
              <a:rPr lang="en-US" dirty="0" err="1" smtClean="0"/>
              <a:t>SecurityContextHolder.html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46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Whiteboard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Lets Review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5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OK, we got it</a:t>
            </a:r>
            <a:r>
              <a:rPr lang="is-IS" dirty="0" smtClean="0"/>
              <a:t>…</a:t>
            </a:r>
            <a:r>
              <a:rPr lang="is-IS" dirty="0" smtClean="0"/>
              <a:t>.so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Enabling Security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things we can enable in the configuration</a:t>
            </a:r>
          </a:p>
          <a:p>
            <a:pPr lvl="1"/>
            <a:r>
              <a:rPr lang="en-US" dirty="0" smtClean="0"/>
              <a:t>Specify patterns that might not require security</a:t>
            </a:r>
          </a:p>
          <a:p>
            <a:pPr lvl="1"/>
            <a:r>
              <a:rPr lang="en-US" dirty="0" smtClean="0"/>
              <a:t>Channel Security</a:t>
            </a:r>
          </a:p>
          <a:p>
            <a:pPr lvl="1"/>
            <a:r>
              <a:rPr lang="en-US" dirty="0" smtClean="0"/>
              <a:t>Cross Site Request Forgery (CSRF)</a:t>
            </a:r>
          </a:p>
          <a:p>
            <a:pPr lvl="1"/>
            <a:r>
              <a:rPr lang="en-US" dirty="0" smtClean="0"/>
              <a:t>Remember Me Functionality</a:t>
            </a:r>
          </a:p>
          <a:p>
            <a:pPr lvl="1"/>
            <a:r>
              <a:rPr lang="en-US" dirty="0" smtClean="0"/>
              <a:t>Log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6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5406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Configuration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2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Authentication</a:t>
            </a:r>
          </a:p>
          <a:p>
            <a:pPr lvl="1"/>
            <a:r>
              <a:rPr lang="en-US" dirty="0" smtClean="0"/>
              <a:t>Generates a Basic Authentication token in the Header of the HTTP Request</a:t>
            </a:r>
          </a:p>
          <a:p>
            <a:r>
              <a:rPr lang="en-US" dirty="0" smtClean="0"/>
              <a:t>Form Login Authentication</a:t>
            </a:r>
          </a:p>
          <a:p>
            <a:pPr lvl="1"/>
            <a:r>
              <a:rPr lang="en-US" dirty="0" smtClean="0"/>
              <a:t>Application displays a form to collect information to create the Authentication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5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98157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Working With Authentication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7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User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information might require very custom logic or data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2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445"/>
            <a:ext cx="8229600" cy="4525963"/>
          </a:xfrm>
        </p:spPr>
        <p:txBody>
          <a:bodyPr/>
          <a:lstStyle/>
          <a:p>
            <a:r>
              <a:rPr lang="en-US" dirty="0" smtClean="0"/>
              <a:t>What is Spring Security</a:t>
            </a:r>
          </a:p>
          <a:p>
            <a:r>
              <a:rPr lang="en-US" dirty="0" smtClean="0"/>
              <a:t>How Spring Security Works</a:t>
            </a:r>
          </a:p>
          <a:p>
            <a:r>
              <a:rPr lang="en-US" dirty="0" smtClean="0"/>
              <a:t>Enabling and Configuring Security</a:t>
            </a:r>
          </a:p>
          <a:p>
            <a:r>
              <a:rPr lang="en-US" dirty="0" smtClean="0"/>
              <a:t>Working with User Details</a:t>
            </a:r>
          </a:p>
          <a:p>
            <a:r>
              <a:rPr lang="en-US" dirty="0" smtClean="0"/>
              <a:t>Form Authentication</a:t>
            </a:r>
          </a:p>
          <a:p>
            <a:r>
              <a:rPr lang="en-US" dirty="0" smtClean="0"/>
              <a:t>Security in the UI Layer</a:t>
            </a:r>
          </a:p>
          <a:p>
            <a:r>
              <a:rPr lang="en-US" dirty="0" smtClean="0"/>
              <a:t>Debugging tips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934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92327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Creating A Custom User Service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6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UI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UI elements might need to be hidden based on a User’s credentials</a:t>
            </a:r>
          </a:p>
        </p:txBody>
      </p:sp>
    </p:spTree>
    <p:extLst>
      <p:ext uri="{BB962C8B-B14F-4D97-AF65-F5344CB8AC3E}">
        <p14:creationId xmlns:p14="http://schemas.microsoft.com/office/powerpoint/2010/main" val="278817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21774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Securing the UI Layer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2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ACL</a:t>
            </a:r>
          </a:p>
          <a:p>
            <a:pPr lvl="1"/>
            <a:r>
              <a:rPr lang="en-US" dirty="0"/>
              <a:t>Provides support for domain object security through access control lists (ACLs). </a:t>
            </a:r>
            <a:endParaRPr lang="en-US" dirty="0" smtClean="0"/>
          </a:p>
          <a:p>
            <a:r>
              <a:rPr lang="en-US" dirty="0" smtClean="0"/>
              <a:t>Aspects</a:t>
            </a:r>
          </a:p>
          <a:p>
            <a:pPr lvl="1"/>
            <a:r>
              <a:rPr lang="en-US" dirty="0"/>
              <a:t>A small module providing support for </a:t>
            </a:r>
            <a:r>
              <a:rPr lang="en-US" dirty="0" err="1"/>
              <a:t>AspectJ</a:t>
            </a:r>
            <a:r>
              <a:rPr lang="en-US" dirty="0"/>
              <a:t>-based aspects instead of </a:t>
            </a:r>
            <a:r>
              <a:rPr lang="en-US" dirty="0" err="1"/>
              <a:t>stan</a:t>
            </a:r>
            <a:r>
              <a:rPr lang="en-US" dirty="0"/>
              <a:t>- </a:t>
            </a:r>
            <a:r>
              <a:rPr lang="en-US" dirty="0" err="1"/>
              <a:t>dard</a:t>
            </a:r>
            <a:r>
              <a:rPr lang="en-US" dirty="0"/>
              <a:t> Spring AOP when using Spring Security annotations. </a:t>
            </a:r>
            <a:endParaRPr lang="en-US" dirty="0" smtClean="0"/>
          </a:p>
          <a:p>
            <a:r>
              <a:rPr lang="en-US" dirty="0" smtClean="0"/>
              <a:t>CAS Client</a:t>
            </a:r>
          </a:p>
          <a:p>
            <a:pPr lvl="1"/>
            <a:r>
              <a:rPr lang="en-US" dirty="0"/>
              <a:t>Support for single sign-on authentication using </a:t>
            </a:r>
            <a:r>
              <a:rPr lang="en-US" dirty="0" err="1"/>
              <a:t>Jasig’s</a:t>
            </a:r>
            <a:r>
              <a:rPr lang="en-US" dirty="0"/>
              <a:t> Central Authentication Service (CAS).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20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Contains support for configuring Spring Security with XML and Java. (Java con- figuration support introduced in Spring Security 3.2.) </a:t>
            </a:r>
            <a:endParaRPr lang="en-US" dirty="0" smtClean="0"/>
          </a:p>
          <a:p>
            <a:r>
              <a:rPr lang="en-US" dirty="0" smtClean="0"/>
              <a:t>Core</a:t>
            </a:r>
          </a:p>
          <a:p>
            <a:pPr lvl="1"/>
            <a:r>
              <a:rPr lang="en-US" dirty="0"/>
              <a:t>Provides the essential Spring Security library.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Cryptography </a:t>
            </a:r>
            <a:endParaRPr lang="en-US" dirty="0" smtClean="0"/>
          </a:p>
          <a:p>
            <a:pPr lvl="1"/>
            <a:r>
              <a:rPr lang="en-US" dirty="0"/>
              <a:t>Provides support for encryption and password encoding.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6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80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LDAP </a:t>
            </a:r>
            <a:endParaRPr lang="en-US" dirty="0" smtClean="0"/>
          </a:p>
          <a:p>
            <a:pPr lvl="1"/>
            <a:r>
              <a:rPr lang="en-US" dirty="0"/>
              <a:t>Provides support for LDAP-based authentication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pPr lvl="1"/>
            <a:r>
              <a:rPr lang="en-US" dirty="0"/>
              <a:t>Contains support for centralized authentication with </a:t>
            </a:r>
            <a:r>
              <a:rPr lang="en-US" dirty="0" err="1"/>
              <a:t>OpenID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Remoting</a:t>
            </a:r>
            <a:endParaRPr lang="en-US" dirty="0" smtClean="0"/>
          </a:p>
          <a:p>
            <a:pPr lvl="1"/>
            <a:r>
              <a:rPr lang="en-US" dirty="0"/>
              <a:t>Provides integration with Spring </a:t>
            </a:r>
            <a:r>
              <a:rPr lang="en-US" dirty="0" err="1"/>
              <a:t>Remoting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1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80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Tag Library </a:t>
            </a:r>
            <a:endParaRPr lang="en-US" dirty="0" smtClean="0"/>
          </a:p>
          <a:p>
            <a:pPr lvl="1"/>
            <a:r>
              <a:rPr lang="en-US" dirty="0"/>
              <a:t>Spring Security’s JSP tag </a:t>
            </a:r>
            <a:r>
              <a:rPr lang="en-US" dirty="0" smtClean="0"/>
              <a:t>library.</a:t>
            </a:r>
            <a:endParaRPr lang="en-US" dirty="0"/>
          </a:p>
          <a:p>
            <a:r>
              <a:rPr lang="en-US" dirty="0" smtClean="0"/>
              <a:t>Web </a:t>
            </a:r>
          </a:p>
          <a:p>
            <a:pPr lvl="1"/>
            <a:r>
              <a:rPr lang="en-US" dirty="0"/>
              <a:t>Provides Spring Security’s filter-based web security support.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94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Security 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support for using Spring Security with </a:t>
            </a:r>
            <a:r>
              <a:rPr lang="en-US" dirty="0" err="1" smtClean="0"/>
              <a:t>OAuth</a:t>
            </a:r>
            <a:r>
              <a:rPr lang="en-US" dirty="0" smtClean="0"/>
              <a:t> (1a) and OAuth2 using standard Spring and Spring Security programming models and configuration idioms</a:t>
            </a:r>
          </a:p>
          <a:p>
            <a:r>
              <a:rPr lang="en-US" dirty="0" smtClean="0"/>
              <a:t>Spring LDAP</a:t>
            </a:r>
          </a:p>
          <a:p>
            <a:pPr lvl="1"/>
            <a:r>
              <a:rPr lang="en-US" dirty="0" smtClean="0"/>
              <a:t>Java library for simplifying LDAP operations, based on the pattern of Spring's </a:t>
            </a:r>
            <a:r>
              <a:rPr lang="en-US" dirty="0" err="1" smtClean="0"/>
              <a:t>JdbcTemplate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44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 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Spring Security Kerberos</a:t>
            </a:r>
          </a:p>
          <a:p>
            <a:pPr lvl="1"/>
            <a:r>
              <a:rPr lang="en-US" dirty="0" smtClean="0"/>
              <a:t>With the Spring Security Kerberos Extension, your users are authenticated against your web application just by opening the URL</a:t>
            </a:r>
          </a:p>
          <a:p>
            <a:r>
              <a:rPr lang="en-US" dirty="0" smtClean="0"/>
              <a:t>Spring Security SAML</a:t>
            </a:r>
          </a:p>
          <a:p>
            <a:pPr lvl="1"/>
            <a:r>
              <a:rPr lang="en-US" dirty="0" smtClean="0"/>
              <a:t> Seamless combination of SAML 2.0 and authentication and federation mechanisms in a single application. Wide support (ADFS, </a:t>
            </a:r>
            <a:r>
              <a:rPr lang="en-US" dirty="0" err="1" smtClean="0"/>
              <a:t>Okta</a:t>
            </a:r>
            <a:r>
              <a:rPr lang="en-US" dirty="0" smtClean="0"/>
              <a:t>, Shibboleth, </a:t>
            </a:r>
            <a:r>
              <a:rPr lang="en-US" dirty="0" err="1" smtClean="0"/>
              <a:t>OpenAM</a:t>
            </a:r>
            <a:r>
              <a:rPr lang="en-US" dirty="0" smtClean="0"/>
              <a:t>, </a:t>
            </a:r>
            <a:r>
              <a:rPr lang="en-US" dirty="0" err="1" smtClean="0"/>
              <a:t>Efecte</a:t>
            </a:r>
            <a:r>
              <a:rPr lang="en-US" dirty="0" smtClean="0"/>
              <a:t> EIM or Ping Federate)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64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5705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Debugging Tips and Tricks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208"/>
            <a:ext cx="8229600" cy="4525963"/>
          </a:xfrm>
        </p:spPr>
        <p:txBody>
          <a:bodyPr/>
          <a:lstStyle/>
          <a:p>
            <a:r>
              <a:rPr lang="en-US" dirty="0" smtClean="0"/>
              <a:t>How is your application secured?</a:t>
            </a:r>
          </a:p>
          <a:p>
            <a:r>
              <a:rPr lang="en-US" dirty="0" smtClean="0"/>
              <a:t>How do you keep up with security concerns?</a:t>
            </a:r>
          </a:p>
          <a:p>
            <a:r>
              <a:rPr lang="en-US" dirty="0" smtClean="0"/>
              <a:t>How hard is it to extend your security model?</a:t>
            </a:r>
          </a:p>
          <a:p>
            <a:r>
              <a:rPr lang="en-US" dirty="0" smtClean="0"/>
              <a:t>How do you integrate your security model with all aspects of your application?</a:t>
            </a:r>
          </a:p>
        </p:txBody>
      </p:sp>
    </p:spTree>
    <p:extLst>
      <p:ext uri="{BB962C8B-B14F-4D97-AF65-F5344CB8AC3E}">
        <p14:creationId xmlns:p14="http://schemas.microsoft.com/office/powerpoint/2010/main" val="260124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Spring On!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11" y="1276531"/>
            <a:ext cx="7598665" cy="49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1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Security </a:t>
            </a:r>
            <a:r>
              <a:rPr lang="en-US" dirty="0" err="1" smtClean="0"/>
              <a:t>OAuth</a:t>
            </a:r>
            <a:r>
              <a:rPr lang="en-US" dirty="0" smtClean="0"/>
              <a:t> 101</a:t>
            </a:r>
          </a:p>
          <a:p>
            <a:r>
              <a:rPr lang="en-US" dirty="0" smtClean="0"/>
              <a:t>Security in a distributed system</a:t>
            </a:r>
          </a:p>
          <a:p>
            <a:r>
              <a:rPr lang="en-US" dirty="0" smtClean="0"/>
              <a:t>Spring Security 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59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Is the User/Device/Application who they claim to be?</a:t>
            </a:r>
          </a:p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Is the User/Device/Application allowed to perform the action they are requesting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3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Interface from </a:t>
            </a:r>
            <a:r>
              <a:rPr lang="en-US" dirty="0" err="1" smtClean="0"/>
              <a:t>java.security</a:t>
            </a:r>
            <a:endParaRPr lang="en-US" dirty="0" smtClean="0"/>
          </a:p>
          <a:p>
            <a:pPr lvl="1"/>
            <a:r>
              <a:rPr lang="en-US" dirty="0" smtClean="0"/>
              <a:t>Represents a logged in User</a:t>
            </a:r>
          </a:p>
          <a:p>
            <a:pPr lvl="1"/>
            <a:r>
              <a:rPr lang="en-US" dirty="0" smtClean="0"/>
              <a:t>Spring Security Authentication is a Principle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http://docs.spring.io/autorepo/docs/spring-security/4.0.3.RELEASE/apidocs/org/springframework/security/core/Authentication.html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Authority</a:t>
            </a:r>
          </a:p>
          <a:p>
            <a:pPr lvl="1"/>
            <a:r>
              <a:rPr lang="en-US" dirty="0" smtClean="0"/>
              <a:t>Contains the concept of a ROLE</a:t>
            </a:r>
          </a:p>
          <a:p>
            <a:pPr lvl="2"/>
            <a:r>
              <a:rPr lang="en-US" dirty="0" smtClean="0"/>
              <a:t>Used for access control decisions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docs.spring.io</a:t>
            </a:r>
            <a:r>
              <a:rPr lang="en-US" dirty="0" smtClean="0"/>
              <a:t>/spring-security/site/docs/current/</a:t>
            </a:r>
            <a:r>
              <a:rPr lang="en-US" dirty="0" err="1" smtClean="0"/>
              <a:t>apidocs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599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51"/>
            <a:ext cx="8229600" cy="4525963"/>
          </a:xfrm>
        </p:spPr>
        <p:txBody>
          <a:bodyPr/>
          <a:lstStyle/>
          <a:p>
            <a:r>
              <a:rPr lang="en-US" dirty="0" err="1" smtClean="0"/>
              <a:t>UserDetails</a:t>
            </a:r>
            <a:endParaRPr lang="en-US" dirty="0" smtClean="0"/>
          </a:p>
          <a:p>
            <a:pPr lvl="1"/>
            <a:r>
              <a:rPr lang="en-US" dirty="0" smtClean="0"/>
              <a:t>Contains relevant details about the Principal</a:t>
            </a:r>
          </a:p>
          <a:p>
            <a:pPr marL="5715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docs.spring.io</a:t>
            </a:r>
            <a:r>
              <a:rPr lang="en-US" dirty="0" smtClean="0"/>
              <a:t>/spring-security/site/docs/3.2.6.RELEASE/</a:t>
            </a:r>
            <a:r>
              <a:rPr lang="en-US" dirty="0" err="1" smtClean="0"/>
              <a:t>apidocs</a:t>
            </a:r>
            <a:r>
              <a:rPr lang="en-US" dirty="0" smtClean="0"/>
              <a:t>/org/</a:t>
            </a:r>
            <a:r>
              <a:rPr lang="en-US" dirty="0" err="1" smtClean="0"/>
              <a:t>springframework</a:t>
            </a:r>
            <a:r>
              <a:rPr lang="en-US" dirty="0" smtClean="0"/>
              <a:t>/security/core/</a:t>
            </a:r>
            <a:r>
              <a:rPr lang="en-US" dirty="0" err="1" smtClean="0"/>
              <a:t>userdetails</a:t>
            </a:r>
            <a:r>
              <a:rPr lang="en-US" dirty="0" smtClean="0"/>
              <a:t>/</a:t>
            </a:r>
            <a:r>
              <a:rPr lang="en-US" dirty="0" err="1" smtClean="0"/>
              <a:t>User.html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8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027"/>
            <a:ext cx="8229600" cy="4525963"/>
          </a:xfrm>
        </p:spPr>
        <p:txBody>
          <a:bodyPr/>
          <a:lstStyle/>
          <a:p>
            <a:r>
              <a:rPr lang="en-US" dirty="0" err="1" smtClean="0"/>
              <a:t>UserDetailService</a:t>
            </a:r>
            <a:endParaRPr lang="en-US" dirty="0" smtClean="0"/>
          </a:p>
          <a:p>
            <a:pPr lvl="1"/>
            <a:r>
              <a:rPr lang="en-US" dirty="0" smtClean="0"/>
              <a:t>Implemented to provide a means of getting </a:t>
            </a:r>
            <a:r>
              <a:rPr lang="en-US" dirty="0" err="1" smtClean="0"/>
              <a:t>UserDetail</a:t>
            </a:r>
            <a:r>
              <a:rPr lang="en-US" dirty="0" smtClean="0"/>
              <a:t> references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docs.spring.io</a:t>
            </a:r>
            <a:r>
              <a:rPr lang="en-US" dirty="0" smtClean="0"/>
              <a:t>/</a:t>
            </a:r>
            <a:r>
              <a:rPr lang="en-US" dirty="0" err="1" smtClean="0"/>
              <a:t>autorepo</a:t>
            </a:r>
            <a:r>
              <a:rPr lang="en-US" dirty="0" smtClean="0"/>
              <a:t>/docs/spring-security/3.2.2.RELEASE/</a:t>
            </a:r>
            <a:r>
              <a:rPr lang="en-US" dirty="0" err="1" smtClean="0"/>
              <a:t>apidocs</a:t>
            </a:r>
            <a:r>
              <a:rPr lang="en-US" dirty="0" smtClean="0"/>
              <a:t>/org/</a:t>
            </a:r>
            <a:r>
              <a:rPr lang="en-US" dirty="0" err="1" smtClean="0"/>
              <a:t>springframework</a:t>
            </a:r>
            <a:r>
              <a:rPr lang="en-US" dirty="0" smtClean="0"/>
              <a:t>/security/core/</a:t>
            </a:r>
            <a:r>
              <a:rPr lang="en-US" dirty="0" err="1" smtClean="0"/>
              <a:t>userdetails</a:t>
            </a:r>
            <a:r>
              <a:rPr lang="en-US" dirty="0" smtClean="0"/>
              <a:t>/</a:t>
            </a:r>
            <a:r>
              <a:rPr lang="en-US" dirty="0" err="1" smtClean="0"/>
              <a:t>UserDetailsService.html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1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AuthenticationProvider</a:t>
            </a:r>
            <a:endParaRPr lang="en-US" dirty="0"/>
          </a:p>
          <a:p>
            <a:pPr lvl="1"/>
            <a:r>
              <a:rPr lang="en-US" dirty="0" smtClean="0"/>
              <a:t>Processes an Authentication object</a:t>
            </a:r>
          </a:p>
          <a:p>
            <a:pPr marL="57150" indent="0">
              <a:buNone/>
            </a:pPr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/spring-security/site/docs/3.2.7.RELEASE/</a:t>
            </a:r>
            <a:r>
              <a:rPr lang="en-US" dirty="0" err="1"/>
              <a:t>apidocs</a:t>
            </a:r>
            <a:r>
              <a:rPr lang="en-US" dirty="0"/>
              <a:t>/org/</a:t>
            </a:r>
            <a:r>
              <a:rPr lang="en-US" dirty="0" err="1"/>
              <a:t>springframework</a:t>
            </a:r>
            <a:r>
              <a:rPr lang="en-US" dirty="0"/>
              <a:t>/security/authentication/</a:t>
            </a:r>
            <a:r>
              <a:rPr lang="en-US" dirty="0" err="1"/>
              <a:t>AuthenticationProvider.html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6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810</Words>
  <Application>Microsoft Macintosh PowerPoint</Application>
  <PresentationFormat>On-screen Show (4:3)</PresentationFormat>
  <Paragraphs>127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Spring Security 101</vt:lpstr>
      <vt:lpstr>Agenda</vt:lpstr>
      <vt:lpstr>Important Questions</vt:lpstr>
      <vt:lpstr>Important Concepts</vt:lpstr>
      <vt:lpstr>Important Concepts</vt:lpstr>
      <vt:lpstr>Important Concepts</vt:lpstr>
      <vt:lpstr>Important Concept</vt:lpstr>
      <vt:lpstr>Important Concept</vt:lpstr>
      <vt:lpstr>Important Concept</vt:lpstr>
      <vt:lpstr>Important Concepts</vt:lpstr>
      <vt:lpstr>Important Concepts</vt:lpstr>
      <vt:lpstr>Whiteboard Time</vt:lpstr>
      <vt:lpstr>OK, we got it….so what</vt:lpstr>
      <vt:lpstr>Demo</vt:lpstr>
      <vt:lpstr>Exploring Configuration</vt:lpstr>
      <vt:lpstr>Demo</vt:lpstr>
      <vt:lpstr>Different Types Of Authentication</vt:lpstr>
      <vt:lpstr>Demo</vt:lpstr>
      <vt:lpstr>Custom User Services</vt:lpstr>
      <vt:lpstr>Demo</vt:lpstr>
      <vt:lpstr>Working With The UI Layer </vt:lpstr>
      <vt:lpstr>Demo</vt:lpstr>
      <vt:lpstr>Spring Security Modules</vt:lpstr>
      <vt:lpstr>Spring Security Modules</vt:lpstr>
      <vt:lpstr>Spring Security Modules</vt:lpstr>
      <vt:lpstr>Spring Security Modules</vt:lpstr>
      <vt:lpstr>Spring Security Related Projects</vt:lpstr>
      <vt:lpstr>Spring Security Related Projects</vt:lpstr>
      <vt:lpstr>Demo</vt:lpstr>
      <vt:lpstr>Get Your Spring On!</vt:lpstr>
      <vt:lpstr>Future Talks</vt:lpstr>
      <vt:lpstr>Questions?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</dc:title>
  <dc:creator>Luke Shannon</dc:creator>
  <cp:lastModifiedBy>Luke Shannon</cp:lastModifiedBy>
  <cp:revision>24</cp:revision>
  <dcterms:created xsi:type="dcterms:W3CDTF">2016-06-29T15:02:50Z</dcterms:created>
  <dcterms:modified xsi:type="dcterms:W3CDTF">2016-06-29T17:48:59Z</dcterms:modified>
</cp:coreProperties>
</file>