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E493D3-38AC-4F2B-95A3-6569A6B79874}" type="datetimeFigureOut">
              <a:rPr lang="bg-BG" smtClean="0"/>
              <a:t>4.4.2021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C83ED37-50BA-4A1C-A74F-D19CEB83C06C}" type="slidenum">
              <a:rPr lang="bg-BG" smtClean="0"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249476"/>
          </a:xfrm>
        </p:spPr>
        <p:txBody>
          <a:bodyPr>
            <a:normAutofit lnSpcReduction="10000"/>
          </a:bodyPr>
          <a:lstStyle/>
          <a:p>
            <a:pPr algn="r"/>
            <a:endParaRPr lang="en-US" sz="3200" dirty="0" smtClean="0"/>
          </a:p>
          <a:p>
            <a:pPr algn="r"/>
            <a:endParaRPr lang="en-US" sz="3200" dirty="0"/>
          </a:p>
          <a:p>
            <a:pPr algn="r"/>
            <a:r>
              <a:rPr lang="en-US" sz="3200" dirty="0" smtClean="0"/>
              <a:t>Mario </a:t>
            </a:r>
            <a:r>
              <a:rPr lang="en-US" sz="3200" dirty="0" err="1" smtClean="0"/>
              <a:t>Krastev</a:t>
            </a:r>
            <a:endParaRPr lang="en-US" sz="3200" dirty="0" smtClean="0"/>
          </a:p>
          <a:p>
            <a:pPr algn="r"/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Taushanov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229600" cy="182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/>
              </a:rPr>
              <a:t>    Diary online</a:t>
            </a:r>
            <a:endParaRPr lang="bg-BG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7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09508" y="1988840"/>
            <a:ext cx="74640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Registration and Login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Diary creation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Creating sections in diary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Share sections with others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Following other users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Change section information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Getting all public sections from users followed by me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Comment sections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Like and dislike sections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680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use for creation ???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132856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Java 11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Spring Boot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Spring Rest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Maven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Hibernate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JPA</a:t>
            </a:r>
            <a:endParaRPr lang="bg-BG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07215" y="1988840"/>
            <a:ext cx="31023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MySQL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 smtClean="0"/>
              <a:t>BCrypt</a:t>
            </a:r>
            <a:endParaRPr lang="en-US" sz="3200" b="1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Lombok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 smtClean="0"/>
              <a:t>Intelli</a:t>
            </a:r>
            <a:r>
              <a:rPr lang="en-US" sz="3200" b="1" dirty="0" smtClean="0"/>
              <a:t> JIDEA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POSTMAN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337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85000"/>
                  </a:schemeClr>
                </a:solidFill>
              </a:rPr>
              <a:t>Database Diagram</a:t>
            </a:r>
            <a:endParaRPr lang="bg-BG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58342"/>
            <a:ext cx="7590001" cy="47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bg-B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12778"/>
              </p:ext>
            </p:extLst>
          </p:nvPr>
        </p:nvGraphicFramePr>
        <p:xfrm>
          <a:off x="539552" y="2060848"/>
          <a:ext cx="7920882" cy="348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96144"/>
                <a:gridCol w="1584176"/>
                <a:gridCol w="1368154"/>
              </a:tblGrid>
              <a:tr h="7791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Entity</a:t>
                      </a:r>
                      <a:endParaRPr lang="bg-BG" sz="16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Repository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DTO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Authentication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 x3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BadRequest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 smtClean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NotFound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Diary 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 x2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bg-BG" dirty="0"/>
                    </a:p>
                  </a:txBody>
                  <a:tcPr/>
                </a:tc>
              </a:tr>
              <a:tr h="451401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bg-BG" b="1" dirty="0"/>
          </a:p>
        </p:txBody>
      </p:sp>
      <p:pic>
        <p:nvPicPr>
          <p:cNvPr id="3074" name="Picture 2" descr="The Best Parts of Homer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684250" cy="38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r>
              <a:rPr lang="en-US" dirty="0" smtClean="0"/>
              <a:t> </a:t>
            </a:r>
            <a:r>
              <a:rPr lang="en-US" b="1" dirty="0" smtClean="0"/>
              <a:t>?</a:t>
            </a:r>
            <a:endParaRPr lang="bg-BG" b="1" dirty="0"/>
          </a:p>
        </p:txBody>
      </p:sp>
      <p:pic>
        <p:nvPicPr>
          <p:cNvPr id="4098" name="Picture 2" descr="Live! From a secret Fox bunker: It's Homer Simpso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96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3672408"/>
          </a:xfrm>
        </p:spPr>
        <p:txBody>
          <a:bodyPr/>
          <a:lstStyle/>
          <a:p>
            <a:pPr algn="ctr"/>
            <a:r>
              <a:rPr lang="en-US" b="1" dirty="0" smtClean="0"/>
              <a:t>Thank you for your attention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9640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91</TotalTime>
  <Words>111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    Diary online</vt:lpstr>
      <vt:lpstr>Functionality</vt:lpstr>
      <vt:lpstr>What did we use for creation ???</vt:lpstr>
      <vt:lpstr>Database Diagram</vt:lpstr>
      <vt:lpstr>Class Diagram</vt:lpstr>
      <vt:lpstr>DEMO</vt:lpstr>
      <vt:lpstr>Questions ?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online</dc:title>
  <dc:creator>Georgi Taushanov</dc:creator>
  <cp:lastModifiedBy>Georgi Taushanov</cp:lastModifiedBy>
  <cp:revision>9</cp:revision>
  <dcterms:created xsi:type="dcterms:W3CDTF">2021-04-04T18:05:41Z</dcterms:created>
  <dcterms:modified xsi:type="dcterms:W3CDTF">2021-04-04T19:47:51Z</dcterms:modified>
</cp:coreProperties>
</file>