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F291E-BEC8-48F1-8A74-5A5AB9591049}" v="2" dt="2021-04-04T20:40:36.703"/>
    <p1510:client id="{E6D3C646-06BF-4EFC-BAF4-058399484D6E}" v="7" dt="2021-04-05T07:22:13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>
        <p:scale>
          <a:sx n="92" d="100"/>
          <a:sy n="92" d="100"/>
        </p:scale>
        <p:origin x="-117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E493D3-38AC-4F2B-95A3-6569A6B7987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effectLst/>
              </a:rPr>
              <a:t>    Diary online</a:t>
            </a:r>
            <a:endParaRPr lang="bg-BG" sz="60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570327" cy="28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07" y="1707592"/>
            <a:ext cx="258127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4869160"/>
            <a:ext cx="157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Mario </a:t>
            </a:r>
            <a:r>
              <a:rPr lang="en-US" dirty="0" err="1" smtClean="0"/>
              <a:t>Krastev</a:t>
            </a:r>
            <a:endParaRPr lang="en-US" dirty="0" smtClean="0"/>
          </a:p>
          <a:p>
            <a:r>
              <a:rPr lang="en-US" dirty="0" smtClean="0"/>
              <a:t>20 y/o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5090954" y="4869159"/>
            <a:ext cx="197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Taushanov</a:t>
            </a:r>
            <a:endParaRPr lang="en-US" dirty="0" smtClean="0"/>
          </a:p>
          <a:p>
            <a:r>
              <a:rPr lang="en-US" dirty="0" smtClean="0"/>
              <a:t>24 y/o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47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pPr algn="ctr"/>
            <a:r>
              <a:rPr lang="en-US" dirty="0"/>
              <a:t>Functionality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09508" y="1988840"/>
            <a:ext cx="74640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Registration and Login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Diary creation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Creating sections in diary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Share sections with others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Following other users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Change section information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Getting all public sections from users followed by me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Comment sections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Like and dislike sections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680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use for creation ???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132856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Java 11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Spring Boot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Spring Rest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Maven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Hibernate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JPA</a:t>
            </a:r>
            <a:endParaRPr lang="bg-BG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07215" y="1988840"/>
            <a:ext cx="31023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MySQL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/>
              <a:t>BCrypt</a:t>
            </a:r>
            <a:endParaRPr lang="en-US" sz="32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Lombok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/>
              <a:t>Intelli</a:t>
            </a:r>
            <a:r>
              <a:rPr lang="en-US" sz="3200" b="1" dirty="0"/>
              <a:t> JIDEA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POSTMAN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337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Swagger</a:t>
            </a:r>
            <a:endParaRPr lang="bg-BG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62" y="1628800"/>
            <a:ext cx="3073038" cy="491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9" y="1628800"/>
            <a:ext cx="3443714" cy="489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" y="4437112"/>
            <a:ext cx="2592288" cy="210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" y="1628800"/>
            <a:ext cx="260030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2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85000"/>
                  </a:schemeClr>
                </a:solidFill>
              </a:rPr>
              <a:t>Database Diagram</a:t>
            </a:r>
            <a:endParaRPr lang="bg-BG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Картина 3">
            <a:extLst>
              <a:ext uri="{FF2B5EF4-FFF2-40B4-BE49-F238E27FC236}">
                <a16:creationId xmlns="" xmlns:a16="http://schemas.microsoft.com/office/drawing/2014/main" id="{73DF073E-50E0-4977-BCC0-BDA9B7A0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1367478"/>
            <a:ext cx="7720641" cy="48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  <a:endParaRPr lang="bg-B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206"/>
              </p:ext>
            </p:extLst>
          </p:nvPr>
        </p:nvGraphicFramePr>
        <p:xfrm>
          <a:off x="539552" y="1772816"/>
          <a:ext cx="7920882" cy="359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81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Entity</a:t>
                      </a:r>
                      <a:endParaRPr lang="bg-BG" sz="16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Controller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Repository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DTO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Authentication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 </a:t>
                      </a:r>
                      <a:r>
                        <a:rPr lang="en-US" dirty="0" smtClean="0"/>
                        <a:t>x4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BadRequest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NotFound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Diary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 </a:t>
                      </a:r>
                      <a:r>
                        <a:rPr lang="en-US" dirty="0" smtClean="0"/>
                        <a:t>x3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29588"/>
              </p:ext>
            </p:extLst>
          </p:nvPr>
        </p:nvGraphicFramePr>
        <p:xfrm>
          <a:off x="1187624" y="5517232"/>
          <a:ext cx="61926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88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DAO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69200"/>
              </p:ext>
            </p:extLst>
          </p:nvPr>
        </p:nvGraphicFramePr>
        <p:xfrm>
          <a:off x="1187624" y="5877272"/>
          <a:ext cx="6192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UserDAO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SectionDbDAO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  <a:endParaRPr lang="bg-BG" b="1" dirty="0"/>
          </a:p>
        </p:txBody>
      </p:sp>
      <p:pic>
        <p:nvPicPr>
          <p:cNvPr id="3074" name="Picture 2" descr="The Best Parts of Homer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684250" cy="38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Questions</a:t>
            </a:r>
            <a:r>
              <a:rPr lang="en-US" dirty="0"/>
              <a:t> </a:t>
            </a:r>
            <a:r>
              <a:rPr lang="en-US" b="1" dirty="0"/>
              <a:t>?</a:t>
            </a:r>
            <a:endParaRPr lang="bg-BG" b="1" dirty="0"/>
          </a:p>
        </p:txBody>
      </p:sp>
      <p:pic>
        <p:nvPicPr>
          <p:cNvPr id="4098" name="Picture 2" descr="Live! From a secret Fox bunker: It's Homer Simpso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96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3672408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9640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264</TotalTime>
  <Words>121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    Diary online</vt:lpstr>
      <vt:lpstr>Functionality</vt:lpstr>
      <vt:lpstr>What did we use for creation ???</vt:lpstr>
      <vt:lpstr>Swagger</vt:lpstr>
      <vt:lpstr>Database Diagram</vt:lpstr>
      <vt:lpstr>Class Diagram</vt:lpstr>
      <vt:lpstr>DEMO</vt:lpstr>
      <vt:lpstr>Questions ?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online</dc:title>
  <dc:creator>Georgi Taushanov</dc:creator>
  <cp:lastModifiedBy>Georgi Taushanov</cp:lastModifiedBy>
  <cp:revision>19</cp:revision>
  <dcterms:created xsi:type="dcterms:W3CDTF">2021-04-04T18:05:41Z</dcterms:created>
  <dcterms:modified xsi:type="dcterms:W3CDTF">2021-04-05T23:33:49Z</dcterms:modified>
</cp:coreProperties>
</file>