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314B-69EE-4E91-B051-601A048D824A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FAB2-2B1A-4515-A0CA-CE55E6629B14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Group 3 project</a:t>
            </a:r>
            <a:br>
              <a:rPr lang="en-IE" dirty="0"/>
            </a:br>
            <a:br>
              <a:rPr lang="en-IE" dirty="0"/>
            </a:br>
            <a:r>
              <a:rPr lang="en-IE" dirty="0"/>
              <a:t>Parcel Express</a:t>
            </a:r>
            <a:br>
              <a:rPr lang="en-IE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Requirements Engineering 2017</a:t>
            </a:r>
            <a:endParaRPr lang="en-IE" dirty="0"/>
          </a:p>
          <a:p>
            <a:r>
              <a:rPr lang="en-IE" dirty="0"/>
              <a:t>Helen Daly, Dave Corcoran, </a:t>
            </a:r>
            <a:r>
              <a:rPr lang="en-IE" dirty="0" err="1"/>
              <a:t>Janusz</a:t>
            </a:r>
            <a:r>
              <a:rPr lang="en-IE" dirty="0"/>
              <a:t> </a:t>
            </a:r>
            <a:r>
              <a:rPr lang="en-IE" dirty="0" err="1"/>
              <a:t>Sledziewski</a:t>
            </a:r>
            <a:r>
              <a:rPr lang="en-IE" dirty="0"/>
              <a:t>, </a:t>
            </a:r>
            <a:r>
              <a:rPr lang="en-IE" dirty="0" err="1"/>
              <a:t>Maciej</a:t>
            </a:r>
            <a:r>
              <a:rPr lang="en-IE" dirty="0"/>
              <a:t> </a:t>
            </a:r>
            <a:r>
              <a:rPr lang="en-IE" dirty="0" err="1"/>
              <a:t>Kubiniec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Retrospective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dirty="0"/>
              <a:t>What worked well </a:t>
            </a:r>
            <a:endParaRPr lang="en-IE" dirty="0"/>
          </a:p>
          <a:p>
            <a:pPr marL="0" indent="0" algn="ctr">
              <a:buNone/>
            </a:pPr>
            <a:endParaRPr lang="en-IE" dirty="0"/>
          </a:p>
          <a:p>
            <a:pPr marL="0" indent="0" algn="ctr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 shared management, all had a stake in the outcome of the project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The effort applied by everyone. 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Trello and </a:t>
            </a:r>
            <a:r>
              <a:rPr lang="en-IE" dirty="0" err="1"/>
              <a:t>whazapp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Problems encountered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Communication</a:t>
            </a:r>
            <a:endParaRPr lang="en-IE" dirty="0"/>
          </a:p>
          <a:p>
            <a:pPr lvl="1"/>
            <a:r>
              <a:rPr lang="en-IE" dirty="0"/>
              <a:t>Group met up at the weekend to try to work through sticking points#</a:t>
            </a:r>
            <a:endParaRPr lang="en-IE" dirty="0"/>
          </a:p>
          <a:p>
            <a:pPr lvl="1"/>
            <a:r>
              <a:rPr lang="en-IE" dirty="0"/>
              <a:t>The information on </a:t>
            </a:r>
            <a:r>
              <a:rPr lang="en-IE" dirty="0" err="1"/>
              <a:t>whatsapp</a:t>
            </a:r>
            <a:r>
              <a:rPr lang="en-IE" dirty="0"/>
              <a:t> could get confusing.</a:t>
            </a:r>
            <a:endParaRPr lang="en-IE" dirty="0"/>
          </a:p>
          <a:p>
            <a:r>
              <a:rPr lang="en-IE" dirty="0"/>
              <a:t>Working with </a:t>
            </a:r>
            <a:r>
              <a:rPr lang="en-IE" dirty="0" err="1"/>
              <a:t>ueXceler</a:t>
            </a:r>
            <a:r>
              <a:rPr lang="en-IE" dirty="0"/>
              <a:t> and Visual Paradigm</a:t>
            </a:r>
            <a:endParaRPr lang="en-IE" dirty="0"/>
          </a:p>
          <a:p>
            <a:pPr lvl="1"/>
            <a:r>
              <a:rPr lang="en-IE" dirty="0"/>
              <a:t>All were working on separate files, took time to get them all in one group on </a:t>
            </a:r>
            <a:r>
              <a:rPr lang="en-IE" dirty="0" err="1"/>
              <a:t>vpository</a:t>
            </a:r>
            <a:r>
              <a:rPr lang="en-IE" dirty="0"/>
              <a:t>. Lots of research and tutorials.</a:t>
            </a: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would we do differently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Brainstorm earlier</a:t>
            </a:r>
            <a:endParaRPr lang="en-IE" dirty="0"/>
          </a:p>
          <a:p>
            <a:r>
              <a:rPr lang="en-IE" dirty="0"/>
              <a:t>Review each others scenarios more</a:t>
            </a:r>
            <a:endParaRPr lang="en-IE" dirty="0"/>
          </a:p>
          <a:p>
            <a:r>
              <a:rPr lang="en-IE" dirty="0"/>
              <a:t>Not do separate brainstorms on </a:t>
            </a:r>
            <a:r>
              <a:rPr lang="en-IE" dirty="0" err="1"/>
              <a:t>ueXceler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Participation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Maciej</a:t>
            </a:r>
            <a:r>
              <a:rPr lang="en-IE"/>
              <a:t>	25%</a:t>
            </a:r>
            <a:endParaRPr lang="en-IE" dirty="0"/>
          </a:p>
          <a:p>
            <a:r>
              <a:rPr lang="en-IE" dirty="0"/>
              <a:t>Dave	25%</a:t>
            </a:r>
            <a:endParaRPr lang="en-IE" dirty="0"/>
          </a:p>
          <a:p>
            <a:r>
              <a:rPr lang="en-IE" dirty="0" err="1"/>
              <a:t>Janusz</a:t>
            </a:r>
            <a:r>
              <a:rPr lang="en-IE" dirty="0"/>
              <a:t>	25%</a:t>
            </a:r>
            <a:endParaRPr lang="en-IE" dirty="0"/>
          </a:p>
          <a:p>
            <a:r>
              <a:rPr lang="en-IE" dirty="0"/>
              <a:t>Helen  	25%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Parcel express is a new way of sending and receiving parcels, that is cost effective and more convenient than traditional delivery companies.</a:t>
            </a:r>
            <a:endParaRPr lang="en-GB" dirty="0"/>
          </a:p>
          <a:p>
            <a:r>
              <a:rPr lang="en-GB" dirty="0"/>
              <a:t>We have created an application that is easy for the customer to use, that will allow them to avail of lower delivery costs. </a:t>
            </a:r>
            <a:endParaRPr lang="en-GB" dirty="0"/>
          </a:p>
          <a:p>
            <a:r>
              <a:rPr lang="en-GB" dirty="0"/>
              <a:t>Our application allows for quick and easy use by our drivers, and allows them to send information in a timely manner to the team back at the depot. 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addressed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Keeping costs to a minimum by using an app on standard equipment to manage the business e.g. phones for couriers</a:t>
            </a:r>
            <a:endParaRPr lang="en-IE" dirty="0"/>
          </a:p>
          <a:p>
            <a:r>
              <a:rPr lang="en-IE" dirty="0"/>
              <a:t>Allowing real time updates for deliveries or collections to allow the most cost effective routes.</a:t>
            </a:r>
            <a:endParaRPr lang="en-IE" dirty="0"/>
          </a:p>
          <a:p>
            <a:r>
              <a:rPr lang="en-IE" dirty="0"/>
              <a:t>Providing a quick clear and easy to use method of processing </a:t>
            </a:r>
            <a:r>
              <a:rPr lang="en-IE" dirty="0" err="1"/>
              <a:t>pacakages</a:t>
            </a:r>
            <a:r>
              <a:rPr lang="en-IE" dirty="0"/>
              <a:t> at the depots.</a:t>
            </a:r>
            <a:endParaRPr lang="en-IE" dirty="0"/>
          </a:p>
          <a:p>
            <a:r>
              <a:rPr lang="en-IE" dirty="0"/>
              <a:t>Providing a robust system for tracking and managing parcels.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Personas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Manager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41095" y="2213811"/>
          <a:ext cx="8919411" cy="3080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2807"/>
                <a:gridCol w="2972807"/>
                <a:gridCol w="2973797"/>
              </a:tblGrid>
              <a:tr h="3080084"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>
                          <a:effectLst/>
                        </a:rPr>
                        <a:t>Sharon 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Sharon is 39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Has 2 poodles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Has worked for parcel express for 10 years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6 as a manager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This app allows Sharon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To track deliveries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Track couriers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800" dirty="0">
                          <a:effectLst/>
                        </a:rPr>
                        <a:t>Make enquires for customers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49" y="2800350"/>
            <a:ext cx="10287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3738" y="3525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Administrator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58779" y="1789320"/>
          <a:ext cx="10295016" cy="2975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672"/>
                <a:gridCol w="3431672"/>
                <a:gridCol w="3431672"/>
              </a:tblGrid>
              <a:tr h="2975185"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100">
                          <a:effectLst/>
                        </a:rPr>
                        <a:t>Janusz </a:t>
                      </a:r>
                      <a:endParaRPr lang="en-I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Married, 2 kids and dog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10 </a:t>
                      </a:r>
                      <a:r>
                        <a:rPr lang="en-IE" sz="1400" dirty="0" err="1">
                          <a:effectLst/>
                        </a:rPr>
                        <a:t>yrs</a:t>
                      </a:r>
                      <a:r>
                        <a:rPr lang="en-IE" sz="1400" dirty="0">
                          <a:effectLst/>
                        </a:rPr>
                        <a:t> experience working with parcel delivery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After work play in heavy metal group on guitar.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In past had gambling problem.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100" dirty="0">
                          <a:effectLst/>
                        </a:rPr>
                        <a:t>Use app to route and schedule parcels</a:t>
                      </a:r>
                      <a:endParaRPr lang="en-IE" sz="12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490" y="2770352"/>
            <a:ext cx="8701762" cy="55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IE"/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26" y="2203460"/>
            <a:ext cx="198918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Courier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22947" y="2021305"/>
          <a:ext cx="9657348" cy="2250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9116"/>
                <a:gridCol w="3219116"/>
                <a:gridCol w="3219116"/>
              </a:tblGrid>
              <a:tr h="2250499"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600" dirty="0">
                          <a:effectLst/>
                        </a:rPr>
                        <a:t>Dave</a:t>
                      </a:r>
                      <a:endParaRPr lang="en-I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600" dirty="0">
                          <a:effectLst/>
                        </a:rPr>
                        <a:t>Single, hates job, worked for delivery companies for too long</a:t>
                      </a:r>
                      <a:endParaRPr lang="en-IE" sz="18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100" dirty="0">
                          <a:effectLst/>
                        </a:rPr>
                        <a:t> </a:t>
                      </a:r>
                      <a:endParaRPr lang="en-I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Use app to check and make deliveries and collections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spcAft>
                          <a:spcPts val="280"/>
                        </a:spcAft>
                      </a:pPr>
                      <a:r>
                        <a:rPr lang="en-IE" sz="1400" dirty="0">
                          <a:effectLst/>
                        </a:rPr>
                        <a:t> </a:t>
                      </a:r>
                      <a:endParaRPr lang="en-I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2949777"/>
            <a:ext cx="2812218" cy="95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72127" y="2477622"/>
          <a:ext cx="8710863" cy="2367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3299"/>
                <a:gridCol w="2903299"/>
                <a:gridCol w="2904265"/>
              </a:tblGrid>
              <a:tr h="2367094"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2400" dirty="0" err="1">
                          <a:effectLst/>
                        </a:rPr>
                        <a:t>Maciej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endParaRPr lang="en-IE" sz="11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2000" dirty="0" err="1">
                          <a:effectLst/>
                        </a:rPr>
                        <a:t>Maciej</a:t>
                      </a:r>
                      <a:r>
                        <a:rPr lang="en-GB" sz="2000" dirty="0">
                          <a:effectLst/>
                        </a:rPr>
                        <a:t> is originally from Poland </a:t>
                      </a:r>
                      <a:endParaRPr lang="en-IE" sz="18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2000" dirty="0">
                          <a:effectLst/>
                        </a:rPr>
                        <a:t>Married 1 child </a:t>
                      </a:r>
                      <a:endParaRPr lang="en-IE" sz="1800" dirty="0">
                        <a:effectLst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2000" dirty="0">
                          <a:effectLst/>
                        </a:rPr>
                        <a:t>Mature student 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0"/>
                        </a:spcAft>
                        <a:tabLst>
                          <a:tab pos="1266825" algn="l"/>
                        </a:tabLst>
                      </a:pPr>
                      <a:r>
                        <a:rPr lang="en-GB" sz="2000" dirty="0">
                          <a:effectLst/>
                        </a:rPr>
                        <a:t>Parcel express allows </a:t>
                      </a:r>
                      <a:r>
                        <a:rPr lang="en-GB" sz="2000" dirty="0" err="1">
                          <a:effectLst/>
                        </a:rPr>
                        <a:t>Maciej</a:t>
                      </a:r>
                      <a:r>
                        <a:rPr lang="en-GB" sz="2000" dirty="0">
                          <a:effectLst/>
                        </a:rPr>
                        <a:t> to shop for figures unavailable in Irish stores.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9" y="2648851"/>
            <a:ext cx="1483997" cy="20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GB"/>
              <a:t>Use case Diagram</a:t>
            </a:r>
            <a:endParaRPr lang="en-IE" altLang="en-GB"/>
          </a:p>
        </p:txBody>
      </p:sp>
      <p:pic>
        <p:nvPicPr>
          <p:cNvPr id="4" name="Content Placeholder 3" descr="Parcel Expre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0" y="1825625"/>
            <a:ext cx="83178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WPS Presentation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/>
      <vt:lpstr>Arial Unicode MS</vt:lpstr>
      <vt:lpstr>Segoe Print</vt:lpstr>
      <vt:lpstr>Office Theme</vt:lpstr>
      <vt:lpstr>Group 3 project  Parcel Express </vt:lpstr>
      <vt:lpstr>System Overview</vt:lpstr>
      <vt:lpstr>Problems addressed</vt:lpstr>
      <vt:lpstr>Personas</vt:lpstr>
      <vt:lpstr>Manager</vt:lpstr>
      <vt:lpstr>Administrator</vt:lpstr>
      <vt:lpstr>Courier</vt:lpstr>
      <vt:lpstr>Customer</vt:lpstr>
      <vt:lpstr>PowerPoint 演示文稿</vt:lpstr>
      <vt:lpstr>Project Retrospective</vt:lpstr>
      <vt:lpstr>Problems encountered</vt:lpstr>
      <vt:lpstr>What would we do differently</vt:lpstr>
      <vt:lpstr>Participation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project  Parcel Express</dc:title>
  <dc:creator>Helen Daly</dc:creator>
  <cp:lastModifiedBy>Kraszu</cp:lastModifiedBy>
  <cp:revision>6</cp:revision>
  <dcterms:created xsi:type="dcterms:W3CDTF">2017-12-04T15:09:00Z</dcterms:created>
  <dcterms:modified xsi:type="dcterms:W3CDTF">2017-12-05T18:32:22Z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2057-10.2.0.5965</vt:lpwstr>
  </property>
</Properties>
</file>