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ntata One" panose="02060503070700060704" charset="0"/>
      <p:regular r:id="rId14"/>
    </p:embeddedFont>
    <p:embeddedFont>
      <p:font typeface="Catamaran" panose="020B0604020202020204" charset="0"/>
      <p:regular r:id="rId15"/>
      <p:bold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A9082-B509-4E4A-AB44-ECF96883A594}">
  <a:tblStyle styleId="{49BA9082-B509-4E4A-AB44-ECF96883A5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5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c3c7361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c3c7361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3c3c73614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3c3c73614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3c3c73614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3c3c73614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cb634ff4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cb634ff4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3cb634ff4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3cb634ff4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cbf9440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cbf9440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cb634ff4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cb634ff4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cd97c1aa2_0_12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cd97c1aa2_0_12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cb634ff42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cb634ff42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c3c73614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c3c73614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3c3c73614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3c3c73614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4100" y="1371188"/>
            <a:ext cx="7195800" cy="1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4100" y="3292588"/>
            <a:ext cx="71958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73000"/>
          </a:blip>
          <a:srcRect l="11472" t="21324" r="10378" b="61757"/>
          <a:stretch/>
        </p:blipFill>
        <p:spPr>
          <a:xfrm>
            <a:off x="-882025" y="181851"/>
            <a:ext cx="5077949" cy="6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 amt="77000"/>
          </a:blip>
          <a:srcRect l="2217" t="17852" r="9074" b="32321"/>
          <a:stretch/>
        </p:blipFill>
        <p:spPr>
          <a:xfrm>
            <a:off x="0" y="4412575"/>
            <a:ext cx="4759008" cy="15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 amt="69000"/>
          </a:blip>
          <a:srcRect l="50645" t="40792" r="22239" b="39046"/>
          <a:stretch/>
        </p:blipFill>
        <p:spPr>
          <a:xfrm flipH="1">
            <a:off x="7765065" y="2856625"/>
            <a:ext cx="2446373" cy="1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7795200" y="3069226"/>
            <a:ext cx="1149350" cy="12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 amt="63000"/>
          </a:blip>
          <a:srcRect l="17536" t="30943" r="20804" b="36495"/>
          <a:stretch/>
        </p:blipFill>
        <p:spPr>
          <a:xfrm rot="-2080542">
            <a:off x="-1060392" y="-140497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7">
            <a:alphaModFix amt="76000"/>
          </a:blip>
          <a:srcRect l="37412" t="9009" r="30455" b="20771"/>
          <a:stretch/>
        </p:blipFill>
        <p:spPr>
          <a:xfrm>
            <a:off x="8430775" y="1154400"/>
            <a:ext cx="1834123" cy="22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 rotWithShape="1">
          <a:blip r:embed="rId2">
            <a:alphaModFix amt="67000"/>
          </a:blip>
          <a:srcRect l="36305" t="26731" r="30909" b="23776"/>
          <a:stretch/>
        </p:blipFill>
        <p:spPr>
          <a:xfrm>
            <a:off x="7774750" y="-386575"/>
            <a:ext cx="2714400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 amt="74000"/>
          </a:blip>
          <a:srcRect l="37807" t="9859" r="25038" b="24368"/>
          <a:stretch/>
        </p:blipFill>
        <p:spPr>
          <a:xfrm rot="6308173">
            <a:off x="-1828438" y="2753131"/>
            <a:ext cx="3011201" cy="29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4">
            <a:alphaModFix amt="62000"/>
          </a:blip>
          <a:srcRect l="60047" t="21324" r="10380" b="61757"/>
          <a:stretch/>
        </p:blipFill>
        <p:spPr>
          <a:xfrm>
            <a:off x="-430275" y="4459425"/>
            <a:ext cx="2679082" cy="8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 rotWithShape="1">
          <a:blip r:embed="rId5">
            <a:alphaModFix amt="63000"/>
          </a:blip>
          <a:srcRect l="17536" t="30943" r="20804" b="36495"/>
          <a:stretch/>
        </p:blipFill>
        <p:spPr>
          <a:xfrm rot="2699998">
            <a:off x="6880532" y="3237854"/>
            <a:ext cx="4824687" cy="143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 rotWithShape="1">
          <a:blip r:embed="rId6">
            <a:alphaModFix amt="77000"/>
          </a:blip>
          <a:srcRect l="2217" t="17852" r="9074" b="32321"/>
          <a:stretch/>
        </p:blipFill>
        <p:spPr>
          <a:xfrm>
            <a:off x="-2702338" y="-547488"/>
            <a:ext cx="4759008" cy="15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 rotWithShape="1">
          <a:blip r:embed="rId7">
            <a:alphaModFix amt="82000"/>
          </a:blip>
          <a:srcRect l="50645" t="40792" r="22239" b="43575"/>
          <a:stretch/>
        </p:blipFill>
        <p:spPr>
          <a:xfrm flipH="1">
            <a:off x="7171840" y="1264322"/>
            <a:ext cx="2446373" cy="7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/>
          <p:nvPr/>
        </p:nvSpPr>
        <p:spPr>
          <a:xfrm>
            <a:off x="398388" y="-474649"/>
            <a:ext cx="477279" cy="5796145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33"/>
          <p:cNvGrpSpPr/>
          <p:nvPr/>
        </p:nvGrpSpPr>
        <p:grpSpPr>
          <a:xfrm rot="-743451" flipH="1">
            <a:off x="6839955" y="3124304"/>
            <a:ext cx="2335622" cy="2530461"/>
            <a:chOff x="5032175" y="2294450"/>
            <a:chExt cx="1144500" cy="1239975"/>
          </a:xfrm>
        </p:grpSpPr>
        <p:sp>
          <p:nvSpPr>
            <p:cNvPr id="339" name="Google Shape;339;p33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1294285">
            <a:off x="7137198" y="2400358"/>
            <a:ext cx="1287875" cy="72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 rotWithShape="1">
          <a:blip r:embed="rId9">
            <a:alphaModFix amt="76000"/>
          </a:blip>
          <a:srcRect l="37412" t="9009" r="30455" b="20771"/>
          <a:stretch/>
        </p:blipFill>
        <p:spPr>
          <a:xfrm>
            <a:off x="3489737" y="-1427775"/>
            <a:ext cx="2164526" cy="26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-1761291">
            <a:off x="4595648" y="171009"/>
            <a:ext cx="1287877" cy="7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 rotWithShape="1">
          <a:blip r:embed="rId2">
            <a:alphaModFix amt="76000"/>
          </a:blip>
          <a:srcRect l="37412" t="9009" r="30455" b="20771"/>
          <a:stretch/>
        </p:blipFill>
        <p:spPr>
          <a:xfrm>
            <a:off x="-461550" y="-25700"/>
            <a:ext cx="1834123" cy="22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 amt="62000"/>
          </a:blip>
          <a:srcRect l="11472" t="21324" r="10378" b="61757"/>
          <a:stretch/>
        </p:blipFill>
        <p:spPr>
          <a:xfrm>
            <a:off x="-369475" y="225751"/>
            <a:ext cx="5077949" cy="61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 rotWithShape="1">
          <a:blip r:embed="rId4">
            <a:alphaModFix amt="92000"/>
          </a:blip>
          <a:srcRect l="35653" t="26726" r="33387" b="27688"/>
          <a:stretch/>
        </p:blipFill>
        <p:spPr>
          <a:xfrm rot="5165263">
            <a:off x="6889710" y="2952988"/>
            <a:ext cx="3373756" cy="27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/>
          <p:nvPr/>
        </p:nvSpPr>
        <p:spPr>
          <a:xfrm rot="-3210999">
            <a:off x="7543709" y="-1668058"/>
            <a:ext cx="1447690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" name="Google Shape;351;p34"/>
          <p:cNvPicPr preferRelativeResize="0"/>
          <p:nvPr/>
        </p:nvPicPr>
        <p:blipFill rotWithShape="1">
          <a:blip r:embed="rId5">
            <a:alphaModFix amt="74000"/>
          </a:blip>
          <a:srcRect l="37807" t="9859" r="25038" b="24368"/>
          <a:stretch/>
        </p:blipFill>
        <p:spPr>
          <a:xfrm rot="2949503">
            <a:off x="219937" y="3637871"/>
            <a:ext cx="3011204" cy="29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6">
            <a:alphaModFix amt="77000"/>
          </a:blip>
          <a:srcRect l="2217" t="17852" r="9074" b="32321"/>
          <a:stretch/>
        </p:blipFill>
        <p:spPr>
          <a:xfrm>
            <a:off x="-1051563" y="4692012"/>
            <a:ext cx="4759008" cy="1503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34"/>
          <p:cNvGrpSpPr/>
          <p:nvPr/>
        </p:nvGrpSpPr>
        <p:grpSpPr>
          <a:xfrm rot="-6958614" flipH="1">
            <a:off x="124494" y="1596995"/>
            <a:ext cx="1500822" cy="2830782"/>
            <a:chOff x="2145200" y="1846500"/>
            <a:chExt cx="1056700" cy="1993100"/>
          </a:xfrm>
        </p:grpSpPr>
        <p:sp>
          <p:nvSpPr>
            <p:cNvPr id="354" name="Google Shape;354;p34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1" name="Google Shape;371;p34"/>
          <p:cNvPicPr preferRelativeResize="0"/>
          <p:nvPr/>
        </p:nvPicPr>
        <p:blipFill rotWithShape="1">
          <a:blip r:embed="rId7">
            <a:alphaModFix/>
          </a:blip>
          <a:srcRect l="45691" t="12052" r="18787" b="20159"/>
          <a:stretch/>
        </p:blipFill>
        <p:spPr>
          <a:xfrm>
            <a:off x="7584075" y="2089940"/>
            <a:ext cx="1366949" cy="14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-1761291">
            <a:off x="1740798" y="558409"/>
            <a:ext cx="1287877" cy="72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172044">
            <a:off x="2435547" y="4036534"/>
            <a:ext cx="1287878" cy="7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5"/>
          <p:cNvPicPr preferRelativeResize="0"/>
          <p:nvPr/>
        </p:nvPicPr>
        <p:blipFill rotWithShape="1">
          <a:blip r:embed="rId2">
            <a:alphaModFix amt="67000"/>
          </a:blip>
          <a:srcRect l="36305" t="26731" r="30909" b="23776"/>
          <a:stretch/>
        </p:blipFill>
        <p:spPr>
          <a:xfrm>
            <a:off x="6922475" y="-321025"/>
            <a:ext cx="2714400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 amt="57000"/>
          </a:blip>
          <a:srcRect l="36305" t="26731" r="30909" b="23776"/>
          <a:stretch/>
        </p:blipFill>
        <p:spPr>
          <a:xfrm flipH="1">
            <a:off x="-340752" y="-597104"/>
            <a:ext cx="2772552" cy="23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63000"/>
          </a:blip>
          <a:srcRect l="17536" t="30943" r="20804" b="36495"/>
          <a:stretch/>
        </p:blipFill>
        <p:spPr>
          <a:xfrm rot="6776336">
            <a:off x="-2581243" y="693902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 rotWithShape="1">
          <a:blip r:embed="rId5">
            <a:alphaModFix amt="82000"/>
          </a:blip>
          <a:srcRect l="50645" t="40792" r="22239" b="48222"/>
          <a:stretch/>
        </p:blipFill>
        <p:spPr>
          <a:xfrm>
            <a:off x="-426925" y="2694413"/>
            <a:ext cx="2446373" cy="55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 rotWithShape="1">
          <a:blip r:embed="rId6">
            <a:alphaModFix amt="76000"/>
          </a:blip>
          <a:srcRect l="37412" t="9009" r="30455" b="20771"/>
          <a:stretch/>
        </p:blipFill>
        <p:spPr>
          <a:xfrm>
            <a:off x="7000278" y="2803980"/>
            <a:ext cx="2446373" cy="300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/>
          <p:nvPr/>
        </p:nvSpPr>
        <p:spPr>
          <a:xfrm>
            <a:off x="8339051" y="-77650"/>
            <a:ext cx="452343" cy="5493320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35"/>
          <p:cNvPicPr preferRelativeResize="0"/>
          <p:nvPr/>
        </p:nvPicPr>
        <p:blipFill rotWithShape="1">
          <a:blip r:embed="rId7">
            <a:alphaModFix/>
          </a:blip>
          <a:srcRect l="45691" t="12052" r="18787" b="20159"/>
          <a:stretch/>
        </p:blipFill>
        <p:spPr>
          <a:xfrm>
            <a:off x="0" y="1104440"/>
            <a:ext cx="1366949" cy="146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5"/>
          <p:cNvPicPr preferRelativeResize="0"/>
          <p:nvPr/>
        </p:nvPicPr>
        <p:blipFill rotWithShape="1">
          <a:blip r:embed="rId8">
            <a:alphaModFix amt="63000"/>
          </a:blip>
          <a:srcRect l="53150" t="21324" r="10379" b="61757"/>
          <a:stretch/>
        </p:blipFill>
        <p:spPr>
          <a:xfrm flipH="1">
            <a:off x="5133028" y="4608575"/>
            <a:ext cx="4267248" cy="111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5"/>
          <p:cNvPicPr preferRelativeResize="0"/>
          <p:nvPr/>
        </p:nvPicPr>
        <p:blipFill rotWithShape="1">
          <a:blip r:embed="rId9">
            <a:alphaModFix/>
          </a:blip>
          <a:srcRect l="3061" t="37780" r="11424" b="34639"/>
          <a:stretch/>
        </p:blipFill>
        <p:spPr>
          <a:xfrm>
            <a:off x="3926900" y="4399700"/>
            <a:ext cx="3073373" cy="557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35"/>
          <p:cNvGrpSpPr/>
          <p:nvPr/>
        </p:nvGrpSpPr>
        <p:grpSpPr>
          <a:xfrm rot="-3308681">
            <a:off x="203962" y="3449071"/>
            <a:ext cx="1683129" cy="2875712"/>
            <a:chOff x="4084725" y="1655475"/>
            <a:chExt cx="916200" cy="1565375"/>
          </a:xfrm>
        </p:grpSpPr>
        <p:sp>
          <p:nvSpPr>
            <p:cNvPr id="385" name="Google Shape;385;p35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3" name="Google Shape;403;p35"/>
          <p:cNvPicPr preferRelativeResize="0"/>
          <p:nvPr/>
        </p:nvPicPr>
        <p:blipFill rotWithShape="1">
          <a:blip r:embed="rId10">
            <a:alphaModFix/>
          </a:blip>
          <a:srcRect l="28680" t="19555" r="23804" b="32703"/>
          <a:stretch/>
        </p:blipFill>
        <p:spPr>
          <a:xfrm rot="-1761291">
            <a:off x="7018198" y="1227809"/>
            <a:ext cx="1287877" cy="727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112450" y="2098425"/>
            <a:ext cx="49191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652300" y="1010300"/>
            <a:ext cx="38394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640300" y="3056300"/>
            <a:ext cx="38634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>
            <a:off x="-1053612" y="1551870"/>
            <a:ext cx="3011203" cy="29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 amt="72000"/>
          </a:blip>
          <a:srcRect l="36305" t="26731" r="30909" b="23776"/>
          <a:stretch/>
        </p:blipFill>
        <p:spPr>
          <a:xfrm>
            <a:off x="6236176" y="-200100"/>
            <a:ext cx="1790842" cy="152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 amt="72000"/>
          </a:blip>
          <a:srcRect l="11472" t="21324" r="10378" b="61757"/>
          <a:stretch/>
        </p:blipFill>
        <p:spPr>
          <a:xfrm flipH="1">
            <a:off x="6587825" y="198325"/>
            <a:ext cx="4499827" cy="5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5">
            <a:alphaModFix amt="81000"/>
          </a:blip>
          <a:srcRect l="35653" t="26726" r="33387" b="27688"/>
          <a:stretch/>
        </p:blipFill>
        <p:spPr>
          <a:xfrm rot="5165265">
            <a:off x="7777549" y="1747787"/>
            <a:ext cx="2831027" cy="234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63000"/>
          </a:blip>
          <a:srcRect l="17536" t="30943" r="20804" b="36495"/>
          <a:stretch/>
        </p:blipFill>
        <p:spPr>
          <a:xfrm rot="5709146">
            <a:off x="7289042" y="1559948"/>
            <a:ext cx="3280095" cy="97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 amt="65000"/>
          </a:blip>
          <a:srcRect l="11472" t="21324" r="10378" b="61757"/>
          <a:stretch/>
        </p:blipFill>
        <p:spPr>
          <a:xfrm>
            <a:off x="-560175" y="4805725"/>
            <a:ext cx="4499827" cy="5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 amt="76000"/>
          </a:blip>
          <a:srcRect l="37412" t="9009" r="30455" b="20771"/>
          <a:stretch/>
        </p:blipFill>
        <p:spPr>
          <a:xfrm>
            <a:off x="-986050" y="3449000"/>
            <a:ext cx="1834123" cy="22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5">
            <a:alphaModFix amt="87000"/>
          </a:blip>
          <a:srcRect l="2217" t="17852" r="9074" b="32321"/>
          <a:stretch/>
        </p:blipFill>
        <p:spPr>
          <a:xfrm>
            <a:off x="-775800" y="331704"/>
            <a:ext cx="1834123" cy="57947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 rot="3889054">
            <a:off x="7394338" y="2762258"/>
            <a:ext cx="1528429" cy="4798354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rot="-500111" flipH="1">
            <a:off x="-837193" y="64170"/>
            <a:ext cx="1348540" cy="2543555"/>
            <a:chOff x="2145200" y="1846500"/>
            <a:chExt cx="1056700" cy="1993100"/>
          </a:xfrm>
        </p:grpSpPr>
        <p:sp>
          <p:nvSpPr>
            <p:cNvPr id="32" name="Google Shape;32;p4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4"/>
          <p:cNvPicPr preferRelativeResize="0"/>
          <p:nvPr/>
        </p:nvPicPr>
        <p:blipFill rotWithShape="1">
          <a:blip r:embed="rId6">
            <a:alphaModFix/>
          </a:blip>
          <a:srcRect l="3061" t="37780" r="11424" b="34639"/>
          <a:stretch/>
        </p:blipFill>
        <p:spPr>
          <a:xfrm>
            <a:off x="2401925" y="4617523"/>
            <a:ext cx="2731176" cy="4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13225" y="1663050"/>
            <a:ext cx="7717500" cy="27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238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1619442">
            <a:off x="-1524487" y="9807"/>
            <a:ext cx="3011204" cy="29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/>
          <p:nvPr/>
        </p:nvSpPr>
        <p:spPr>
          <a:xfrm>
            <a:off x="8508051" y="-117100"/>
            <a:ext cx="452343" cy="5493320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 amt="63000"/>
          </a:blip>
          <a:srcRect l="17536" t="30943" r="20804" b="36495"/>
          <a:stretch/>
        </p:blipFill>
        <p:spPr>
          <a:xfrm rot="2158025">
            <a:off x="7242948" y="546712"/>
            <a:ext cx="4271279" cy="126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5400000">
            <a:off x="-141852" y="968597"/>
            <a:ext cx="1287874" cy="72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6"/>
          <p:cNvGrpSpPr/>
          <p:nvPr/>
        </p:nvGrpSpPr>
        <p:grpSpPr>
          <a:xfrm>
            <a:off x="-949827" y="3397046"/>
            <a:ext cx="1741471" cy="1886746"/>
            <a:chOff x="5032175" y="2294450"/>
            <a:chExt cx="1144500" cy="1239975"/>
          </a:xfrm>
        </p:grpSpPr>
        <p:sp>
          <p:nvSpPr>
            <p:cNvPr id="73" name="Google Shape;73;p6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354100" y="1374688"/>
            <a:ext cx="4435800" cy="7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2354100" y="2095713"/>
            <a:ext cx="44358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2">
            <a:alphaModFix/>
          </a:blip>
          <a:srcRect l="36305" t="26731" r="30909" b="23776"/>
          <a:stretch/>
        </p:blipFill>
        <p:spPr>
          <a:xfrm>
            <a:off x="3227250" y="-1203125"/>
            <a:ext cx="2714400" cy="23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3">
            <a:alphaModFix amt="79000"/>
          </a:blip>
          <a:srcRect l="21247" t="43688" r="45967" b="20070"/>
          <a:stretch/>
        </p:blipFill>
        <p:spPr>
          <a:xfrm>
            <a:off x="-1497037" y="3574699"/>
            <a:ext cx="4598875" cy="28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4">
            <a:alphaModFix amt="63000"/>
          </a:blip>
          <a:srcRect l="17536" t="30943" r="20804" b="36495"/>
          <a:stretch/>
        </p:blipFill>
        <p:spPr>
          <a:xfrm rot="-2080542">
            <a:off x="6243271" y="4222303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10333804">
            <a:off x="4725602" y="258537"/>
            <a:ext cx="1650300" cy="9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6">
            <a:alphaModFix amt="76000"/>
          </a:blip>
          <a:srcRect l="37412" t="9009" r="30455" b="20771"/>
          <a:stretch/>
        </p:blipFill>
        <p:spPr>
          <a:xfrm>
            <a:off x="-708675" y="2282712"/>
            <a:ext cx="1834123" cy="22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932925" y="1821799"/>
            <a:ext cx="2355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"/>
          </p:nvPr>
        </p:nvSpPr>
        <p:spPr>
          <a:xfrm>
            <a:off x="4855736" y="1821799"/>
            <a:ext cx="2355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3"/>
          </p:nvPr>
        </p:nvSpPr>
        <p:spPr>
          <a:xfrm>
            <a:off x="713200" y="3412630"/>
            <a:ext cx="2355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3394325" y="3412628"/>
            <a:ext cx="2355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5"/>
          </p:nvPr>
        </p:nvSpPr>
        <p:spPr>
          <a:xfrm>
            <a:off x="1932925" y="2138200"/>
            <a:ext cx="2355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4855736" y="2138200"/>
            <a:ext cx="2355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7"/>
          </p:nvPr>
        </p:nvSpPr>
        <p:spPr>
          <a:xfrm>
            <a:off x="713200" y="3731524"/>
            <a:ext cx="2355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3394325" y="3731524"/>
            <a:ext cx="2355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9" hasCustomPrompt="1"/>
          </p:nvPr>
        </p:nvSpPr>
        <p:spPr>
          <a:xfrm>
            <a:off x="2647075" y="1286124"/>
            <a:ext cx="9270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2402" y="1286124"/>
            <a:ext cx="9270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4" hasCustomPrompt="1"/>
          </p:nvPr>
        </p:nvSpPr>
        <p:spPr>
          <a:xfrm>
            <a:off x="1427350" y="2873912"/>
            <a:ext cx="9270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5" hasCustomPrompt="1"/>
          </p:nvPr>
        </p:nvSpPr>
        <p:spPr>
          <a:xfrm>
            <a:off x="4108475" y="2873912"/>
            <a:ext cx="9270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6"/>
          </p:nvPr>
        </p:nvSpPr>
        <p:spPr>
          <a:xfrm>
            <a:off x="6075451" y="3395465"/>
            <a:ext cx="2355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7"/>
          </p:nvPr>
        </p:nvSpPr>
        <p:spPr>
          <a:xfrm>
            <a:off x="6075450" y="3791836"/>
            <a:ext cx="2355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8" hasCustomPrompt="1"/>
          </p:nvPr>
        </p:nvSpPr>
        <p:spPr>
          <a:xfrm>
            <a:off x="6771822" y="2906213"/>
            <a:ext cx="9627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2">
            <a:alphaModFix amt="68000"/>
          </a:blip>
          <a:srcRect l="2217" t="17852" r="9074" b="32321"/>
          <a:stretch/>
        </p:blipFill>
        <p:spPr>
          <a:xfrm>
            <a:off x="2354350" y="4608575"/>
            <a:ext cx="4291301" cy="135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3"/>
          <p:cNvGrpSpPr/>
          <p:nvPr/>
        </p:nvGrpSpPr>
        <p:grpSpPr>
          <a:xfrm>
            <a:off x="7676453" y="3332494"/>
            <a:ext cx="2178441" cy="2360168"/>
            <a:chOff x="5032175" y="2294450"/>
            <a:chExt cx="1144500" cy="1239975"/>
          </a:xfrm>
        </p:grpSpPr>
        <p:sp>
          <p:nvSpPr>
            <p:cNvPr id="127" name="Google Shape;127;p13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 amt="74000"/>
          </a:blip>
          <a:srcRect l="37807" t="9859" r="25038" b="24368"/>
          <a:stretch/>
        </p:blipFill>
        <p:spPr>
          <a:xfrm>
            <a:off x="7708313" y="160845"/>
            <a:ext cx="3011203" cy="29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13225" y="2966413"/>
            <a:ext cx="43599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13225" y="1023613"/>
            <a:ext cx="5421000" cy="1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 amt="77000"/>
          </a:blip>
          <a:srcRect l="2217" t="17852" r="9074" b="32321"/>
          <a:stretch/>
        </p:blipFill>
        <p:spPr>
          <a:xfrm>
            <a:off x="6313600" y="-382925"/>
            <a:ext cx="4759008" cy="15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 amt="80000"/>
          </a:blip>
          <a:srcRect l="50645" t="40792" r="22239" b="48494"/>
          <a:stretch/>
        </p:blipFill>
        <p:spPr>
          <a:xfrm>
            <a:off x="-377598" y="173200"/>
            <a:ext cx="2446373" cy="54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 amt="81000"/>
          </a:blip>
          <a:srcRect l="35653" t="26726" r="33387" b="27688"/>
          <a:stretch/>
        </p:blipFill>
        <p:spPr>
          <a:xfrm rot="5828051">
            <a:off x="-1386664" y="3706414"/>
            <a:ext cx="2831027" cy="234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-445200" y="2966415"/>
            <a:ext cx="1366949" cy="1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8567651" y="-77650"/>
            <a:ext cx="452343" cy="5493320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2554500" y="2324650"/>
            <a:ext cx="40350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238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●"/>
              <a:defRPr sz="17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713225" y="441475"/>
            <a:ext cx="7717500" cy="11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1619442">
            <a:off x="784613" y="4226057"/>
            <a:ext cx="3011204" cy="299864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3210908">
            <a:off x="8291338" y="-1225189"/>
            <a:ext cx="1041207" cy="3268768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7689188" y="1195525"/>
            <a:ext cx="1912402" cy="23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445025"/>
            <a:ext cx="77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2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70" r:id="rId9"/>
    <p:sldLayoutId id="2147483679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30.png"/><Relationship Id="rId5" Type="http://schemas.openxmlformats.org/officeDocument/2006/relationships/image" Target="../media/image11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40.png"/><Relationship Id="rId5" Type="http://schemas.openxmlformats.org/officeDocument/2006/relationships/image" Target="../media/image1.png"/><Relationship Id="rId10" Type="http://schemas.openxmlformats.org/officeDocument/2006/relationships/image" Target="../media/image39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 amt="62000"/>
          </a:blip>
          <a:srcRect l="37807" t="9859" r="25038" b="24368"/>
          <a:stretch/>
        </p:blipFill>
        <p:spPr>
          <a:xfrm>
            <a:off x="-153662" y="3027920"/>
            <a:ext cx="3011203" cy="29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/>
          <p:nvPr/>
        </p:nvSpPr>
        <p:spPr>
          <a:xfrm rot="-3210908">
            <a:off x="7334451" y="-1600592"/>
            <a:ext cx="1348000" cy="4231916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2" name="Google Shape;432;p40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5400000">
            <a:off x="-92674" y="2674175"/>
            <a:ext cx="1650302" cy="9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-10333804">
            <a:off x="6436952" y="265062"/>
            <a:ext cx="1650300" cy="932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40"/>
          <p:cNvGrpSpPr/>
          <p:nvPr/>
        </p:nvGrpSpPr>
        <p:grpSpPr>
          <a:xfrm rot="-1173678" flipH="1">
            <a:off x="6742929" y="3136758"/>
            <a:ext cx="1683181" cy="2875801"/>
            <a:chOff x="4084725" y="1655475"/>
            <a:chExt cx="916200" cy="1565375"/>
          </a:xfrm>
        </p:grpSpPr>
        <p:sp>
          <p:nvSpPr>
            <p:cNvPr id="435" name="Google Shape;435;p40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3" name="Google Shape;453;p40"/>
          <p:cNvPicPr preferRelativeResize="0"/>
          <p:nvPr/>
        </p:nvPicPr>
        <p:blipFill rotWithShape="1">
          <a:blip r:embed="rId5">
            <a:alphaModFix/>
          </a:blip>
          <a:srcRect l="3061" t="37780" r="11424" b="34639"/>
          <a:stretch/>
        </p:blipFill>
        <p:spPr>
          <a:xfrm>
            <a:off x="1460300" y="441100"/>
            <a:ext cx="3200635" cy="5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DBCDE-5F2F-83C8-B0FD-16087C644FC3}"/>
              </a:ext>
            </a:extLst>
          </p:cNvPr>
          <p:cNvSpPr txBox="1"/>
          <p:nvPr/>
        </p:nvSpPr>
        <p:spPr>
          <a:xfrm>
            <a:off x="1393172" y="2177459"/>
            <a:ext cx="632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salary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49"/>
          <p:cNvPicPr preferRelativeResize="0"/>
          <p:nvPr/>
        </p:nvPicPr>
        <p:blipFill rotWithShape="1">
          <a:blip r:embed="rId3">
            <a:alphaModFix/>
          </a:blip>
          <a:srcRect l="28680" t="19555" r="23804" b="32703"/>
          <a:stretch/>
        </p:blipFill>
        <p:spPr>
          <a:xfrm rot="-1761291">
            <a:off x="1740798" y="558409"/>
            <a:ext cx="1287877" cy="727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0C921C1B-7561-D643-7A13-338C3C89BCB0}"/>
              </a:ext>
            </a:extLst>
          </p:cNvPr>
          <p:cNvSpPr txBox="1">
            <a:spLocks/>
          </p:cNvSpPr>
          <p:nvPr/>
        </p:nvSpPr>
        <p:spPr>
          <a:xfrm>
            <a:off x="713250" y="240170"/>
            <a:ext cx="7717500" cy="6821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Submission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D258D-29EE-8E43-FA93-CCA20CE3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49" y="1146077"/>
            <a:ext cx="7299702" cy="3359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08B5D4-8F13-F802-0110-415276807507}"/>
              </a:ext>
            </a:extLst>
          </p:cNvPr>
          <p:cNvSpPr txBox="1"/>
          <p:nvPr/>
        </p:nvSpPr>
        <p:spPr>
          <a:xfrm>
            <a:off x="922149" y="1146077"/>
            <a:ext cx="7299702" cy="550987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924C33-E2CA-D4E0-6F09-892B452891F9}"/>
              </a:ext>
            </a:extLst>
          </p:cNvPr>
          <p:cNvSpPr txBox="1"/>
          <p:nvPr/>
        </p:nvSpPr>
        <p:spPr>
          <a:xfrm>
            <a:off x="2212383" y="1971585"/>
            <a:ext cx="471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panose="030F0702030302020204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>
            <a:off x="713249" y="203025"/>
            <a:ext cx="77175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omic Sans MS" panose="030F0702030302020204" pitchFamily="66" charset="0"/>
              </a:rPr>
              <a:t>Import libraly</a:t>
            </a:r>
            <a:endParaRPr sz="3600" b="1" dirty="0">
              <a:latin typeface="Comic Sans MS" panose="030F0702030302020204" pitchFamily="66" charset="0"/>
            </a:endParaRPr>
          </a:p>
        </p:txBody>
      </p:sp>
      <p:pic>
        <p:nvPicPr>
          <p:cNvPr id="463" name="Google Shape;463;p41"/>
          <p:cNvPicPr preferRelativeResize="0"/>
          <p:nvPr/>
        </p:nvPicPr>
        <p:blipFill rotWithShape="1">
          <a:blip r:embed="rId3">
            <a:alphaModFix/>
          </a:blip>
          <a:srcRect l="45691" t="12052" r="18787" b="20159"/>
          <a:stretch/>
        </p:blipFill>
        <p:spPr>
          <a:xfrm>
            <a:off x="335800" y="187063"/>
            <a:ext cx="1149350" cy="12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8E54CB-88C5-8023-B93C-FA8C76491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096" y="1204597"/>
            <a:ext cx="6163805" cy="1223763"/>
          </a:xfrm>
          <a:prstGeom prst="rect">
            <a:avLst/>
          </a:prstGeom>
        </p:spPr>
      </p:pic>
      <p:sp>
        <p:nvSpPr>
          <p:cNvPr id="4" name="Google Shape;458;p41">
            <a:extLst>
              <a:ext uri="{FF2B5EF4-FFF2-40B4-BE49-F238E27FC236}">
                <a16:creationId xmlns:a16="http://schemas.microsoft.com/office/drawing/2014/main" id="{37BCC443-282D-0330-D8F4-639D6977C508}"/>
              </a:ext>
            </a:extLst>
          </p:cNvPr>
          <p:cNvSpPr txBox="1">
            <a:spLocks/>
          </p:cNvSpPr>
          <p:nvPr/>
        </p:nvSpPr>
        <p:spPr>
          <a:xfrm>
            <a:off x="611207" y="2571750"/>
            <a:ext cx="77175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 b="0" i="0" u="none" strike="noStrike" cap="none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r>
              <a:rPr lang="en-US" sz="3600" b="1" dirty="0">
                <a:latin typeface="Comic Sans MS" panose="030F0702030302020204" pitchFamily="66" charset="0"/>
              </a:rPr>
              <a:t>Read CSV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DA401-669A-DD38-A3C7-56132DDE0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904" y="3451479"/>
            <a:ext cx="4938188" cy="1150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2"/>
          <p:cNvPicPr preferRelativeResize="0"/>
          <p:nvPr/>
        </p:nvPicPr>
        <p:blipFill rotWithShape="1">
          <a:blip r:embed="rId3">
            <a:alphaModFix amt="84000"/>
          </a:blip>
          <a:srcRect l="50645" t="40792" r="22239" b="48411"/>
          <a:stretch/>
        </p:blipFill>
        <p:spPr>
          <a:xfrm flipH="1">
            <a:off x="7324027" y="1229525"/>
            <a:ext cx="2446373" cy="5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5400000">
            <a:off x="7707498" y="1314272"/>
            <a:ext cx="1287874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A1E5DEC-B35B-9FC4-C8A0-17062A2D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3777"/>
            <a:ext cx="7717500" cy="682152"/>
          </a:xfrm>
        </p:spPr>
        <p:txBody>
          <a:bodyPr/>
          <a:lstStyle/>
          <a:p>
            <a:r>
              <a:rPr lang="en" sz="3200" b="1" dirty="0">
                <a:latin typeface="Comic Sans MS" panose="030F0702030302020204" pitchFamily="66" charset="0"/>
              </a:rPr>
              <a:t>Data cleaning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7DC25-D8FE-6B3E-EEB6-11E447864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82" y="1256590"/>
            <a:ext cx="7782186" cy="65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F4E290-8D21-1DEC-933D-DF99FCB8A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882" y="2228626"/>
            <a:ext cx="4701947" cy="480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F4EF45-5DD0-75B8-A795-9E94BAC29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300" y="3028504"/>
            <a:ext cx="4549534" cy="419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8CEEB-EB05-D128-E9A6-2546E9CA5B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300" y="3767416"/>
            <a:ext cx="3863675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3"/>
          <p:cNvPicPr preferRelativeResize="0"/>
          <p:nvPr/>
        </p:nvPicPr>
        <p:blipFill rotWithShape="1">
          <a:blip r:embed="rId3">
            <a:alphaModFix amt="62000"/>
          </a:blip>
          <a:srcRect l="60047" t="21324" r="10380" b="61757"/>
          <a:stretch/>
        </p:blipFill>
        <p:spPr>
          <a:xfrm>
            <a:off x="-746150" y="1229125"/>
            <a:ext cx="2679082" cy="8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3"/>
          <p:cNvPicPr preferRelativeResize="0"/>
          <p:nvPr/>
        </p:nvPicPr>
        <p:blipFill rotWithShape="1">
          <a:blip r:embed="rId4">
            <a:alphaModFix amt="76000"/>
          </a:blip>
          <a:srcRect l="37412" t="9009" r="30455" b="20771"/>
          <a:stretch/>
        </p:blipFill>
        <p:spPr>
          <a:xfrm>
            <a:off x="2268575" y="4030950"/>
            <a:ext cx="1683998" cy="20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3"/>
          <p:cNvSpPr/>
          <p:nvPr/>
        </p:nvSpPr>
        <p:spPr>
          <a:xfrm>
            <a:off x="207350" y="-855976"/>
            <a:ext cx="505870" cy="5689756"/>
          </a:xfrm>
          <a:custGeom>
            <a:avLst/>
            <a:gdLst/>
            <a:ahLst/>
            <a:cxnLst/>
            <a:rect l="l" t="t" r="r" b="b"/>
            <a:pathLst>
              <a:path w="8324" h="93620" extrusionOk="0">
                <a:moveTo>
                  <a:pt x="6403" y="43083"/>
                </a:moveTo>
                <a:cubicBezTo>
                  <a:pt x="6612" y="43083"/>
                  <a:pt x="6805" y="43168"/>
                  <a:pt x="6918" y="43387"/>
                </a:cubicBezTo>
                <a:cubicBezTo>
                  <a:pt x="7085" y="43684"/>
                  <a:pt x="7073" y="44041"/>
                  <a:pt x="6954" y="44351"/>
                </a:cubicBezTo>
                <a:cubicBezTo>
                  <a:pt x="6704" y="45006"/>
                  <a:pt x="6180" y="45637"/>
                  <a:pt x="5549" y="45970"/>
                </a:cubicBezTo>
                <a:cubicBezTo>
                  <a:pt x="5356" y="46085"/>
                  <a:pt x="5123" y="46173"/>
                  <a:pt x="4895" y="46173"/>
                </a:cubicBezTo>
                <a:cubicBezTo>
                  <a:pt x="4814" y="46173"/>
                  <a:pt x="4734" y="46162"/>
                  <a:pt x="4656" y="46137"/>
                </a:cubicBezTo>
                <a:cubicBezTo>
                  <a:pt x="4549" y="46113"/>
                  <a:pt x="4501" y="46006"/>
                  <a:pt x="4478" y="45899"/>
                </a:cubicBezTo>
                <a:cubicBezTo>
                  <a:pt x="4442" y="45863"/>
                  <a:pt x="4418" y="45792"/>
                  <a:pt x="4442" y="45732"/>
                </a:cubicBezTo>
                <a:cubicBezTo>
                  <a:pt x="4513" y="45161"/>
                  <a:pt x="4716" y="44625"/>
                  <a:pt x="5001" y="44149"/>
                </a:cubicBezTo>
                <a:cubicBezTo>
                  <a:pt x="5251" y="43744"/>
                  <a:pt x="5597" y="43339"/>
                  <a:pt x="6037" y="43160"/>
                </a:cubicBezTo>
                <a:cubicBezTo>
                  <a:pt x="6156" y="43112"/>
                  <a:pt x="6282" y="43083"/>
                  <a:pt x="6403" y="43083"/>
                </a:cubicBezTo>
                <a:close/>
                <a:moveTo>
                  <a:pt x="6192" y="0"/>
                </a:moveTo>
                <a:cubicBezTo>
                  <a:pt x="6002" y="36"/>
                  <a:pt x="6073" y="155"/>
                  <a:pt x="6121" y="262"/>
                </a:cubicBezTo>
                <a:cubicBezTo>
                  <a:pt x="6168" y="512"/>
                  <a:pt x="6287" y="750"/>
                  <a:pt x="6383" y="989"/>
                </a:cubicBezTo>
                <a:cubicBezTo>
                  <a:pt x="7180" y="2620"/>
                  <a:pt x="7514" y="4346"/>
                  <a:pt x="7609" y="6156"/>
                </a:cubicBezTo>
                <a:cubicBezTo>
                  <a:pt x="7692" y="6287"/>
                  <a:pt x="7609" y="6465"/>
                  <a:pt x="7680" y="6596"/>
                </a:cubicBezTo>
                <a:lnTo>
                  <a:pt x="7680" y="8275"/>
                </a:lnTo>
                <a:cubicBezTo>
                  <a:pt x="7609" y="8430"/>
                  <a:pt x="7692" y="8597"/>
                  <a:pt x="7609" y="8728"/>
                </a:cubicBezTo>
                <a:cubicBezTo>
                  <a:pt x="7609" y="9001"/>
                  <a:pt x="7561" y="9275"/>
                  <a:pt x="7537" y="9549"/>
                </a:cubicBezTo>
                <a:cubicBezTo>
                  <a:pt x="7371" y="11597"/>
                  <a:pt x="6740" y="13550"/>
                  <a:pt x="6061" y="15455"/>
                </a:cubicBezTo>
                <a:cubicBezTo>
                  <a:pt x="4978" y="18514"/>
                  <a:pt x="3680" y="21515"/>
                  <a:pt x="2513" y="24551"/>
                </a:cubicBezTo>
                <a:cubicBezTo>
                  <a:pt x="1203" y="28004"/>
                  <a:pt x="429" y="31540"/>
                  <a:pt x="179" y="35219"/>
                </a:cubicBezTo>
                <a:cubicBezTo>
                  <a:pt x="108" y="35350"/>
                  <a:pt x="191" y="35528"/>
                  <a:pt x="108" y="35659"/>
                </a:cubicBezTo>
                <a:cubicBezTo>
                  <a:pt x="108" y="36017"/>
                  <a:pt x="96" y="36362"/>
                  <a:pt x="96" y="36719"/>
                </a:cubicBezTo>
                <a:cubicBezTo>
                  <a:pt x="1" y="37005"/>
                  <a:pt x="120" y="37314"/>
                  <a:pt x="13" y="37612"/>
                </a:cubicBezTo>
                <a:lnTo>
                  <a:pt x="13" y="39803"/>
                </a:lnTo>
                <a:cubicBezTo>
                  <a:pt x="120" y="39969"/>
                  <a:pt x="1" y="40160"/>
                  <a:pt x="96" y="40339"/>
                </a:cubicBezTo>
                <a:cubicBezTo>
                  <a:pt x="120" y="41553"/>
                  <a:pt x="298" y="42744"/>
                  <a:pt x="715" y="43887"/>
                </a:cubicBezTo>
                <a:cubicBezTo>
                  <a:pt x="1191" y="45161"/>
                  <a:pt x="1941" y="46196"/>
                  <a:pt x="3251" y="46685"/>
                </a:cubicBezTo>
                <a:cubicBezTo>
                  <a:pt x="3727" y="46863"/>
                  <a:pt x="3882" y="47018"/>
                  <a:pt x="3823" y="47566"/>
                </a:cubicBezTo>
                <a:cubicBezTo>
                  <a:pt x="3727" y="48673"/>
                  <a:pt x="3846" y="49768"/>
                  <a:pt x="3966" y="50888"/>
                </a:cubicBezTo>
                <a:cubicBezTo>
                  <a:pt x="4108" y="52376"/>
                  <a:pt x="4466" y="53828"/>
                  <a:pt x="4656" y="55317"/>
                </a:cubicBezTo>
                <a:cubicBezTo>
                  <a:pt x="4775" y="56174"/>
                  <a:pt x="4918" y="57019"/>
                  <a:pt x="4942" y="57876"/>
                </a:cubicBezTo>
                <a:cubicBezTo>
                  <a:pt x="5049" y="58162"/>
                  <a:pt x="4930" y="58472"/>
                  <a:pt x="5013" y="58758"/>
                </a:cubicBezTo>
                <a:lnTo>
                  <a:pt x="5013" y="59924"/>
                </a:lnTo>
                <a:cubicBezTo>
                  <a:pt x="4930" y="60174"/>
                  <a:pt x="5049" y="60460"/>
                  <a:pt x="4942" y="60722"/>
                </a:cubicBezTo>
                <a:lnTo>
                  <a:pt x="4930" y="61948"/>
                </a:lnTo>
                <a:cubicBezTo>
                  <a:pt x="4859" y="62091"/>
                  <a:pt x="4942" y="62258"/>
                  <a:pt x="4859" y="62389"/>
                </a:cubicBezTo>
                <a:cubicBezTo>
                  <a:pt x="4859" y="62853"/>
                  <a:pt x="4835" y="63330"/>
                  <a:pt x="4835" y="63794"/>
                </a:cubicBezTo>
                <a:cubicBezTo>
                  <a:pt x="4751" y="63949"/>
                  <a:pt x="4870" y="64163"/>
                  <a:pt x="4763" y="64330"/>
                </a:cubicBezTo>
                <a:cubicBezTo>
                  <a:pt x="4763" y="64627"/>
                  <a:pt x="4751" y="64901"/>
                  <a:pt x="4751" y="65199"/>
                </a:cubicBezTo>
                <a:cubicBezTo>
                  <a:pt x="4680" y="65342"/>
                  <a:pt x="4763" y="65520"/>
                  <a:pt x="4680" y="65651"/>
                </a:cubicBezTo>
                <a:cubicBezTo>
                  <a:pt x="4644" y="66532"/>
                  <a:pt x="4478" y="67378"/>
                  <a:pt x="4323" y="68235"/>
                </a:cubicBezTo>
                <a:cubicBezTo>
                  <a:pt x="3977" y="69961"/>
                  <a:pt x="3620" y="71676"/>
                  <a:pt x="2656" y="73176"/>
                </a:cubicBezTo>
                <a:cubicBezTo>
                  <a:pt x="2144" y="73974"/>
                  <a:pt x="1644" y="74771"/>
                  <a:pt x="882" y="75367"/>
                </a:cubicBezTo>
                <a:cubicBezTo>
                  <a:pt x="691" y="75521"/>
                  <a:pt x="429" y="75664"/>
                  <a:pt x="548" y="75962"/>
                </a:cubicBezTo>
                <a:cubicBezTo>
                  <a:pt x="656" y="76248"/>
                  <a:pt x="894" y="76355"/>
                  <a:pt x="1179" y="76367"/>
                </a:cubicBezTo>
                <a:cubicBezTo>
                  <a:pt x="1352" y="76373"/>
                  <a:pt x="1519" y="76373"/>
                  <a:pt x="1685" y="76373"/>
                </a:cubicBezTo>
                <a:cubicBezTo>
                  <a:pt x="1852" y="76373"/>
                  <a:pt x="2019" y="76373"/>
                  <a:pt x="2192" y="76379"/>
                </a:cubicBezTo>
                <a:cubicBezTo>
                  <a:pt x="2489" y="76343"/>
                  <a:pt x="2787" y="76325"/>
                  <a:pt x="3084" y="76325"/>
                </a:cubicBezTo>
                <a:cubicBezTo>
                  <a:pt x="3382" y="76325"/>
                  <a:pt x="3680" y="76343"/>
                  <a:pt x="3977" y="76379"/>
                </a:cubicBezTo>
                <a:cubicBezTo>
                  <a:pt x="5954" y="76545"/>
                  <a:pt x="6775" y="77272"/>
                  <a:pt x="6883" y="79022"/>
                </a:cubicBezTo>
                <a:cubicBezTo>
                  <a:pt x="6954" y="79379"/>
                  <a:pt x="6954" y="79724"/>
                  <a:pt x="6883" y="80093"/>
                </a:cubicBezTo>
                <a:cubicBezTo>
                  <a:pt x="6859" y="80963"/>
                  <a:pt x="6704" y="81832"/>
                  <a:pt x="6549" y="82677"/>
                </a:cubicBezTo>
                <a:cubicBezTo>
                  <a:pt x="6228" y="84499"/>
                  <a:pt x="5692" y="86261"/>
                  <a:pt x="5240" y="88047"/>
                </a:cubicBezTo>
                <a:cubicBezTo>
                  <a:pt x="4799" y="89821"/>
                  <a:pt x="4382" y="91607"/>
                  <a:pt x="3942" y="93393"/>
                </a:cubicBezTo>
                <a:cubicBezTo>
                  <a:pt x="3918" y="93440"/>
                  <a:pt x="3930" y="93488"/>
                  <a:pt x="3966" y="93512"/>
                </a:cubicBezTo>
                <a:cubicBezTo>
                  <a:pt x="4027" y="93573"/>
                  <a:pt x="4098" y="93620"/>
                  <a:pt x="4179" y="93620"/>
                </a:cubicBezTo>
                <a:cubicBezTo>
                  <a:pt x="4224" y="93620"/>
                  <a:pt x="4272" y="93605"/>
                  <a:pt x="4323" y="93571"/>
                </a:cubicBezTo>
                <a:cubicBezTo>
                  <a:pt x="4585" y="93107"/>
                  <a:pt x="4763" y="92619"/>
                  <a:pt x="4942" y="92131"/>
                </a:cubicBezTo>
                <a:cubicBezTo>
                  <a:pt x="5644" y="90142"/>
                  <a:pt x="6049" y="88094"/>
                  <a:pt x="6609" y="86070"/>
                </a:cubicBezTo>
                <a:cubicBezTo>
                  <a:pt x="7097" y="84332"/>
                  <a:pt x="7442" y="82570"/>
                  <a:pt x="7668" y="80772"/>
                </a:cubicBezTo>
                <a:cubicBezTo>
                  <a:pt x="7740" y="80641"/>
                  <a:pt x="7656" y="80463"/>
                  <a:pt x="7740" y="80320"/>
                </a:cubicBezTo>
                <a:cubicBezTo>
                  <a:pt x="7740" y="79712"/>
                  <a:pt x="7776" y="79093"/>
                  <a:pt x="7656" y="78498"/>
                </a:cubicBezTo>
                <a:cubicBezTo>
                  <a:pt x="7514" y="77807"/>
                  <a:pt x="7335" y="77165"/>
                  <a:pt x="6835" y="76653"/>
                </a:cubicBezTo>
                <a:cubicBezTo>
                  <a:pt x="6013" y="75831"/>
                  <a:pt x="4978" y="75593"/>
                  <a:pt x="3882" y="75498"/>
                </a:cubicBezTo>
                <a:cubicBezTo>
                  <a:pt x="3627" y="75482"/>
                  <a:pt x="3372" y="75478"/>
                  <a:pt x="3111" y="75478"/>
                </a:cubicBezTo>
                <a:cubicBezTo>
                  <a:pt x="2763" y="75478"/>
                  <a:pt x="2406" y="75486"/>
                  <a:pt x="2025" y="75486"/>
                </a:cubicBezTo>
                <a:cubicBezTo>
                  <a:pt x="2144" y="75307"/>
                  <a:pt x="2203" y="75188"/>
                  <a:pt x="2299" y="75081"/>
                </a:cubicBezTo>
                <a:cubicBezTo>
                  <a:pt x="2751" y="74545"/>
                  <a:pt x="3108" y="73950"/>
                  <a:pt x="3442" y="73331"/>
                </a:cubicBezTo>
                <a:cubicBezTo>
                  <a:pt x="4644" y="71021"/>
                  <a:pt x="5013" y="68509"/>
                  <a:pt x="5275" y="65949"/>
                </a:cubicBezTo>
                <a:cubicBezTo>
                  <a:pt x="5394" y="64758"/>
                  <a:pt x="5466" y="63556"/>
                  <a:pt x="5466" y="62365"/>
                </a:cubicBezTo>
                <a:cubicBezTo>
                  <a:pt x="5549" y="62163"/>
                  <a:pt x="5430" y="61948"/>
                  <a:pt x="5537" y="61734"/>
                </a:cubicBezTo>
                <a:lnTo>
                  <a:pt x="5537" y="58496"/>
                </a:lnTo>
                <a:cubicBezTo>
                  <a:pt x="5430" y="58269"/>
                  <a:pt x="5549" y="58019"/>
                  <a:pt x="5466" y="57781"/>
                </a:cubicBezTo>
                <a:cubicBezTo>
                  <a:pt x="5466" y="57603"/>
                  <a:pt x="5466" y="57424"/>
                  <a:pt x="5430" y="57257"/>
                </a:cubicBezTo>
                <a:cubicBezTo>
                  <a:pt x="5228" y="55198"/>
                  <a:pt x="4763" y="53174"/>
                  <a:pt x="4537" y="51126"/>
                </a:cubicBezTo>
                <a:cubicBezTo>
                  <a:pt x="4394" y="49816"/>
                  <a:pt x="4382" y="48506"/>
                  <a:pt x="4394" y="47185"/>
                </a:cubicBezTo>
                <a:cubicBezTo>
                  <a:pt x="4394" y="46970"/>
                  <a:pt x="4478" y="46851"/>
                  <a:pt x="4692" y="46804"/>
                </a:cubicBezTo>
                <a:cubicBezTo>
                  <a:pt x="4835" y="46780"/>
                  <a:pt x="5001" y="46720"/>
                  <a:pt x="5156" y="46661"/>
                </a:cubicBezTo>
                <a:cubicBezTo>
                  <a:pt x="6466" y="46137"/>
                  <a:pt x="7395" y="45256"/>
                  <a:pt x="7609" y="43815"/>
                </a:cubicBezTo>
                <a:cubicBezTo>
                  <a:pt x="7732" y="42973"/>
                  <a:pt x="7244" y="42441"/>
                  <a:pt x="6541" y="42441"/>
                </a:cubicBezTo>
                <a:cubicBezTo>
                  <a:pt x="6430" y="42441"/>
                  <a:pt x="6313" y="42454"/>
                  <a:pt x="6192" y="42482"/>
                </a:cubicBezTo>
                <a:cubicBezTo>
                  <a:pt x="5847" y="42553"/>
                  <a:pt x="5597" y="42756"/>
                  <a:pt x="5359" y="42994"/>
                </a:cubicBezTo>
                <a:cubicBezTo>
                  <a:pt x="4644" y="43744"/>
                  <a:pt x="4299" y="44661"/>
                  <a:pt x="4085" y="45649"/>
                </a:cubicBezTo>
                <a:cubicBezTo>
                  <a:pt x="4021" y="45921"/>
                  <a:pt x="3914" y="46037"/>
                  <a:pt x="3749" y="46037"/>
                </a:cubicBezTo>
                <a:cubicBezTo>
                  <a:pt x="3669" y="46037"/>
                  <a:pt x="3575" y="46009"/>
                  <a:pt x="3465" y="45958"/>
                </a:cubicBezTo>
                <a:cubicBezTo>
                  <a:pt x="2715" y="45601"/>
                  <a:pt x="2144" y="45042"/>
                  <a:pt x="1787" y="44303"/>
                </a:cubicBezTo>
                <a:cubicBezTo>
                  <a:pt x="1132" y="43017"/>
                  <a:pt x="882" y="41613"/>
                  <a:pt x="894" y="40160"/>
                </a:cubicBezTo>
                <a:cubicBezTo>
                  <a:pt x="810" y="40017"/>
                  <a:pt x="894" y="39839"/>
                  <a:pt x="822" y="39708"/>
                </a:cubicBezTo>
                <a:lnTo>
                  <a:pt x="822" y="37755"/>
                </a:lnTo>
                <a:cubicBezTo>
                  <a:pt x="906" y="37517"/>
                  <a:pt x="787" y="37279"/>
                  <a:pt x="894" y="37041"/>
                </a:cubicBezTo>
                <a:cubicBezTo>
                  <a:pt x="894" y="36648"/>
                  <a:pt x="906" y="36231"/>
                  <a:pt x="906" y="35826"/>
                </a:cubicBezTo>
                <a:cubicBezTo>
                  <a:pt x="989" y="35695"/>
                  <a:pt x="882" y="35517"/>
                  <a:pt x="989" y="35374"/>
                </a:cubicBezTo>
                <a:cubicBezTo>
                  <a:pt x="965" y="34993"/>
                  <a:pt x="1025" y="34624"/>
                  <a:pt x="1060" y="34243"/>
                </a:cubicBezTo>
                <a:cubicBezTo>
                  <a:pt x="1179" y="32921"/>
                  <a:pt x="1406" y="31623"/>
                  <a:pt x="1656" y="30314"/>
                </a:cubicBezTo>
                <a:cubicBezTo>
                  <a:pt x="2192" y="27575"/>
                  <a:pt x="3192" y="24980"/>
                  <a:pt x="4168" y="22372"/>
                </a:cubicBezTo>
                <a:cubicBezTo>
                  <a:pt x="5061" y="20038"/>
                  <a:pt x="6061" y="17752"/>
                  <a:pt x="6835" y="15371"/>
                </a:cubicBezTo>
                <a:cubicBezTo>
                  <a:pt x="7478" y="13454"/>
                  <a:pt x="8049" y="11526"/>
                  <a:pt x="8204" y="9478"/>
                </a:cubicBezTo>
                <a:cubicBezTo>
                  <a:pt x="8276" y="9347"/>
                  <a:pt x="8192" y="9168"/>
                  <a:pt x="8276" y="9037"/>
                </a:cubicBezTo>
                <a:cubicBezTo>
                  <a:pt x="8323" y="8382"/>
                  <a:pt x="8323" y="7716"/>
                  <a:pt x="8323" y="7061"/>
                </a:cubicBezTo>
                <a:cubicBezTo>
                  <a:pt x="8228" y="6930"/>
                  <a:pt x="8323" y="6751"/>
                  <a:pt x="8252" y="6608"/>
                </a:cubicBezTo>
                <a:cubicBezTo>
                  <a:pt x="8168" y="5989"/>
                  <a:pt x="8109" y="5358"/>
                  <a:pt x="7990" y="4751"/>
                </a:cubicBezTo>
                <a:cubicBezTo>
                  <a:pt x="7680" y="3072"/>
                  <a:pt x="7061" y="1489"/>
                  <a:pt x="61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5" name="Google Shape;505;p43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5400000">
            <a:off x="722373" y="950722"/>
            <a:ext cx="1287874" cy="7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3"/>
          <p:cNvPicPr preferRelativeResize="0"/>
          <p:nvPr/>
        </p:nvPicPr>
        <p:blipFill rotWithShape="1">
          <a:blip r:embed="rId6">
            <a:alphaModFix/>
          </a:blip>
          <a:srcRect l="45691" t="12052" r="18787" b="20159"/>
          <a:stretch/>
        </p:blipFill>
        <p:spPr>
          <a:xfrm>
            <a:off x="7440150" y="342001"/>
            <a:ext cx="1149350" cy="12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itle 4">
            <a:extLst>
              <a:ext uri="{FF2B5EF4-FFF2-40B4-BE49-F238E27FC236}">
                <a16:creationId xmlns:a16="http://schemas.microsoft.com/office/drawing/2014/main" id="{EF992495-E338-E263-72D5-54699F7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3777"/>
            <a:ext cx="7717500" cy="682152"/>
          </a:xfrm>
        </p:spPr>
        <p:txBody>
          <a:bodyPr/>
          <a:lstStyle/>
          <a:p>
            <a:r>
              <a:rPr lang="en" sz="3200" b="1" dirty="0">
                <a:latin typeface="Comic Sans MS" panose="030F0702030302020204" pitchFamily="66" charset="0"/>
              </a:rPr>
              <a:t>Data cleaning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CE42D87-2AE3-C714-FAD3-AA27466938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115" y="1180279"/>
            <a:ext cx="5227720" cy="26637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B414FE3-C8F4-FEFF-119E-78581232C8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20" y="4063514"/>
            <a:ext cx="8116003" cy="670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4"/>
          <p:cNvPicPr preferRelativeResize="0"/>
          <p:nvPr/>
        </p:nvPicPr>
        <p:blipFill rotWithShape="1">
          <a:blip r:embed="rId3">
            <a:alphaModFix amt="81000"/>
          </a:blip>
          <a:srcRect l="35653" t="26726" r="33387" b="27688"/>
          <a:stretch/>
        </p:blipFill>
        <p:spPr>
          <a:xfrm>
            <a:off x="6651424" y="-705350"/>
            <a:ext cx="2831026" cy="23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4"/>
          <p:cNvSpPr/>
          <p:nvPr/>
        </p:nvSpPr>
        <p:spPr>
          <a:xfrm rot="-3210967">
            <a:off x="7698609" y="-1121000"/>
            <a:ext cx="1196207" cy="3755377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44"/>
          <p:cNvGrpSpPr/>
          <p:nvPr/>
        </p:nvGrpSpPr>
        <p:grpSpPr>
          <a:xfrm rot="-9626322">
            <a:off x="401429" y="-506567"/>
            <a:ext cx="1683181" cy="2875801"/>
            <a:chOff x="4084725" y="1655475"/>
            <a:chExt cx="916200" cy="1565375"/>
          </a:xfrm>
        </p:grpSpPr>
        <p:sp>
          <p:nvSpPr>
            <p:cNvPr id="516" name="Google Shape;516;p44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4" name="Google Shape;534;p44"/>
          <p:cNvPicPr preferRelativeResize="0"/>
          <p:nvPr/>
        </p:nvPicPr>
        <p:blipFill rotWithShape="1">
          <a:blip r:embed="rId4">
            <a:alphaModFix amt="82000"/>
          </a:blip>
          <a:srcRect l="50645" t="40792" r="22239" b="39046"/>
          <a:stretch/>
        </p:blipFill>
        <p:spPr>
          <a:xfrm flipH="1">
            <a:off x="7699490" y="2060138"/>
            <a:ext cx="2446373" cy="10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4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466196" flipH="1">
            <a:off x="7123202" y="2832962"/>
            <a:ext cx="1650300" cy="9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4"/>
          <p:cNvPicPr preferRelativeResize="0"/>
          <p:nvPr/>
        </p:nvPicPr>
        <p:blipFill rotWithShape="1">
          <a:blip r:embed="rId6">
            <a:alphaModFix/>
          </a:blip>
          <a:srcRect l="45691" t="12052" r="18787" b="20159"/>
          <a:stretch/>
        </p:blipFill>
        <p:spPr>
          <a:xfrm>
            <a:off x="659625" y="2565640"/>
            <a:ext cx="1366949" cy="1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B2CDBFC3-349E-46D4-8EBB-7A3A019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3777"/>
            <a:ext cx="7717500" cy="682152"/>
          </a:xfrm>
        </p:spPr>
        <p:txBody>
          <a:bodyPr/>
          <a:lstStyle/>
          <a:p>
            <a:r>
              <a:rPr lang="en" sz="3200" b="1" dirty="0">
                <a:latin typeface="Comic Sans MS" panose="030F0702030302020204" pitchFamily="66" charset="0"/>
              </a:rPr>
              <a:t>Data cleaning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315D2F-64FF-41B3-2FB7-FDFFEC5BF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205" y="1277948"/>
            <a:ext cx="8345720" cy="434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B510DB-1336-70C2-967B-A27B68AD0C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205" y="1899213"/>
            <a:ext cx="5723116" cy="548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597089-857D-F093-E7ED-0392FBF442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87" r="1043" b="3020"/>
          <a:stretch/>
        </p:blipFill>
        <p:spPr>
          <a:xfrm>
            <a:off x="197205" y="2679942"/>
            <a:ext cx="8857753" cy="430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CB93A1-785F-3310-5761-4A8C437FBC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05" y="3281196"/>
            <a:ext cx="5052498" cy="518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1F2B3D-D634-1E40-EA05-9CE5540EA3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205" y="4009688"/>
            <a:ext cx="4884843" cy="510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45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7297050" y="142075"/>
            <a:ext cx="1683998" cy="2070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9" name="Google Shape;549;p45"/>
          <p:cNvGrpSpPr/>
          <p:nvPr/>
        </p:nvGrpSpPr>
        <p:grpSpPr>
          <a:xfrm rot="6958614">
            <a:off x="6859294" y="1499683"/>
            <a:ext cx="1500822" cy="2830782"/>
            <a:chOff x="2145200" y="1846500"/>
            <a:chExt cx="1056700" cy="1993100"/>
          </a:xfrm>
        </p:grpSpPr>
        <p:sp>
          <p:nvSpPr>
            <p:cNvPr id="550" name="Google Shape;550;p45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7" name="Google Shape;567;p45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-10333804">
            <a:off x="5428877" y="249362"/>
            <a:ext cx="1650300" cy="932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796D58A-3B29-3EEC-05BE-24BEADC3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3777"/>
            <a:ext cx="7717500" cy="682152"/>
          </a:xfrm>
        </p:spPr>
        <p:txBody>
          <a:bodyPr/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Train test split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3DE06-4E3D-2F72-56BE-617844CA2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42" y="1216407"/>
            <a:ext cx="2400508" cy="662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276E85-8F9B-5B4F-83B6-952D0468A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42" y="2221974"/>
            <a:ext cx="3924640" cy="708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185F80-3E00-6B7B-3819-01465ADC1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97" y="3306303"/>
            <a:ext cx="7102455" cy="8916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/>
          <p:nvPr/>
        </p:nvSpPr>
        <p:spPr>
          <a:xfrm>
            <a:off x="273278" y="13351"/>
            <a:ext cx="439944" cy="4995055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1" name="Google Shape;591;p46"/>
          <p:cNvPicPr preferRelativeResize="0"/>
          <p:nvPr/>
        </p:nvPicPr>
        <p:blipFill rotWithShape="1">
          <a:blip r:embed="rId3">
            <a:alphaModFix amt="63000"/>
          </a:blip>
          <a:srcRect l="17536" t="30943" r="20804" b="36495"/>
          <a:stretch/>
        </p:blipFill>
        <p:spPr>
          <a:xfrm rot="-2080536">
            <a:off x="2465628" y="-736693"/>
            <a:ext cx="3899224" cy="11582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F825EA5C-BFF7-017E-EAA6-7FF04AFC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92989"/>
            <a:ext cx="7717500" cy="682152"/>
          </a:xfrm>
        </p:spPr>
        <p:txBody>
          <a:bodyPr/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GridSearchCV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429B14-2A50-FF48-1D4D-4BD1CCF68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1" y="1075565"/>
            <a:ext cx="4061812" cy="134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D6263C-7286-6CE7-214D-9A6A622E8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2" y="2510878"/>
            <a:ext cx="5646909" cy="6629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63745E-44F0-BD01-B3FB-69B45AB9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22" y="3440700"/>
            <a:ext cx="2972058" cy="9373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1A5078-7CFC-3533-EB64-57A6CA7CD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931" y="3384549"/>
            <a:ext cx="2149026" cy="1425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7"/>
          <p:cNvPicPr preferRelativeResize="0"/>
          <p:nvPr/>
        </p:nvPicPr>
        <p:blipFill rotWithShape="1">
          <a:blip r:embed="rId3">
            <a:alphaModFix/>
          </a:blip>
          <a:srcRect l="3061" t="37780" r="11424" b="34639"/>
          <a:stretch/>
        </p:blipFill>
        <p:spPr>
          <a:xfrm>
            <a:off x="6756600" y="3589150"/>
            <a:ext cx="3073373" cy="55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7"/>
          <p:cNvPicPr preferRelativeResize="0"/>
          <p:nvPr/>
        </p:nvPicPr>
        <p:blipFill rotWithShape="1">
          <a:blip r:embed="rId4">
            <a:alphaModFix amt="57000"/>
          </a:blip>
          <a:srcRect l="36305" t="26731" r="30909" b="23776"/>
          <a:stretch/>
        </p:blipFill>
        <p:spPr>
          <a:xfrm flipH="1">
            <a:off x="-528075" y="1470875"/>
            <a:ext cx="2119848" cy="18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7"/>
          <p:cNvPicPr preferRelativeResize="0"/>
          <p:nvPr/>
        </p:nvPicPr>
        <p:blipFill rotWithShape="1">
          <a:blip r:embed="rId5">
            <a:alphaModFix amt="62000"/>
          </a:blip>
          <a:srcRect l="60047" t="21324" r="10380" b="61757"/>
          <a:stretch/>
        </p:blipFill>
        <p:spPr>
          <a:xfrm flipH="1">
            <a:off x="7066655" y="2895025"/>
            <a:ext cx="3037469" cy="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7"/>
          <p:cNvPicPr preferRelativeResize="0"/>
          <p:nvPr/>
        </p:nvPicPr>
        <p:blipFill rotWithShape="1">
          <a:blip r:embed="rId6">
            <a:alphaModFix/>
          </a:blip>
          <a:srcRect l="28680" t="19555" r="23804" b="32703"/>
          <a:stretch/>
        </p:blipFill>
        <p:spPr>
          <a:xfrm rot="5400000">
            <a:off x="7171123" y="2126184"/>
            <a:ext cx="1287874" cy="72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7" name="Google Shape;607;p47"/>
          <p:cNvGrpSpPr/>
          <p:nvPr/>
        </p:nvGrpSpPr>
        <p:grpSpPr>
          <a:xfrm rot="2384237">
            <a:off x="-208652" y="2303159"/>
            <a:ext cx="1683151" cy="2875751"/>
            <a:chOff x="4084725" y="1655475"/>
            <a:chExt cx="916200" cy="1565375"/>
          </a:xfrm>
        </p:grpSpPr>
        <p:sp>
          <p:nvSpPr>
            <p:cNvPr id="608" name="Google Shape;608;p47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6" name="Google Shape;626;p47"/>
          <p:cNvPicPr preferRelativeResize="0"/>
          <p:nvPr/>
        </p:nvPicPr>
        <p:blipFill rotWithShape="1">
          <a:blip r:embed="rId7">
            <a:alphaModFix amt="63000"/>
          </a:blip>
          <a:srcRect l="17536" t="30943" r="20804" b="36495"/>
          <a:stretch/>
        </p:blipFill>
        <p:spPr>
          <a:xfrm rot="6776336">
            <a:off x="-2640818" y="2118352"/>
            <a:ext cx="4824681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7"/>
          <p:cNvPicPr preferRelativeResize="0"/>
          <p:nvPr/>
        </p:nvPicPr>
        <p:blipFill rotWithShape="1">
          <a:blip r:embed="rId8">
            <a:alphaModFix/>
          </a:blip>
          <a:srcRect l="45691" t="12052" r="18787" b="20159"/>
          <a:stretch/>
        </p:blipFill>
        <p:spPr>
          <a:xfrm>
            <a:off x="29750" y="378840"/>
            <a:ext cx="1366949" cy="14672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C56B19AE-930E-CF08-DD13-4B8323D8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92989"/>
            <a:ext cx="7717500" cy="682152"/>
          </a:xfrm>
        </p:spPr>
        <p:txBody>
          <a:bodyPr/>
          <a:lstStyle/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RandomForestClassifier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18B8B-ED7B-09BA-6235-8762DBC64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04" y="1219517"/>
            <a:ext cx="8779001" cy="533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F1E67-6FE8-CA8D-F63B-0B259B3694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4979" y="2340835"/>
            <a:ext cx="2530059" cy="541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AD947C-06DD-E2FC-3245-47AB5F82B04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219"/>
          <a:stretch/>
        </p:blipFill>
        <p:spPr>
          <a:xfrm>
            <a:off x="1415616" y="3415048"/>
            <a:ext cx="5723116" cy="520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606749-D81D-D26E-A93D-B97D5CA3A5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132" y="2222169"/>
            <a:ext cx="2377646" cy="54106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1075BF-080E-37C9-B77D-786C6A1A14C2}"/>
              </a:ext>
            </a:extLst>
          </p:cNvPr>
          <p:cNvSpPr/>
          <p:nvPr/>
        </p:nvSpPr>
        <p:spPr>
          <a:xfrm>
            <a:off x="4388405" y="2475832"/>
            <a:ext cx="387360" cy="239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108E5AA-D1D5-0D9A-8EB5-CD7BAD236875}"/>
              </a:ext>
            </a:extLst>
          </p:cNvPr>
          <p:cNvSpPr txBox="1">
            <a:spLocks/>
          </p:cNvSpPr>
          <p:nvPr/>
        </p:nvSpPr>
        <p:spPr>
          <a:xfrm>
            <a:off x="713250" y="94091"/>
            <a:ext cx="7717500" cy="68215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latin typeface="Comic Sans MS" panose="030F0702030302020204" pitchFamily="66" charset="0"/>
              </a:rPr>
              <a:t>Prediction and export CSV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5ACCD-E658-F4AA-BC3A-5756CA8B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12" y="932194"/>
            <a:ext cx="2674852" cy="541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E2229-8215-49B5-B730-5ECE7C03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212" y="1587618"/>
            <a:ext cx="2880610" cy="533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C2862-85A6-F9A4-09A7-E05FDC780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212" y="2223829"/>
            <a:ext cx="2606266" cy="533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B9CB6-CF51-9C8E-37CC-99516212A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212" y="2860040"/>
            <a:ext cx="4519052" cy="548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140350-0046-EF36-5F80-56D7664D9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212" y="3534413"/>
            <a:ext cx="3635055" cy="5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58ACA9-AEA4-52FA-71BB-5BDA83844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3960" y="4246831"/>
            <a:ext cx="4953429" cy="4953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Rosé Watercolor Stains Student Pack for High School by Slidesgo">
  <a:themeElements>
    <a:clrScheme name="Simple Light">
      <a:dk1>
        <a:srgbClr val="000000"/>
      </a:dk1>
      <a:lt1>
        <a:srgbClr val="FFFFFF"/>
      </a:lt1>
      <a:dk2>
        <a:srgbClr val="FFE4E4"/>
      </a:dk2>
      <a:lt2>
        <a:srgbClr val="FFC5C5"/>
      </a:lt2>
      <a:accent1>
        <a:srgbClr val="E77A7A"/>
      </a:accent1>
      <a:accent2>
        <a:srgbClr val="FFF6F6"/>
      </a:accent2>
      <a:accent3>
        <a:srgbClr val="CBBCA0"/>
      </a:accent3>
      <a:accent4>
        <a:srgbClr val="FFFBF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</Words>
  <Application>Microsoft Office PowerPoint</Application>
  <PresentationFormat>On-screen Show (16:9)</PresentationFormat>
  <Paragraphs>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Cantata One</vt:lpstr>
      <vt:lpstr>Catamaran</vt:lpstr>
      <vt:lpstr>Arial</vt:lpstr>
      <vt:lpstr>Actor</vt:lpstr>
      <vt:lpstr>Comic Sans MS</vt:lpstr>
      <vt:lpstr>Elegant Rosé Watercolor Stains Student Pack for High School by Slidesgo</vt:lpstr>
      <vt:lpstr>PowerPoint Presentation</vt:lpstr>
      <vt:lpstr>Import libraly</vt:lpstr>
      <vt:lpstr>Data cleaning</vt:lpstr>
      <vt:lpstr>Data cleaning</vt:lpstr>
      <vt:lpstr>Data cleaning</vt:lpstr>
      <vt:lpstr>Train test split</vt:lpstr>
      <vt:lpstr>GridSearchCV</vt:lpstr>
      <vt:lpstr>RandomForestClassifier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Lycée : Pack de l'étudiant avec des taches d'aquarelle "Élégant Rosé"</dc:title>
  <dc:creator>user</dc:creator>
  <cp:lastModifiedBy>Watcharaporn Aiamlamai</cp:lastModifiedBy>
  <cp:revision>7</cp:revision>
  <dcterms:modified xsi:type="dcterms:W3CDTF">2024-01-28T12:32:05Z</dcterms:modified>
</cp:coreProperties>
</file>